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5.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 id="2147483692" r:id="rId6"/>
    <p:sldMasterId id="2147483704" r:id="rId7"/>
    <p:sldMasterId id="2147483735"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Lst>
  <p:sldSz cy="5143500" cx="9144000"/>
  <p:notesSz cx="6858000" cy="9144000"/>
  <p:embeddedFontLst>
    <p:embeddedFont>
      <p:font typeface="Merriweather Light"/>
      <p:regular r:id="rId29"/>
      <p:bold r:id="rId30"/>
      <p:italic r:id="rId31"/>
      <p:boldItalic r:id="rId32"/>
    </p:embeddedFont>
    <p:embeddedFont>
      <p:font typeface="Fira Sans Extra Condensed Medium"/>
      <p:regular r:id="rId33"/>
      <p:bold r:id="rId34"/>
      <p:italic r:id="rId35"/>
      <p:boldItalic r:id="rId36"/>
    </p:embeddedFont>
    <p:embeddedFont>
      <p:font typeface="Fira Sans Medium"/>
      <p:regular r:id="rId37"/>
      <p:bold r:id="rId38"/>
      <p:italic r:id="rId39"/>
      <p:boldItalic r:id="rId40"/>
    </p:embeddedFont>
    <p:embeddedFont>
      <p:font typeface="Fira Sans"/>
      <p:regular r:id="rId41"/>
      <p:bold r:id="rId42"/>
      <p:italic r:id="rId43"/>
      <p:boldItalic r:id="rId44"/>
    </p:embeddedFont>
    <p:embeddedFont>
      <p:font typeface="Merriweather Black"/>
      <p:bold r:id="rId45"/>
      <p:boldItalic r:id="rId46"/>
    </p:embeddedFont>
    <p:embeddedFont>
      <p:font typeface="Archivo Black"/>
      <p:regular r:id="rId47"/>
    </p:embeddedFont>
    <p:embeddedFont>
      <p:font typeface="Fira Sans Extra Condensed SemiBold"/>
      <p:regular r:id="rId48"/>
      <p:bold r:id="rId49"/>
      <p:italic r:id="rId50"/>
      <p:boldItalic r:id="rId51"/>
    </p:embeddedFont>
    <p:embeddedFont>
      <p:font typeface="Merriweather Sans"/>
      <p:regular r:id="rId52"/>
      <p:bold r:id="rId53"/>
      <p:italic r:id="rId54"/>
      <p:boldItalic r:id="rId55"/>
    </p:embeddedFont>
    <p:embeddedFont>
      <p:font typeface="Roboto"/>
      <p:regular r:id="rId56"/>
      <p:bold r:id="rId57"/>
      <p:italic r:id="rId58"/>
      <p:boldItalic r:id="rId59"/>
    </p:embeddedFont>
    <p:embeddedFont>
      <p:font typeface="Merriweather"/>
      <p:regular r:id="rId60"/>
      <p:bold r:id="rId61"/>
      <p:italic r:id="rId62"/>
      <p:boldItalic r:id="rId63"/>
    </p:embeddedFont>
    <p:embeddedFont>
      <p:font typeface="Fira Sans Extra Condensed"/>
      <p:regular r:id="rId64"/>
      <p:bold r:id="rId65"/>
      <p:italic r:id="rId66"/>
      <p:boldItalic r:id="rId67"/>
    </p:embeddedFont>
    <p:embeddedFont>
      <p:font typeface="Commissioner ExtraBold"/>
      <p:bold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78">
          <p15:clr>
            <a:srgbClr val="EA4335"/>
          </p15:clr>
        </p15:guide>
        <p15:guide id="2" pos="288">
          <p15:clr>
            <a:srgbClr val="EA4335"/>
          </p15:clr>
        </p15:guide>
        <p15:guide id="3" pos="5472">
          <p15:clr>
            <a:srgbClr val="EA4335"/>
          </p15:clr>
        </p15:guide>
        <p15:guide id="4" orient="horz" pos="2984">
          <p15:clr>
            <a:srgbClr val="EA4335"/>
          </p15:clr>
        </p15:guide>
        <p15:guide id="5" orient="horz" pos="548">
          <p15:clr>
            <a:srgbClr val="9AA0A6"/>
          </p15:clr>
        </p15:guide>
      </p15:sldGuideLst>
    </p:ext>
    <p:ext uri="GoogleSlidesCustomDataVersion2">
      <go:slidesCustomData xmlns:go="http://customooxmlschemas.google.com/" r:id="rId69" roundtripDataSignature="AMtx7mgfGqRyB6ZeAIbQifNzzRsxWDU9k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78" orient="horz"/>
        <p:guide pos="288"/>
        <p:guide pos="5472"/>
        <p:guide pos="2984" orient="horz"/>
        <p:guide pos="548"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FiraSansMedium-boldItalic.fntdata"/><Relationship Id="rId42" Type="http://schemas.openxmlformats.org/officeDocument/2006/relationships/font" Target="fonts/FiraSans-bold.fntdata"/><Relationship Id="rId41" Type="http://schemas.openxmlformats.org/officeDocument/2006/relationships/font" Target="fonts/FiraSans-regular.fntdata"/><Relationship Id="rId44" Type="http://schemas.openxmlformats.org/officeDocument/2006/relationships/font" Target="fonts/FiraSans-boldItalic.fntdata"/><Relationship Id="rId43" Type="http://schemas.openxmlformats.org/officeDocument/2006/relationships/font" Target="fonts/FiraSans-italic.fntdata"/><Relationship Id="rId46" Type="http://schemas.openxmlformats.org/officeDocument/2006/relationships/font" Target="fonts/MerriweatherBlack-boldItalic.fntdata"/><Relationship Id="rId45" Type="http://schemas.openxmlformats.org/officeDocument/2006/relationships/font" Target="fonts/MerriweatherBlack-bold.fntdata"/><Relationship Id="rId1" Type="http://schemas.openxmlformats.org/officeDocument/2006/relationships/theme" Target="theme/theme6.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 Id="rId48" Type="http://schemas.openxmlformats.org/officeDocument/2006/relationships/font" Target="fonts/FiraSansExtraCondensedSemiBold-regular.fntdata"/><Relationship Id="rId47" Type="http://schemas.openxmlformats.org/officeDocument/2006/relationships/font" Target="fonts/ArchivoBlack-regular.fntdata"/><Relationship Id="rId49" Type="http://schemas.openxmlformats.org/officeDocument/2006/relationships/font" Target="fonts/FiraSansExtraCondensedSemiBold-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font" Target="fonts/MerriweatherLight-italic.fntdata"/><Relationship Id="rId30" Type="http://schemas.openxmlformats.org/officeDocument/2006/relationships/font" Target="fonts/MerriweatherLight-bold.fntdata"/><Relationship Id="rId33" Type="http://schemas.openxmlformats.org/officeDocument/2006/relationships/font" Target="fonts/FiraSansExtraCondensedMedium-regular.fntdata"/><Relationship Id="rId32" Type="http://schemas.openxmlformats.org/officeDocument/2006/relationships/font" Target="fonts/MerriweatherLight-boldItalic.fntdata"/><Relationship Id="rId35" Type="http://schemas.openxmlformats.org/officeDocument/2006/relationships/font" Target="fonts/FiraSansExtraCondensedMedium-italic.fntdata"/><Relationship Id="rId34" Type="http://schemas.openxmlformats.org/officeDocument/2006/relationships/font" Target="fonts/FiraSansExtraCondensedMedium-bold.fntdata"/><Relationship Id="rId37" Type="http://schemas.openxmlformats.org/officeDocument/2006/relationships/font" Target="fonts/FiraSansMedium-regular.fntdata"/><Relationship Id="rId36" Type="http://schemas.openxmlformats.org/officeDocument/2006/relationships/font" Target="fonts/FiraSansExtraCondensedMedium-boldItalic.fntdata"/><Relationship Id="rId39" Type="http://schemas.openxmlformats.org/officeDocument/2006/relationships/font" Target="fonts/FiraSansMedium-italic.fntdata"/><Relationship Id="rId38" Type="http://schemas.openxmlformats.org/officeDocument/2006/relationships/font" Target="fonts/FiraSansMedium-bold.fntdata"/><Relationship Id="rId62" Type="http://schemas.openxmlformats.org/officeDocument/2006/relationships/font" Target="fonts/Merriweather-italic.fntdata"/><Relationship Id="rId61" Type="http://schemas.openxmlformats.org/officeDocument/2006/relationships/font" Target="fonts/Merriweather-bold.fntdata"/><Relationship Id="rId20" Type="http://schemas.openxmlformats.org/officeDocument/2006/relationships/slide" Target="slides/slide11.xml"/><Relationship Id="rId64" Type="http://schemas.openxmlformats.org/officeDocument/2006/relationships/font" Target="fonts/FiraSansExtraCondensed-regular.fntdata"/><Relationship Id="rId63" Type="http://schemas.openxmlformats.org/officeDocument/2006/relationships/font" Target="fonts/Merriweather-boldItalic.fntdata"/><Relationship Id="rId22" Type="http://schemas.openxmlformats.org/officeDocument/2006/relationships/slide" Target="slides/slide13.xml"/><Relationship Id="rId66" Type="http://schemas.openxmlformats.org/officeDocument/2006/relationships/font" Target="fonts/FiraSansExtraCondensed-italic.fntdata"/><Relationship Id="rId21" Type="http://schemas.openxmlformats.org/officeDocument/2006/relationships/slide" Target="slides/slide12.xml"/><Relationship Id="rId65" Type="http://schemas.openxmlformats.org/officeDocument/2006/relationships/font" Target="fonts/FiraSansExtraCondensed-bold.fntdata"/><Relationship Id="rId24" Type="http://schemas.openxmlformats.org/officeDocument/2006/relationships/slide" Target="slides/slide15.xml"/><Relationship Id="rId68" Type="http://schemas.openxmlformats.org/officeDocument/2006/relationships/font" Target="fonts/CommissionerExtraBold-bold.fntdata"/><Relationship Id="rId23" Type="http://schemas.openxmlformats.org/officeDocument/2006/relationships/slide" Target="slides/slide14.xml"/><Relationship Id="rId67" Type="http://schemas.openxmlformats.org/officeDocument/2006/relationships/font" Target="fonts/FiraSansExtraCondensed-boldItalic.fntdata"/><Relationship Id="rId60" Type="http://schemas.openxmlformats.org/officeDocument/2006/relationships/font" Target="fonts/Merriweather-regular.fntdata"/><Relationship Id="rId26" Type="http://schemas.openxmlformats.org/officeDocument/2006/relationships/slide" Target="slides/slide17.xml"/><Relationship Id="rId25" Type="http://schemas.openxmlformats.org/officeDocument/2006/relationships/slide" Target="slides/slide16.xml"/><Relationship Id="rId69" Type="http://customschemas.google.com/relationships/presentationmetadata" Target="metadata"/><Relationship Id="rId28" Type="http://schemas.openxmlformats.org/officeDocument/2006/relationships/slide" Target="slides/slide19.xml"/><Relationship Id="rId27" Type="http://schemas.openxmlformats.org/officeDocument/2006/relationships/slide" Target="slides/slide18.xml"/><Relationship Id="rId29" Type="http://schemas.openxmlformats.org/officeDocument/2006/relationships/font" Target="fonts/MerriweatherLight-regular.fntdata"/><Relationship Id="rId51" Type="http://schemas.openxmlformats.org/officeDocument/2006/relationships/font" Target="fonts/FiraSansExtraCondensedSemiBold-boldItalic.fntdata"/><Relationship Id="rId50" Type="http://schemas.openxmlformats.org/officeDocument/2006/relationships/font" Target="fonts/FiraSansExtraCondensedSemiBold-italic.fntdata"/><Relationship Id="rId53" Type="http://schemas.openxmlformats.org/officeDocument/2006/relationships/font" Target="fonts/MerriweatherSans-bold.fntdata"/><Relationship Id="rId52" Type="http://schemas.openxmlformats.org/officeDocument/2006/relationships/font" Target="fonts/MerriweatherSans-regular.fntdata"/><Relationship Id="rId11" Type="http://schemas.openxmlformats.org/officeDocument/2006/relationships/slide" Target="slides/slide2.xml"/><Relationship Id="rId55" Type="http://schemas.openxmlformats.org/officeDocument/2006/relationships/font" Target="fonts/MerriweatherSans-boldItalic.fntdata"/><Relationship Id="rId10" Type="http://schemas.openxmlformats.org/officeDocument/2006/relationships/slide" Target="slides/slide1.xml"/><Relationship Id="rId54" Type="http://schemas.openxmlformats.org/officeDocument/2006/relationships/font" Target="fonts/MerriweatherSans-italic.fntdata"/><Relationship Id="rId13" Type="http://schemas.openxmlformats.org/officeDocument/2006/relationships/slide" Target="slides/slide4.xml"/><Relationship Id="rId57" Type="http://schemas.openxmlformats.org/officeDocument/2006/relationships/font" Target="fonts/Roboto-bold.fntdata"/><Relationship Id="rId12" Type="http://schemas.openxmlformats.org/officeDocument/2006/relationships/slide" Target="slides/slide3.xml"/><Relationship Id="rId56" Type="http://schemas.openxmlformats.org/officeDocument/2006/relationships/font" Target="fonts/Roboto-regular.fntdata"/><Relationship Id="rId15" Type="http://schemas.openxmlformats.org/officeDocument/2006/relationships/slide" Target="slides/slide6.xml"/><Relationship Id="rId59" Type="http://schemas.openxmlformats.org/officeDocument/2006/relationships/font" Target="fonts/Roboto-boldItalic.fntdata"/><Relationship Id="rId14" Type="http://schemas.openxmlformats.org/officeDocument/2006/relationships/slide" Target="slides/slide5.xml"/><Relationship Id="rId58" Type="http://schemas.openxmlformats.org/officeDocument/2006/relationships/font" Target="fonts/Roboto-italic.fntdata"/><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8" Type="http://schemas.openxmlformats.org/officeDocument/2006/relationships/slide" Target="slides/slide9.xml"/></Relationships>
</file>

<file path=ppt/media/image1.png>
</file>

<file path=ppt/media/image2.png>
</file>

<file path=ppt/media/image4.gi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3" name="Google Shape;107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6" name="Shape 1596"/>
        <p:cNvGrpSpPr/>
        <p:nvPr/>
      </p:nvGrpSpPr>
      <p:grpSpPr>
        <a:xfrm>
          <a:off x="0" y="0"/>
          <a:ext cx="0" cy="0"/>
          <a:chOff x="0" y="0"/>
          <a:chExt cx="0" cy="0"/>
        </a:xfrm>
      </p:grpSpPr>
      <p:sp>
        <p:nvSpPr>
          <p:cNvPr id="1597" name="Google Shape;159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8" name="Google Shape;159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3" name="Shape 1623"/>
        <p:cNvGrpSpPr/>
        <p:nvPr/>
      </p:nvGrpSpPr>
      <p:grpSpPr>
        <a:xfrm>
          <a:off x="0" y="0"/>
          <a:ext cx="0" cy="0"/>
          <a:chOff x="0" y="0"/>
          <a:chExt cx="0" cy="0"/>
        </a:xfrm>
      </p:grpSpPr>
      <p:sp>
        <p:nvSpPr>
          <p:cNvPr id="1624" name="Google Shape;1624;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5" name="Google Shape;162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 name="Shape 1725"/>
        <p:cNvGrpSpPr/>
        <p:nvPr/>
      </p:nvGrpSpPr>
      <p:grpSpPr>
        <a:xfrm>
          <a:off x="0" y="0"/>
          <a:ext cx="0" cy="0"/>
          <a:chOff x="0" y="0"/>
          <a:chExt cx="0" cy="0"/>
        </a:xfrm>
      </p:grpSpPr>
      <p:sp>
        <p:nvSpPr>
          <p:cNvPr id="1726" name="Google Shape;172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7" name="Google Shape;172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4" name="Shape 1834"/>
        <p:cNvGrpSpPr/>
        <p:nvPr/>
      </p:nvGrpSpPr>
      <p:grpSpPr>
        <a:xfrm>
          <a:off x="0" y="0"/>
          <a:ext cx="0" cy="0"/>
          <a:chOff x="0" y="0"/>
          <a:chExt cx="0" cy="0"/>
        </a:xfrm>
      </p:grpSpPr>
      <p:sp>
        <p:nvSpPr>
          <p:cNvPr id="1835" name="Google Shape;183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6" name="Google Shape;183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8" name="Shape 1878"/>
        <p:cNvGrpSpPr/>
        <p:nvPr/>
      </p:nvGrpSpPr>
      <p:grpSpPr>
        <a:xfrm>
          <a:off x="0" y="0"/>
          <a:ext cx="0" cy="0"/>
          <a:chOff x="0" y="0"/>
          <a:chExt cx="0" cy="0"/>
        </a:xfrm>
      </p:grpSpPr>
      <p:sp>
        <p:nvSpPr>
          <p:cNvPr id="1879" name="Google Shape;1879;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0" name="Google Shape;188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5" name="Shape 2025"/>
        <p:cNvGrpSpPr/>
        <p:nvPr/>
      </p:nvGrpSpPr>
      <p:grpSpPr>
        <a:xfrm>
          <a:off x="0" y="0"/>
          <a:ext cx="0" cy="0"/>
          <a:chOff x="0" y="0"/>
          <a:chExt cx="0" cy="0"/>
        </a:xfrm>
      </p:grpSpPr>
      <p:sp>
        <p:nvSpPr>
          <p:cNvPr id="2026" name="Google Shape;2026;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7" name="Google Shape;202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7" name="Shape 2077"/>
        <p:cNvGrpSpPr/>
        <p:nvPr/>
      </p:nvGrpSpPr>
      <p:grpSpPr>
        <a:xfrm>
          <a:off x="0" y="0"/>
          <a:ext cx="0" cy="0"/>
          <a:chOff x="0" y="0"/>
          <a:chExt cx="0" cy="0"/>
        </a:xfrm>
      </p:grpSpPr>
      <p:sp>
        <p:nvSpPr>
          <p:cNvPr id="2078" name="Google Shape;2078;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9" name="Google Shape;207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5" name="Shape 2105"/>
        <p:cNvGrpSpPr/>
        <p:nvPr/>
      </p:nvGrpSpPr>
      <p:grpSpPr>
        <a:xfrm>
          <a:off x="0" y="0"/>
          <a:ext cx="0" cy="0"/>
          <a:chOff x="0" y="0"/>
          <a:chExt cx="0" cy="0"/>
        </a:xfrm>
      </p:grpSpPr>
      <p:sp>
        <p:nvSpPr>
          <p:cNvPr id="2106" name="Google Shape;2106;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7" name="Google Shape;2107;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5" name="Shape 2225"/>
        <p:cNvGrpSpPr/>
        <p:nvPr/>
      </p:nvGrpSpPr>
      <p:grpSpPr>
        <a:xfrm>
          <a:off x="0" y="0"/>
          <a:ext cx="0" cy="0"/>
          <a:chOff x="0" y="0"/>
          <a:chExt cx="0" cy="0"/>
        </a:xfrm>
      </p:grpSpPr>
      <p:sp>
        <p:nvSpPr>
          <p:cNvPr id="2226" name="Google Shape;2226;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7" name="Google Shape;222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5" name="Shape 2385"/>
        <p:cNvGrpSpPr/>
        <p:nvPr/>
      </p:nvGrpSpPr>
      <p:grpSpPr>
        <a:xfrm>
          <a:off x="0" y="0"/>
          <a:ext cx="0" cy="0"/>
          <a:chOff x="0" y="0"/>
          <a:chExt cx="0" cy="0"/>
        </a:xfrm>
      </p:grpSpPr>
      <p:sp>
        <p:nvSpPr>
          <p:cNvPr id="2386" name="Google Shape;238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7" name="Google Shape;238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0" name="Google Shape;110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5" name="Google Shape;115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3" name="Google Shape;119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8" name="Shape 1228"/>
        <p:cNvGrpSpPr/>
        <p:nvPr/>
      </p:nvGrpSpPr>
      <p:grpSpPr>
        <a:xfrm>
          <a:off x="0" y="0"/>
          <a:ext cx="0" cy="0"/>
          <a:chOff x="0" y="0"/>
          <a:chExt cx="0" cy="0"/>
        </a:xfrm>
      </p:grpSpPr>
      <p:sp>
        <p:nvSpPr>
          <p:cNvPr id="1229" name="Google Shape;122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0" name="Google Shape;123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3" name="Google Shape;128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5" name="Shape 1345"/>
        <p:cNvGrpSpPr/>
        <p:nvPr/>
      </p:nvGrpSpPr>
      <p:grpSpPr>
        <a:xfrm>
          <a:off x="0" y="0"/>
          <a:ext cx="0" cy="0"/>
          <a:chOff x="0" y="0"/>
          <a:chExt cx="0" cy="0"/>
        </a:xfrm>
      </p:grpSpPr>
      <p:sp>
        <p:nvSpPr>
          <p:cNvPr id="1346" name="Google Shape;1346;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7" name="Google Shape;134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7" name="Shape 1427"/>
        <p:cNvGrpSpPr/>
        <p:nvPr/>
      </p:nvGrpSpPr>
      <p:grpSpPr>
        <a:xfrm>
          <a:off x="0" y="0"/>
          <a:ext cx="0" cy="0"/>
          <a:chOff x="0" y="0"/>
          <a:chExt cx="0" cy="0"/>
        </a:xfrm>
      </p:grpSpPr>
      <p:sp>
        <p:nvSpPr>
          <p:cNvPr id="1428" name="Google Shape;142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9" name="Google Shape;142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8" name="Shape 1468"/>
        <p:cNvGrpSpPr/>
        <p:nvPr/>
      </p:nvGrpSpPr>
      <p:grpSpPr>
        <a:xfrm>
          <a:off x="0" y="0"/>
          <a:ext cx="0" cy="0"/>
          <a:chOff x="0" y="0"/>
          <a:chExt cx="0" cy="0"/>
        </a:xfrm>
      </p:grpSpPr>
      <p:sp>
        <p:nvSpPr>
          <p:cNvPr id="1469" name="Google Shape;146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0" name="Google Shape;147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3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5" name="Google Shape;45;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1">
  <p:cSld name="CUSTOM_2_1">
    <p:bg>
      <p:bgPr>
        <a:solidFill>
          <a:schemeClr val="lt1"/>
        </a:solidFill>
      </p:bgPr>
    </p:bg>
    <p:spTree>
      <p:nvGrpSpPr>
        <p:cNvPr id="945" name="Shape 945"/>
        <p:cNvGrpSpPr/>
        <p:nvPr/>
      </p:nvGrpSpPr>
      <p:grpSpPr>
        <a:xfrm>
          <a:off x="0" y="0"/>
          <a:ext cx="0" cy="0"/>
          <a:chOff x="0" y="0"/>
          <a:chExt cx="0" cy="0"/>
        </a:xfrm>
      </p:grpSpPr>
      <p:sp>
        <p:nvSpPr>
          <p:cNvPr id="946" name="Google Shape;946;p124"/>
          <p:cNvSpPr txBox="1"/>
          <p:nvPr>
            <p:ph type="title"/>
          </p:nvPr>
        </p:nvSpPr>
        <p:spPr>
          <a:xfrm>
            <a:off x="720000" y="1510235"/>
            <a:ext cx="2211900" cy="54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947" name="Google Shape;947;p124"/>
          <p:cNvSpPr txBox="1"/>
          <p:nvPr>
            <p:ph idx="1" type="subTitle"/>
          </p:nvPr>
        </p:nvSpPr>
        <p:spPr>
          <a:xfrm>
            <a:off x="720000" y="2174365"/>
            <a:ext cx="2574600" cy="145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48" name="Google Shape;948;p124"/>
          <p:cNvSpPr/>
          <p:nvPr/>
        </p:nvSpPr>
        <p:spPr>
          <a:xfrm flipH="1">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124"/>
          <p:cNvSpPr/>
          <p:nvPr/>
        </p:nvSpPr>
        <p:spPr>
          <a:xfrm flipH="1">
            <a:off x="833250" y="-18433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124"/>
          <p:cNvSpPr/>
          <p:nvPr/>
        </p:nvSpPr>
        <p:spPr>
          <a:xfrm flipH="1">
            <a:off x="323250" y="364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124"/>
          <p:cNvSpPr/>
          <p:nvPr/>
        </p:nvSpPr>
        <p:spPr>
          <a:xfrm flipH="1">
            <a:off x="8424000" y="46035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952" name="Shape 952"/>
        <p:cNvGrpSpPr/>
        <p:nvPr/>
      </p:nvGrpSpPr>
      <p:grpSpPr>
        <a:xfrm>
          <a:off x="0" y="0"/>
          <a:ext cx="0" cy="0"/>
          <a:chOff x="0" y="0"/>
          <a:chExt cx="0" cy="0"/>
        </a:xfrm>
      </p:grpSpPr>
      <p:sp>
        <p:nvSpPr>
          <p:cNvPr id="953" name="Google Shape;953;p12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954" name="Google Shape;954;p125"/>
          <p:cNvSpPr txBox="1"/>
          <p:nvPr>
            <p:ph idx="1" type="subTitle"/>
          </p:nvPr>
        </p:nvSpPr>
        <p:spPr>
          <a:xfrm>
            <a:off x="72000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55" name="Google Shape;955;p125"/>
          <p:cNvSpPr txBox="1"/>
          <p:nvPr>
            <p:ph idx="2" type="subTitle"/>
          </p:nvPr>
        </p:nvSpPr>
        <p:spPr>
          <a:xfrm>
            <a:off x="87705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6" name="Google Shape;956;p125"/>
          <p:cNvSpPr txBox="1"/>
          <p:nvPr>
            <p:ph idx="3" type="subTitle"/>
          </p:nvPr>
        </p:nvSpPr>
        <p:spPr>
          <a:xfrm>
            <a:off x="335775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57" name="Google Shape;957;p125"/>
          <p:cNvSpPr txBox="1"/>
          <p:nvPr>
            <p:ph idx="4" type="subTitle"/>
          </p:nvPr>
        </p:nvSpPr>
        <p:spPr>
          <a:xfrm>
            <a:off x="351480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8" name="Google Shape;958;p125"/>
          <p:cNvSpPr txBox="1"/>
          <p:nvPr>
            <p:ph idx="5" type="subTitle"/>
          </p:nvPr>
        </p:nvSpPr>
        <p:spPr>
          <a:xfrm>
            <a:off x="599550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59" name="Google Shape;959;p125"/>
          <p:cNvSpPr txBox="1"/>
          <p:nvPr>
            <p:ph idx="6" type="subTitle"/>
          </p:nvPr>
        </p:nvSpPr>
        <p:spPr>
          <a:xfrm>
            <a:off x="615255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0" name="Google Shape;960;p125"/>
          <p:cNvSpPr txBox="1"/>
          <p:nvPr>
            <p:ph idx="7" type="subTitle"/>
          </p:nvPr>
        </p:nvSpPr>
        <p:spPr>
          <a:xfrm>
            <a:off x="720000" y="37383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61" name="Google Shape;961;p125"/>
          <p:cNvSpPr txBox="1"/>
          <p:nvPr>
            <p:ph idx="8" type="subTitle"/>
          </p:nvPr>
        </p:nvSpPr>
        <p:spPr>
          <a:xfrm>
            <a:off x="877050" y="40827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2" name="Google Shape;962;p125"/>
          <p:cNvSpPr txBox="1"/>
          <p:nvPr>
            <p:ph idx="9" type="subTitle"/>
          </p:nvPr>
        </p:nvSpPr>
        <p:spPr>
          <a:xfrm>
            <a:off x="3357750" y="37383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63" name="Google Shape;963;p125"/>
          <p:cNvSpPr txBox="1"/>
          <p:nvPr>
            <p:ph idx="13" type="subTitle"/>
          </p:nvPr>
        </p:nvSpPr>
        <p:spPr>
          <a:xfrm>
            <a:off x="3514800" y="40827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4" name="Google Shape;964;p125"/>
          <p:cNvSpPr txBox="1"/>
          <p:nvPr>
            <p:ph idx="14" type="subTitle"/>
          </p:nvPr>
        </p:nvSpPr>
        <p:spPr>
          <a:xfrm>
            <a:off x="5995500" y="37383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65" name="Google Shape;965;p125"/>
          <p:cNvSpPr txBox="1"/>
          <p:nvPr>
            <p:ph idx="15" type="subTitle"/>
          </p:nvPr>
        </p:nvSpPr>
        <p:spPr>
          <a:xfrm>
            <a:off x="6152550" y="40827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6" name="Google Shape;966;p125"/>
          <p:cNvSpPr/>
          <p:nvPr/>
        </p:nvSpPr>
        <p:spPr>
          <a:xfrm>
            <a:off x="8421538"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125"/>
          <p:cNvSpPr/>
          <p:nvPr/>
        </p:nvSpPr>
        <p:spPr>
          <a:xfrm>
            <a:off x="7764763"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125"/>
          <p:cNvSpPr/>
          <p:nvPr/>
        </p:nvSpPr>
        <p:spPr>
          <a:xfrm flipH="1">
            <a:off x="-1772950"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125"/>
          <p:cNvSpPr/>
          <p:nvPr/>
        </p:nvSpPr>
        <p:spPr>
          <a:xfrm flipH="1">
            <a:off x="869225"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125"/>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125"/>
          <p:cNvSpPr/>
          <p:nvPr/>
        </p:nvSpPr>
        <p:spPr>
          <a:xfrm>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972" name="Shape 972"/>
        <p:cNvGrpSpPr/>
        <p:nvPr/>
      </p:nvGrpSpPr>
      <p:grpSpPr>
        <a:xfrm>
          <a:off x="0" y="0"/>
          <a:ext cx="0" cy="0"/>
          <a:chOff x="0" y="0"/>
          <a:chExt cx="0" cy="0"/>
        </a:xfrm>
      </p:grpSpPr>
      <p:sp>
        <p:nvSpPr>
          <p:cNvPr id="973" name="Google Shape;973;p12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974" name="Google Shape;974;p126"/>
          <p:cNvSpPr/>
          <p:nvPr/>
        </p:nvSpPr>
        <p:spPr>
          <a:xfrm flipH="1">
            <a:off x="8441100" y="-3096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126"/>
          <p:cNvSpPr/>
          <p:nvPr/>
        </p:nvSpPr>
        <p:spPr>
          <a:xfrm flipH="1">
            <a:off x="-7773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126"/>
          <p:cNvSpPr/>
          <p:nvPr/>
        </p:nvSpPr>
        <p:spPr>
          <a:xfrm flipH="1">
            <a:off x="-1162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126"/>
          <p:cNvSpPr/>
          <p:nvPr/>
        </p:nvSpPr>
        <p:spPr>
          <a:xfrm rot="10800000">
            <a:off x="8245400" y="448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978" name="Shape 978"/>
        <p:cNvGrpSpPr/>
        <p:nvPr/>
      </p:nvGrpSpPr>
      <p:grpSpPr>
        <a:xfrm>
          <a:off x="0" y="0"/>
          <a:ext cx="0" cy="0"/>
          <a:chOff x="0" y="0"/>
          <a:chExt cx="0" cy="0"/>
        </a:xfrm>
      </p:grpSpPr>
      <p:sp>
        <p:nvSpPr>
          <p:cNvPr id="979" name="Google Shape;979;p12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980" name="Google Shape;980;p127"/>
          <p:cNvSpPr txBox="1"/>
          <p:nvPr>
            <p:ph idx="1" type="subTitle"/>
          </p:nvPr>
        </p:nvSpPr>
        <p:spPr>
          <a:xfrm>
            <a:off x="97565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81" name="Google Shape;981;p127"/>
          <p:cNvSpPr txBox="1"/>
          <p:nvPr>
            <p:ph idx="2" type="subTitle"/>
          </p:nvPr>
        </p:nvSpPr>
        <p:spPr>
          <a:xfrm>
            <a:off x="113270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2" name="Google Shape;982;p127"/>
          <p:cNvSpPr txBox="1"/>
          <p:nvPr>
            <p:ph idx="3" type="subTitle"/>
          </p:nvPr>
        </p:nvSpPr>
        <p:spPr>
          <a:xfrm>
            <a:off x="5739838"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83" name="Google Shape;983;p127"/>
          <p:cNvSpPr txBox="1"/>
          <p:nvPr>
            <p:ph idx="4" type="subTitle"/>
          </p:nvPr>
        </p:nvSpPr>
        <p:spPr>
          <a:xfrm>
            <a:off x="5896888"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4" name="Google Shape;984;p127"/>
          <p:cNvSpPr txBox="1"/>
          <p:nvPr>
            <p:ph idx="5" type="subTitle"/>
          </p:nvPr>
        </p:nvSpPr>
        <p:spPr>
          <a:xfrm>
            <a:off x="975650" y="36621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85" name="Google Shape;985;p127"/>
          <p:cNvSpPr txBox="1"/>
          <p:nvPr>
            <p:ph idx="6" type="subTitle"/>
          </p:nvPr>
        </p:nvSpPr>
        <p:spPr>
          <a:xfrm>
            <a:off x="1132700" y="40065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6" name="Google Shape;986;p127"/>
          <p:cNvSpPr txBox="1"/>
          <p:nvPr>
            <p:ph idx="7" type="subTitle"/>
          </p:nvPr>
        </p:nvSpPr>
        <p:spPr>
          <a:xfrm>
            <a:off x="5739838" y="36621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87" name="Google Shape;987;p127"/>
          <p:cNvSpPr txBox="1"/>
          <p:nvPr>
            <p:ph idx="8" type="subTitle"/>
          </p:nvPr>
        </p:nvSpPr>
        <p:spPr>
          <a:xfrm>
            <a:off x="5896888" y="40065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8" name="Google Shape;988;p127"/>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127"/>
          <p:cNvSpPr/>
          <p:nvPr/>
        </p:nvSpPr>
        <p:spPr>
          <a:xfrm>
            <a:off x="720000" y="-2395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127"/>
          <p:cNvSpPr/>
          <p:nvPr/>
        </p:nvSpPr>
        <p:spPr>
          <a:xfrm>
            <a:off x="-129600" y="-1333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127"/>
          <p:cNvSpPr/>
          <p:nvPr/>
        </p:nvSpPr>
        <p:spPr>
          <a:xfrm>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127"/>
          <p:cNvSpPr/>
          <p:nvPr/>
        </p:nvSpPr>
        <p:spPr>
          <a:xfrm flipH="1">
            <a:off x="7914000" y="-2395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127"/>
          <p:cNvSpPr/>
          <p:nvPr/>
        </p:nvSpPr>
        <p:spPr>
          <a:xfrm flipH="1">
            <a:off x="8424000" y="-1333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s and text">
  <p:cSld name="CUSTOM_11">
    <p:spTree>
      <p:nvGrpSpPr>
        <p:cNvPr id="994" name="Shape 994"/>
        <p:cNvGrpSpPr/>
        <p:nvPr/>
      </p:nvGrpSpPr>
      <p:grpSpPr>
        <a:xfrm>
          <a:off x="0" y="0"/>
          <a:ext cx="0" cy="0"/>
          <a:chOff x="0" y="0"/>
          <a:chExt cx="0" cy="0"/>
        </a:xfrm>
      </p:grpSpPr>
      <p:sp>
        <p:nvSpPr>
          <p:cNvPr id="995" name="Google Shape;995;p128"/>
          <p:cNvSpPr txBox="1"/>
          <p:nvPr>
            <p:ph type="title"/>
          </p:nvPr>
        </p:nvSpPr>
        <p:spPr>
          <a:xfrm>
            <a:off x="4449352" y="774913"/>
            <a:ext cx="3888900" cy="66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996" name="Google Shape;996;p128"/>
          <p:cNvSpPr txBox="1"/>
          <p:nvPr>
            <p:ph idx="1" type="subTitle"/>
          </p:nvPr>
        </p:nvSpPr>
        <p:spPr>
          <a:xfrm>
            <a:off x="4267200" y="1327213"/>
            <a:ext cx="4156800" cy="38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997" name="Google Shape;997;p128"/>
          <p:cNvSpPr txBox="1"/>
          <p:nvPr>
            <p:ph idx="2" type="title"/>
          </p:nvPr>
        </p:nvSpPr>
        <p:spPr>
          <a:xfrm>
            <a:off x="4449352" y="2102413"/>
            <a:ext cx="3888900" cy="66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998" name="Google Shape;998;p128"/>
          <p:cNvSpPr txBox="1"/>
          <p:nvPr>
            <p:ph idx="3" type="subTitle"/>
          </p:nvPr>
        </p:nvSpPr>
        <p:spPr>
          <a:xfrm>
            <a:off x="4267200" y="2655121"/>
            <a:ext cx="4156800" cy="38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999" name="Google Shape;999;p128"/>
          <p:cNvSpPr txBox="1"/>
          <p:nvPr>
            <p:ph idx="4" type="title"/>
          </p:nvPr>
        </p:nvSpPr>
        <p:spPr>
          <a:xfrm>
            <a:off x="4449352" y="3431229"/>
            <a:ext cx="3888900" cy="66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1000" name="Google Shape;1000;p128"/>
          <p:cNvSpPr txBox="1"/>
          <p:nvPr>
            <p:ph idx="5" type="subTitle"/>
          </p:nvPr>
        </p:nvSpPr>
        <p:spPr>
          <a:xfrm>
            <a:off x="4267200" y="3980364"/>
            <a:ext cx="4156800" cy="38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1001" name="Google Shape;1001;p128"/>
          <p:cNvGrpSpPr/>
          <p:nvPr/>
        </p:nvGrpSpPr>
        <p:grpSpPr>
          <a:xfrm>
            <a:off x="3719525" y="1189720"/>
            <a:ext cx="642045" cy="3221266"/>
            <a:chOff x="587948" y="1365933"/>
            <a:chExt cx="642045" cy="3221266"/>
          </a:xfrm>
        </p:grpSpPr>
        <p:sp>
          <p:nvSpPr>
            <p:cNvPr id="1002" name="Google Shape;1002;p128"/>
            <p:cNvSpPr/>
            <p:nvPr/>
          </p:nvSpPr>
          <p:spPr>
            <a:xfrm>
              <a:off x="587948" y="24529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128"/>
            <p:cNvSpPr/>
            <p:nvPr/>
          </p:nvSpPr>
          <p:spPr>
            <a:xfrm>
              <a:off x="924032" y="45187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128"/>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128"/>
            <p:cNvSpPr/>
            <p:nvPr/>
          </p:nvSpPr>
          <p:spPr>
            <a:xfrm>
              <a:off x="757357" y="13659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6" name="Google Shape;1006;p128"/>
          <p:cNvSpPr/>
          <p:nvPr/>
        </p:nvSpPr>
        <p:spPr>
          <a:xfrm>
            <a:off x="7456600" y="-2033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128"/>
          <p:cNvSpPr/>
          <p:nvPr/>
        </p:nvSpPr>
        <p:spPr>
          <a:xfrm>
            <a:off x="8780950" y="636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128"/>
          <p:cNvSpPr/>
          <p:nvPr/>
        </p:nvSpPr>
        <p:spPr>
          <a:xfrm flipH="1" rot="10800000">
            <a:off x="-1566100" y="448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10">
    <p:spTree>
      <p:nvGrpSpPr>
        <p:cNvPr id="1009" name="Shape 1009"/>
        <p:cNvGrpSpPr/>
        <p:nvPr/>
      </p:nvGrpSpPr>
      <p:grpSpPr>
        <a:xfrm>
          <a:off x="0" y="0"/>
          <a:ext cx="0" cy="0"/>
          <a:chOff x="0" y="0"/>
          <a:chExt cx="0" cy="0"/>
        </a:xfrm>
      </p:grpSpPr>
      <p:sp>
        <p:nvSpPr>
          <p:cNvPr id="1010" name="Google Shape;1010;p129"/>
          <p:cNvSpPr txBox="1"/>
          <p:nvPr>
            <p:ph type="title"/>
          </p:nvPr>
        </p:nvSpPr>
        <p:spPr>
          <a:xfrm>
            <a:off x="720000" y="445025"/>
            <a:ext cx="3588300" cy="130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011" name="Google Shape;1011;p129"/>
          <p:cNvSpPr txBox="1"/>
          <p:nvPr>
            <p:ph idx="1" type="subTitle"/>
          </p:nvPr>
        </p:nvSpPr>
        <p:spPr>
          <a:xfrm>
            <a:off x="720000" y="2082513"/>
            <a:ext cx="2408400" cy="111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012" name="Google Shape;1012;p129"/>
          <p:cNvSpPr/>
          <p:nvPr/>
        </p:nvSpPr>
        <p:spPr>
          <a:xfrm>
            <a:off x="-1423925" y="4156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129"/>
          <p:cNvSpPr/>
          <p:nvPr/>
        </p:nvSpPr>
        <p:spPr>
          <a:xfrm>
            <a:off x="1135950" y="4348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129"/>
          <p:cNvSpPr/>
          <p:nvPr/>
        </p:nvSpPr>
        <p:spPr>
          <a:xfrm flipH="1">
            <a:off x="8424000" y="1152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cSld name="CUSTOM_5_1">
    <p:spTree>
      <p:nvGrpSpPr>
        <p:cNvPr id="1015" name="Shape 1015"/>
        <p:cNvGrpSpPr/>
        <p:nvPr/>
      </p:nvGrpSpPr>
      <p:grpSpPr>
        <a:xfrm>
          <a:off x="0" y="0"/>
          <a:ext cx="0" cy="0"/>
          <a:chOff x="0" y="0"/>
          <a:chExt cx="0" cy="0"/>
        </a:xfrm>
      </p:grpSpPr>
      <p:sp>
        <p:nvSpPr>
          <p:cNvPr id="1016" name="Google Shape;1016;p13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017" name="Google Shape;1017;p130"/>
          <p:cNvSpPr txBox="1"/>
          <p:nvPr>
            <p:ph idx="1" type="subTitle"/>
          </p:nvPr>
        </p:nvSpPr>
        <p:spPr>
          <a:xfrm>
            <a:off x="5849500" y="2174365"/>
            <a:ext cx="2574600" cy="1458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018" name="Google Shape;1018;p130"/>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130"/>
          <p:cNvSpPr/>
          <p:nvPr/>
        </p:nvSpPr>
        <p:spPr>
          <a:xfrm>
            <a:off x="-129600" y="-3096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130"/>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130"/>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1">
  <p:cSld name="CUSTOM_9">
    <p:spTree>
      <p:nvGrpSpPr>
        <p:cNvPr id="1022" name="Shape 1022"/>
        <p:cNvGrpSpPr/>
        <p:nvPr/>
      </p:nvGrpSpPr>
      <p:grpSpPr>
        <a:xfrm>
          <a:off x="0" y="0"/>
          <a:ext cx="0" cy="0"/>
          <a:chOff x="0" y="0"/>
          <a:chExt cx="0" cy="0"/>
        </a:xfrm>
      </p:grpSpPr>
      <p:sp>
        <p:nvSpPr>
          <p:cNvPr id="1023" name="Google Shape;1023;p13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024" name="Google Shape;1024;p131"/>
          <p:cNvSpPr txBox="1"/>
          <p:nvPr>
            <p:ph idx="1" type="body"/>
          </p:nvPr>
        </p:nvSpPr>
        <p:spPr>
          <a:xfrm>
            <a:off x="720000" y="1485900"/>
            <a:ext cx="4383000" cy="3117300"/>
          </a:xfrm>
          <a:prstGeom prst="rect">
            <a:avLst/>
          </a:prstGeom>
          <a:noFill/>
          <a:ln>
            <a:noFill/>
          </a:ln>
        </p:spPr>
        <p:txBody>
          <a:bodyPr anchorCtr="0" anchor="ctr" bIns="91425" lIns="0" spcFirstLastPara="1" rIns="0" wrap="square" tIns="91425">
            <a:noAutofit/>
          </a:bodyPr>
          <a:lstStyle>
            <a:lvl1pPr indent="-330200" lvl="0" marL="457200" algn="l">
              <a:lnSpc>
                <a:spcPct val="200000"/>
              </a:lnSpc>
              <a:spcBef>
                <a:spcPts val="0"/>
              </a:spcBef>
              <a:spcAft>
                <a:spcPts val="0"/>
              </a:spcAft>
              <a:buSzPts val="1600"/>
              <a:buChar char="●"/>
              <a:defRPr sz="1600"/>
            </a:lvl1pPr>
            <a:lvl2pPr indent="-330200" lvl="1" marL="914400" algn="l">
              <a:lnSpc>
                <a:spcPct val="200000"/>
              </a:lnSpc>
              <a:spcBef>
                <a:spcPts val="1600"/>
              </a:spcBef>
              <a:spcAft>
                <a:spcPts val="0"/>
              </a:spcAft>
              <a:buSzPts val="1600"/>
              <a:buChar char="○"/>
              <a:defRPr sz="1600"/>
            </a:lvl2pPr>
            <a:lvl3pPr indent="-330200" lvl="2" marL="1371600" algn="l">
              <a:lnSpc>
                <a:spcPct val="200000"/>
              </a:lnSpc>
              <a:spcBef>
                <a:spcPts val="1600"/>
              </a:spcBef>
              <a:spcAft>
                <a:spcPts val="0"/>
              </a:spcAft>
              <a:buSzPts val="1600"/>
              <a:buChar char="■"/>
              <a:defRPr sz="1600"/>
            </a:lvl3pPr>
            <a:lvl4pPr indent="-330200" lvl="3" marL="1828800" algn="l">
              <a:lnSpc>
                <a:spcPct val="200000"/>
              </a:lnSpc>
              <a:spcBef>
                <a:spcPts val="1600"/>
              </a:spcBef>
              <a:spcAft>
                <a:spcPts val="0"/>
              </a:spcAft>
              <a:buSzPts val="1600"/>
              <a:buChar char="●"/>
              <a:defRPr sz="1600"/>
            </a:lvl4pPr>
            <a:lvl5pPr indent="-330200" lvl="4" marL="2286000" algn="l">
              <a:lnSpc>
                <a:spcPct val="200000"/>
              </a:lnSpc>
              <a:spcBef>
                <a:spcPts val="1600"/>
              </a:spcBef>
              <a:spcAft>
                <a:spcPts val="0"/>
              </a:spcAft>
              <a:buSzPts val="1600"/>
              <a:buChar char="○"/>
              <a:defRPr sz="1600"/>
            </a:lvl5pPr>
            <a:lvl6pPr indent="-330200" lvl="5" marL="2743200" algn="l">
              <a:lnSpc>
                <a:spcPct val="200000"/>
              </a:lnSpc>
              <a:spcBef>
                <a:spcPts val="1600"/>
              </a:spcBef>
              <a:spcAft>
                <a:spcPts val="0"/>
              </a:spcAft>
              <a:buSzPts val="1600"/>
              <a:buChar char="■"/>
              <a:defRPr sz="1600"/>
            </a:lvl6pPr>
            <a:lvl7pPr indent="-330200" lvl="6" marL="3200400" algn="l">
              <a:lnSpc>
                <a:spcPct val="200000"/>
              </a:lnSpc>
              <a:spcBef>
                <a:spcPts val="1600"/>
              </a:spcBef>
              <a:spcAft>
                <a:spcPts val="0"/>
              </a:spcAft>
              <a:buSzPts val="1600"/>
              <a:buChar char="●"/>
              <a:defRPr sz="1600"/>
            </a:lvl7pPr>
            <a:lvl8pPr indent="-330200" lvl="7" marL="3657600" algn="l">
              <a:lnSpc>
                <a:spcPct val="200000"/>
              </a:lnSpc>
              <a:spcBef>
                <a:spcPts val="1600"/>
              </a:spcBef>
              <a:spcAft>
                <a:spcPts val="0"/>
              </a:spcAft>
              <a:buSzPts val="1600"/>
              <a:buChar char="○"/>
              <a:defRPr sz="1600"/>
            </a:lvl8pPr>
            <a:lvl9pPr indent="-330200" lvl="8" marL="4114800" algn="l">
              <a:lnSpc>
                <a:spcPct val="200000"/>
              </a:lnSpc>
              <a:spcBef>
                <a:spcPts val="1600"/>
              </a:spcBef>
              <a:spcAft>
                <a:spcPts val="1600"/>
              </a:spcAft>
              <a:buSzPts val="1600"/>
              <a:buChar char="■"/>
              <a:defRPr sz="1600"/>
            </a:lvl9pPr>
          </a:lstStyle>
          <a:p/>
        </p:txBody>
      </p:sp>
      <p:sp>
        <p:nvSpPr>
          <p:cNvPr id="1025" name="Google Shape;1025;p131"/>
          <p:cNvSpPr/>
          <p:nvPr/>
        </p:nvSpPr>
        <p:spPr>
          <a:xfrm>
            <a:off x="-1334800"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131"/>
          <p:cNvSpPr/>
          <p:nvPr/>
        </p:nvSpPr>
        <p:spPr>
          <a:xfrm>
            <a:off x="1088375" y="2222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131"/>
          <p:cNvSpPr/>
          <p:nvPr/>
        </p:nvSpPr>
        <p:spPr>
          <a:xfrm flipH="1">
            <a:off x="-1125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131"/>
          <p:cNvSpPr/>
          <p:nvPr/>
        </p:nvSpPr>
        <p:spPr>
          <a:xfrm>
            <a:off x="8437425"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1_1_1">
    <p:spTree>
      <p:nvGrpSpPr>
        <p:cNvPr id="1029" name="Shape 1029"/>
        <p:cNvGrpSpPr/>
        <p:nvPr/>
      </p:nvGrpSpPr>
      <p:grpSpPr>
        <a:xfrm>
          <a:off x="0" y="0"/>
          <a:ext cx="0" cy="0"/>
          <a:chOff x="0" y="0"/>
          <a:chExt cx="0" cy="0"/>
        </a:xfrm>
      </p:grpSpPr>
      <p:sp>
        <p:nvSpPr>
          <p:cNvPr id="1030" name="Google Shape;1030;p13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031" name="Google Shape;1031;p132"/>
          <p:cNvSpPr/>
          <p:nvPr/>
        </p:nvSpPr>
        <p:spPr>
          <a:xfrm flipH="1">
            <a:off x="-1772950"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132"/>
          <p:cNvSpPr/>
          <p:nvPr/>
        </p:nvSpPr>
        <p:spPr>
          <a:xfrm flipH="1">
            <a:off x="869225"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132"/>
          <p:cNvSpPr/>
          <p:nvPr/>
        </p:nvSpPr>
        <p:spPr>
          <a:xfrm flipH="1">
            <a:off x="8424000" y="-1333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6">
    <p:spTree>
      <p:nvGrpSpPr>
        <p:cNvPr id="1034" name="Shape 1034"/>
        <p:cNvGrpSpPr/>
        <p:nvPr/>
      </p:nvGrpSpPr>
      <p:grpSpPr>
        <a:xfrm>
          <a:off x="0" y="0"/>
          <a:ext cx="0" cy="0"/>
          <a:chOff x="0" y="0"/>
          <a:chExt cx="0" cy="0"/>
        </a:xfrm>
      </p:grpSpPr>
      <p:sp>
        <p:nvSpPr>
          <p:cNvPr id="1035" name="Google Shape;1035;p133"/>
          <p:cNvSpPr/>
          <p:nvPr/>
        </p:nvSpPr>
        <p:spPr>
          <a:xfrm flipH="1">
            <a:off x="-130325" y="47178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133"/>
          <p:cNvSpPr/>
          <p:nvPr/>
        </p:nvSpPr>
        <p:spPr>
          <a:xfrm flipH="1">
            <a:off x="52669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133"/>
          <p:cNvSpPr/>
          <p:nvPr/>
        </p:nvSpPr>
        <p:spPr>
          <a:xfrm flipH="1">
            <a:off x="7999275"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133"/>
          <p:cNvSpPr txBox="1"/>
          <p:nvPr>
            <p:ph type="ctrTitle"/>
          </p:nvPr>
        </p:nvSpPr>
        <p:spPr>
          <a:xfrm>
            <a:off x="720000" y="738975"/>
            <a:ext cx="3887700" cy="792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500"/>
              <a:buNone/>
              <a:defRPr sz="5500"/>
            </a:lvl1pPr>
            <a:lvl2pPr lvl="1" algn="l">
              <a:lnSpc>
                <a:spcPct val="100000"/>
              </a:lnSpc>
              <a:spcBef>
                <a:spcPts val="0"/>
              </a:spcBef>
              <a:spcAft>
                <a:spcPts val="0"/>
              </a:spcAft>
              <a:buSzPts val="5500"/>
              <a:buNone/>
              <a:defRPr sz="5500"/>
            </a:lvl2pPr>
            <a:lvl3pPr lvl="2" algn="l">
              <a:lnSpc>
                <a:spcPct val="100000"/>
              </a:lnSpc>
              <a:spcBef>
                <a:spcPts val="0"/>
              </a:spcBef>
              <a:spcAft>
                <a:spcPts val="0"/>
              </a:spcAft>
              <a:buSzPts val="5500"/>
              <a:buNone/>
              <a:defRPr sz="5500"/>
            </a:lvl3pPr>
            <a:lvl4pPr lvl="3" algn="l">
              <a:lnSpc>
                <a:spcPct val="100000"/>
              </a:lnSpc>
              <a:spcBef>
                <a:spcPts val="0"/>
              </a:spcBef>
              <a:spcAft>
                <a:spcPts val="0"/>
              </a:spcAft>
              <a:buSzPts val="5500"/>
              <a:buNone/>
              <a:defRPr sz="5500"/>
            </a:lvl4pPr>
            <a:lvl5pPr lvl="4" algn="l">
              <a:lnSpc>
                <a:spcPct val="100000"/>
              </a:lnSpc>
              <a:spcBef>
                <a:spcPts val="0"/>
              </a:spcBef>
              <a:spcAft>
                <a:spcPts val="0"/>
              </a:spcAft>
              <a:buSzPts val="5500"/>
              <a:buNone/>
              <a:defRPr sz="5500"/>
            </a:lvl5pPr>
            <a:lvl6pPr lvl="5" algn="l">
              <a:lnSpc>
                <a:spcPct val="100000"/>
              </a:lnSpc>
              <a:spcBef>
                <a:spcPts val="0"/>
              </a:spcBef>
              <a:spcAft>
                <a:spcPts val="0"/>
              </a:spcAft>
              <a:buSzPts val="5500"/>
              <a:buNone/>
              <a:defRPr sz="5500"/>
            </a:lvl6pPr>
            <a:lvl7pPr lvl="6" algn="l">
              <a:lnSpc>
                <a:spcPct val="100000"/>
              </a:lnSpc>
              <a:spcBef>
                <a:spcPts val="0"/>
              </a:spcBef>
              <a:spcAft>
                <a:spcPts val="0"/>
              </a:spcAft>
              <a:buSzPts val="5500"/>
              <a:buNone/>
              <a:defRPr sz="5500"/>
            </a:lvl7pPr>
            <a:lvl8pPr lvl="7" algn="l">
              <a:lnSpc>
                <a:spcPct val="100000"/>
              </a:lnSpc>
              <a:spcBef>
                <a:spcPts val="0"/>
              </a:spcBef>
              <a:spcAft>
                <a:spcPts val="0"/>
              </a:spcAft>
              <a:buSzPts val="5500"/>
              <a:buNone/>
              <a:defRPr sz="5500"/>
            </a:lvl8pPr>
            <a:lvl9pPr lvl="8" algn="l">
              <a:lnSpc>
                <a:spcPct val="100000"/>
              </a:lnSpc>
              <a:spcBef>
                <a:spcPts val="0"/>
              </a:spcBef>
              <a:spcAft>
                <a:spcPts val="0"/>
              </a:spcAft>
              <a:buSzPts val="5500"/>
              <a:buNone/>
              <a:defRPr sz="5500"/>
            </a:lvl9pPr>
          </a:lstStyle>
          <a:p/>
        </p:txBody>
      </p:sp>
      <p:sp>
        <p:nvSpPr>
          <p:cNvPr id="1039" name="Google Shape;1039;p133"/>
          <p:cNvSpPr txBox="1"/>
          <p:nvPr>
            <p:ph idx="1" type="subTitle"/>
          </p:nvPr>
        </p:nvSpPr>
        <p:spPr>
          <a:xfrm>
            <a:off x="720000" y="1654150"/>
            <a:ext cx="3236400" cy="124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Clr>
                <a:schemeClr val="accent2"/>
              </a:buClr>
              <a:buSzPts val="1600"/>
              <a:buNone/>
              <a:defRPr sz="1600">
                <a:solidFill>
                  <a:schemeClr val="accent2"/>
                </a:solidFill>
              </a:defRPr>
            </a:lvl2pPr>
            <a:lvl3pPr lvl="2" algn="l">
              <a:lnSpc>
                <a:spcPct val="100000"/>
              </a:lnSpc>
              <a:spcBef>
                <a:spcPts val="0"/>
              </a:spcBef>
              <a:spcAft>
                <a:spcPts val="0"/>
              </a:spcAft>
              <a:buClr>
                <a:schemeClr val="accent2"/>
              </a:buClr>
              <a:buSzPts val="1600"/>
              <a:buNone/>
              <a:defRPr sz="1600">
                <a:solidFill>
                  <a:schemeClr val="accent2"/>
                </a:solidFill>
              </a:defRPr>
            </a:lvl3pPr>
            <a:lvl4pPr lvl="3" algn="l">
              <a:lnSpc>
                <a:spcPct val="100000"/>
              </a:lnSpc>
              <a:spcBef>
                <a:spcPts val="0"/>
              </a:spcBef>
              <a:spcAft>
                <a:spcPts val="0"/>
              </a:spcAft>
              <a:buClr>
                <a:schemeClr val="accent2"/>
              </a:buClr>
              <a:buSzPts val="1600"/>
              <a:buNone/>
              <a:defRPr sz="1600">
                <a:solidFill>
                  <a:schemeClr val="accent2"/>
                </a:solidFill>
              </a:defRPr>
            </a:lvl4pPr>
            <a:lvl5pPr lvl="4" algn="l">
              <a:lnSpc>
                <a:spcPct val="100000"/>
              </a:lnSpc>
              <a:spcBef>
                <a:spcPts val="0"/>
              </a:spcBef>
              <a:spcAft>
                <a:spcPts val="0"/>
              </a:spcAft>
              <a:buClr>
                <a:schemeClr val="accent2"/>
              </a:buClr>
              <a:buSzPts val="1600"/>
              <a:buNone/>
              <a:defRPr sz="1600">
                <a:solidFill>
                  <a:schemeClr val="accent2"/>
                </a:solidFill>
              </a:defRPr>
            </a:lvl5pPr>
            <a:lvl6pPr lvl="5" algn="l">
              <a:lnSpc>
                <a:spcPct val="100000"/>
              </a:lnSpc>
              <a:spcBef>
                <a:spcPts val="0"/>
              </a:spcBef>
              <a:spcAft>
                <a:spcPts val="0"/>
              </a:spcAft>
              <a:buClr>
                <a:schemeClr val="accent2"/>
              </a:buClr>
              <a:buSzPts val="1600"/>
              <a:buNone/>
              <a:defRPr sz="1600">
                <a:solidFill>
                  <a:schemeClr val="accent2"/>
                </a:solidFill>
              </a:defRPr>
            </a:lvl6pPr>
            <a:lvl7pPr lvl="6" algn="l">
              <a:lnSpc>
                <a:spcPct val="100000"/>
              </a:lnSpc>
              <a:spcBef>
                <a:spcPts val="0"/>
              </a:spcBef>
              <a:spcAft>
                <a:spcPts val="0"/>
              </a:spcAft>
              <a:buClr>
                <a:schemeClr val="accent2"/>
              </a:buClr>
              <a:buSzPts val="1600"/>
              <a:buNone/>
              <a:defRPr sz="1600">
                <a:solidFill>
                  <a:schemeClr val="accent2"/>
                </a:solidFill>
              </a:defRPr>
            </a:lvl7pPr>
            <a:lvl8pPr lvl="7" algn="l">
              <a:lnSpc>
                <a:spcPct val="100000"/>
              </a:lnSpc>
              <a:spcBef>
                <a:spcPts val="0"/>
              </a:spcBef>
              <a:spcAft>
                <a:spcPts val="0"/>
              </a:spcAft>
              <a:buClr>
                <a:schemeClr val="accent2"/>
              </a:buClr>
              <a:buSzPts val="1600"/>
              <a:buNone/>
              <a:defRPr sz="1600">
                <a:solidFill>
                  <a:schemeClr val="accent2"/>
                </a:solidFill>
              </a:defRPr>
            </a:lvl8pPr>
            <a:lvl9pPr lvl="8" algn="l">
              <a:lnSpc>
                <a:spcPct val="100000"/>
              </a:lnSpc>
              <a:spcBef>
                <a:spcPts val="0"/>
              </a:spcBef>
              <a:spcAft>
                <a:spcPts val="0"/>
              </a:spcAft>
              <a:buClr>
                <a:schemeClr val="accent2"/>
              </a:buClr>
              <a:buSzPts val="1600"/>
              <a:buNone/>
              <a:defRPr sz="1600">
                <a:solidFill>
                  <a:schemeClr val="accent2"/>
                </a:solidFill>
              </a:defRPr>
            </a:lvl9pPr>
          </a:lstStyle>
          <a:p/>
        </p:txBody>
      </p:sp>
      <p:sp>
        <p:nvSpPr>
          <p:cNvPr id="1040" name="Google Shape;1040;p133"/>
          <p:cNvSpPr/>
          <p:nvPr/>
        </p:nvSpPr>
        <p:spPr>
          <a:xfrm flipH="1">
            <a:off x="7561500" y="2222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133"/>
          <p:cNvSpPr txBox="1"/>
          <p:nvPr/>
        </p:nvSpPr>
        <p:spPr>
          <a:xfrm>
            <a:off x="720000" y="3547875"/>
            <a:ext cx="3236400" cy="849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2"/>
                </a:solidFill>
                <a:latin typeface="Arial"/>
                <a:ea typeface="Arial"/>
                <a:cs typeface="Arial"/>
                <a:sym typeface="Arial"/>
              </a:rPr>
              <a:t>CREDITS: This presentation template was created by </a:t>
            </a:r>
            <a:r>
              <a:rPr b="1" i="0" lang="en" sz="1200" u="none" cap="none" strike="noStrike">
                <a:solidFill>
                  <a:schemeClr val="dk2"/>
                </a:solidFill>
                <a:uFill>
                  <a:noFill/>
                </a:uFill>
                <a:latin typeface="Arial"/>
                <a:ea typeface="Arial"/>
                <a:cs typeface="Arial"/>
                <a:sym typeface="Arial"/>
                <a:hlinkClick r:id="rId2">
                  <a:extLst>
                    <a:ext uri="{A12FA001-AC4F-418D-AE19-62706E023703}">
                      <ahyp:hlinkClr val="tx"/>
                    </a:ext>
                  </a:extLst>
                </a:hlinkClick>
              </a:rPr>
              <a:t>Slidesgo</a:t>
            </a:r>
            <a:r>
              <a:rPr b="1" i="0" lang="en" sz="1200" u="none" cap="none" strike="noStrike">
                <a:solidFill>
                  <a:schemeClr val="dk2"/>
                </a:solidFill>
                <a:latin typeface="Arial"/>
                <a:ea typeface="Arial"/>
                <a:cs typeface="Arial"/>
                <a:sym typeface="Arial"/>
              </a:rPr>
              <a:t>,</a:t>
            </a:r>
            <a:r>
              <a:rPr b="0" i="0" lang="en" sz="1200" u="none" cap="none" strike="noStrike">
                <a:solidFill>
                  <a:schemeClr val="dk2"/>
                </a:solidFill>
                <a:latin typeface="Arial"/>
                <a:ea typeface="Arial"/>
                <a:cs typeface="Arial"/>
                <a:sym typeface="Arial"/>
              </a:rPr>
              <a:t> including icons by </a:t>
            </a:r>
            <a:r>
              <a:rPr b="1" i="0" lang="en" sz="1200" u="none" cap="none" strike="noStrike">
                <a:solidFill>
                  <a:schemeClr val="dk2"/>
                </a:solidFill>
                <a:uFill>
                  <a:noFill/>
                </a:uFill>
                <a:latin typeface="Arial"/>
                <a:ea typeface="Arial"/>
                <a:cs typeface="Arial"/>
                <a:sym typeface="Arial"/>
                <a:hlinkClick r:id="rId3">
                  <a:extLst>
                    <a:ext uri="{A12FA001-AC4F-418D-AE19-62706E023703}">
                      <ahyp:hlinkClr val="tx"/>
                    </a:ext>
                  </a:extLst>
                </a:hlinkClick>
              </a:rPr>
              <a:t>Flaticon</a:t>
            </a:r>
            <a:r>
              <a:rPr b="0" i="0" lang="en" sz="1200" u="none" cap="none" strike="noStrike">
                <a:solidFill>
                  <a:schemeClr val="dk2"/>
                </a:solidFill>
                <a:latin typeface="Arial"/>
                <a:ea typeface="Arial"/>
                <a:cs typeface="Arial"/>
                <a:sym typeface="Arial"/>
              </a:rPr>
              <a:t>, infographics &amp; images by </a:t>
            </a:r>
            <a:r>
              <a:rPr b="1" i="0" lang="en" sz="1200" u="none" cap="none" strike="noStrike">
                <a:solidFill>
                  <a:schemeClr val="dk2"/>
                </a:solidFill>
                <a:uFill>
                  <a:noFill/>
                </a:uFill>
                <a:latin typeface="Arial"/>
                <a:ea typeface="Arial"/>
                <a:cs typeface="Arial"/>
                <a:sym typeface="Arial"/>
                <a:hlinkClick r:id="rId4">
                  <a:extLst>
                    <a:ext uri="{A12FA001-AC4F-418D-AE19-62706E023703}">
                      <ahyp:hlinkClr val="tx"/>
                    </a:ext>
                  </a:extLst>
                </a:hlinkClick>
              </a:rPr>
              <a:t>Freepik</a:t>
            </a:r>
            <a:r>
              <a:rPr b="0" i="0" lang="en" sz="1200" u="none" cap="none" strike="noStrike">
                <a:solidFill>
                  <a:schemeClr val="dk2"/>
                </a:solidFill>
                <a:latin typeface="Arial"/>
                <a:ea typeface="Arial"/>
                <a:cs typeface="Arial"/>
                <a:sym typeface="Arial"/>
              </a:rPr>
              <a:t> and illustrations by </a:t>
            </a:r>
            <a:r>
              <a:rPr b="1" i="0" lang="en" sz="1200" u="none" cap="none" strike="noStrike">
                <a:solidFill>
                  <a:schemeClr val="dk2"/>
                </a:solidFill>
                <a:uFill>
                  <a:noFill/>
                </a:uFill>
                <a:latin typeface="Arial"/>
                <a:ea typeface="Arial"/>
                <a:cs typeface="Arial"/>
                <a:sym typeface="Arial"/>
                <a:hlinkClick r:id="rId5">
                  <a:extLst>
                    <a:ext uri="{A12FA001-AC4F-418D-AE19-62706E023703}">
                      <ahyp:hlinkClr val="tx"/>
                    </a:ext>
                  </a:extLst>
                </a:hlinkClick>
              </a:rPr>
              <a:t>Stories</a:t>
            </a:r>
            <a:r>
              <a:rPr b="0" i="0" lang="en" sz="1300" u="none" cap="none" strike="noStrike">
                <a:solidFill>
                  <a:schemeClr val="dk2"/>
                </a:solidFill>
                <a:latin typeface="Arial"/>
                <a:ea typeface="Arial"/>
                <a:cs typeface="Arial"/>
                <a:sym typeface="Arial"/>
              </a:rPr>
              <a:t> </a:t>
            </a:r>
            <a:endParaRPr b="0" i="0" sz="1300" u="none" cap="none" strike="noStrike">
              <a:solidFill>
                <a:schemeClr val="dk2"/>
              </a:solidFill>
              <a:latin typeface="Arial"/>
              <a:ea typeface="Arial"/>
              <a:cs typeface="Arial"/>
              <a:sym typeface="Arial"/>
            </a:endParaRPr>
          </a:p>
        </p:txBody>
      </p:sp>
      <p:sp>
        <p:nvSpPr>
          <p:cNvPr id="1042" name="Google Shape;1042;p133"/>
          <p:cNvSpPr/>
          <p:nvPr/>
        </p:nvSpPr>
        <p:spPr>
          <a:xfrm flipH="1">
            <a:off x="-130325" y="-3096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40"/>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40"/>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9" name="Google Shape;49;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lists">
  <p:cSld name="CUSTOM_8">
    <p:spTree>
      <p:nvGrpSpPr>
        <p:cNvPr id="1043" name="Shape 1043"/>
        <p:cNvGrpSpPr/>
        <p:nvPr/>
      </p:nvGrpSpPr>
      <p:grpSpPr>
        <a:xfrm>
          <a:off x="0" y="0"/>
          <a:ext cx="0" cy="0"/>
          <a:chOff x="0" y="0"/>
          <a:chExt cx="0" cy="0"/>
        </a:xfrm>
      </p:grpSpPr>
      <p:sp>
        <p:nvSpPr>
          <p:cNvPr id="1044" name="Google Shape;1044;p134"/>
          <p:cNvSpPr/>
          <p:nvPr/>
        </p:nvSpPr>
        <p:spPr>
          <a:xfrm>
            <a:off x="-1682850" y="42804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134"/>
          <p:cNvSpPr/>
          <p:nvPr/>
        </p:nvSpPr>
        <p:spPr>
          <a:xfrm>
            <a:off x="8421625"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134"/>
          <p:cNvSpPr/>
          <p:nvPr/>
        </p:nvSpPr>
        <p:spPr>
          <a:xfrm>
            <a:off x="7598725" y="-17791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134"/>
          <p:cNvSpPr/>
          <p:nvPr/>
        </p:nvSpPr>
        <p:spPr>
          <a:xfrm>
            <a:off x="8764975" y="8653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134"/>
          <p:cNvSpPr/>
          <p:nvPr/>
        </p:nvSpPr>
        <p:spPr>
          <a:xfrm>
            <a:off x="717625"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134"/>
          <p:cNvSpPr/>
          <p:nvPr/>
        </p:nvSpPr>
        <p:spPr>
          <a:xfrm>
            <a:off x="-131975"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13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051" name="Google Shape;1051;p134"/>
          <p:cNvSpPr txBox="1"/>
          <p:nvPr>
            <p:ph idx="1" type="body"/>
          </p:nvPr>
        </p:nvSpPr>
        <p:spPr>
          <a:xfrm>
            <a:off x="981625" y="1609725"/>
            <a:ext cx="3261300" cy="2917200"/>
          </a:xfrm>
          <a:prstGeom prst="rect">
            <a:avLst/>
          </a:prstGeom>
          <a:noFill/>
          <a:ln>
            <a:noFill/>
          </a:ln>
        </p:spPr>
        <p:txBody>
          <a:bodyPr anchorCtr="0" anchor="t" bIns="91425" lIns="91425" spcFirstLastPara="1" rIns="91425" wrap="square" tIns="91425">
            <a:noAutofit/>
          </a:bodyPr>
          <a:lstStyle>
            <a:lvl1pPr indent="-311150" lvl="0" marL="457200" algn="l">
              <a:lnSpc>
                <a:spcPct val="100000"/>
              </a:lnSpc>
              <a:spcBef>
                <a:spcPts val="0"/>
              </a:spcBef>
              <a:spcAft>
                <a:spcPts val="0"/>
              </a:spcAft>
              <a:buSzPts val="1300"/>
              <a:buChar char="●"/>
              <a:defRPr sz="1300"/>
            </a:lvl1pPr>
            <a:lvl2pPr indent="-311150" lvl="1" marL="914400" algn="l">
              <a:lnSpc>
                <a:spcPct val="100000"/>
              </a:lnSpc>
              <a:spcBef>
                <a:spcPts val="1600"/>
              </a:spcBef>
              <a:spcAft>
                <a:spcPts val="0"/>
              </a:spcAft>
              <a:buSzPts val="1300"/>
              <a:buChar char="○"/>
              <a:defRPr sz="1300"/>
            </a:lvl2pPr>
            <a:lvl3pPr indent="-311150" lvl="2" marL="1371600" algn="l">
              <a:lnSpc>
                <a:spcPct val="100000"/>
              </a:lnSpc>
              <a:spcBef>
                <a:spcPts val="1600"/>
              </a:spcBef>
              <a:spcAft>
                <a:spcPts val="0"/>
              </a:spcAft>
              <a:buSzPts val="1300"/>
              <a:buChar char="■"/>
              <a:defRPr sz="1300"/>
            </a:lvl3pPr>
            <a:lvl4pPr indent="-311150" lvl="3" marL="1828800" algn="l">
              <a:lnSpc>
                <a:spcPct val="100000"/>
              </a:lnSpc>
              <a:spcBef>
                <a:spcPts val="1600"/>
              </a:spcBef>
              <a:spcAft>
                <a:spcPts val="0"/>
              </a:spcAft>
              <a:buSzPts val="1300"/>
              <a:buChar char="●"/>
              <a:defRPr sz="1300"/>
            </a:lvl4pPr>
            <a:lvl5pPr indent="-311150" lvl="4" marL="2286000" algn="l">
              <a:lnSpc>
                <a:spcPct val="100000"/>
              </a:lnSpc>
              <a:spcBef>
                <a:spcPts val="1600"/>
              </a:spcBef>
              <a:spcAft>
                <a:spcPts val="0"/>
              </a:spcAft>
              <a:buSzPts val="1300"/>
              <a:buChar char="○"/>
              <a:defRPr sz="1300"/>
            </a:lvl5pPr>
            <a:lvl6pPr indent="-311150" lvl="5" marL="2743200" algn="l">
              <a:lnSpc>
                <a:spcPct val="100000"/>
              </a:lnSpc>
              <a:spcBef>
                <a:spcPts val="1600"/>
              </a:spcBef>
              <a:spcAft>
                <a:spcPts val="0"/>
              </a:spcAft>
              <a:buSzPts val="1300"/>
              <a:buChar char="■"/>
              <a:defRPr sz="1300"/>
            </a:lvl6pPr>
            <a:lvl7pPr indent="-311150" lvl="6" marL="3200400" algn="l">
              <a:lnSpc>
                <a:spcPct val="100000"/>
              </a:lnSpc>
              <a:spcBef>
                <a:spcPts val="1600"/>
              </a:spcBef>
              <a:spcAft>
                <a:spcPts val="0"/>
              </a:spcAft>
              <a:buSzPts val="1300"/>
              <a:buChar char="●"/>
              <a:defRPr sz="1300"/>
            </a:lvl7pPr>
            <a:lvl8pPr indent="-311150" lvl="7" marL="3657600" algn="l">
              <a:lnSpc>
                <a:spcPct val="100000"/>
              </a:lnSpc>
              <a:spcBef>
                <a:spcPts val="1600"/>
              </a:spcBef>
              <a:spcAft>
                <a:spcPts val="0"/>
              </a:spcAft>
              <a:buSzPts val="1300"/>
              <a:buChar char="○"/>
              <a:defRPr sz="1300"/>
            </a:lvl8pPr>
            <a:lvl9pPr indent="-311150" lvl="8" marL="4114800" algn="l">
              <a:lnSpc>
                <a:spcPct val="100000"/>
              </a:lnSpc>
              <a:spcBef>
                <a:spcPts val="1600"/>
              </a:spcBef>
              <a:spcAft>
                <a:spcPts val="1600"/>
              </a:spcAft>
              <a:buSzPts val="1300"/>
              <a:buChar char="■"/>
              <a:defRPr sz="1300"/>
            </a:lvl9pPr>
          </a:lstStyle>
          <a:p/>
        </p:txBody>
      </p:sp>
      <p:sp>
        <p:nvSpPr>
          <p:cNvPr id="1052" name="Google Shape;1052;p134"/>
          <p:cNvSpPr txBox="1"/>
          <p:nvPr>
            <p:ph idx="2" type="body"/>
          </p:nvPr>
        </p:nvSpPr>
        <p:spPr>
          <a:xfrm>
            <a:off x="4901081" y="1609725"/>
            <a:ext cx="3261300" cy="2917200"/>
          </a:xfrm>
          <a:prstGeom prst="rect">
            <a:avLst/>
          </a:prstGeom>
          <a:noFill/>
          <a:ln>
            <a:noFill/>
          </a:ln>
        </p:spPr>
        <p:txBody>
          <a:bodyPr anchorCtr="0" anchor="t" bIns="91425" lIns="91425" spcFirstLastPara="1" rIns="91425" wrap="square" tIns="91425">
            <a:noAutofit/>
          </a:bodyPr>
          <a:lstStyle>
            <a:lvl1pPr indent="-311150" lvl="0" marL="457200" algn="l">
              <a:lnSpc>
                <a:spcPct val="100000"/>
              </a:lnSpc>
              <a:spcBef>
                <a:spcPts val="0"/>
              </a:spcBef>
              <a:spcAft>
                <a:spcPts val="0"/>
              </a:spcAft>
              <a:buSzPts val="1300"/>
              <a:buChar char="●"/>
              <a:defRPr sz="1300"/>
            </a:lvl1pPr>
            <a:lvl2pPr indent="-311150" lvl="1" marL="914400" algn="l">
              <a:lnSpc>
                <a:spcPct val="100000"/>
              </a:lnSpc>
              <a:spcBef>
                <a:spcPts val="1600"/>
              </a:spcBef>
              <a:spcAft>
                <a:spcPts val="0"/>
              </a:spcAft>
              <a:buSzPts val="1300"/>
              <a:buChar char="○"/>
              <a:defRPr sz="1300"/>
            </a:lvl2pPr>
            <a:lvl3pPr indent="-311150" lvl="2" marL="1371600" algn="l">
              <a:lnSpc>
                <a:spcPct val="100000"/>
              </a:lnSpc>
              <a:spcBef>
                <a:spcPts val="1600"/>
              </a:spcBef>
              <a:spcAft>
                <a:spcPts val="0"/>
              </a:spcAft>
              <a:buSzPts val="1300"/>
              <a:buChar char="■"/>
              <a:defRPr sz="1300"/>
            </a:lvl3pPr>
            <a:lvl4pPr indent="-311150" lvl="3" marL="1828800" algn="l">
              <a:lnSpc>
                <a:spcPct val="100000"/>
              </a:lnSpc>
              <a:spcBef>
                <a:spcPts val="1600"/>
              </a:spcBef>
              <a:spcAft>
                <a:spcPts val="0"/>
              </a:spcAft>
              <a:buSzPts val="1300"/>
              <a:buChar char="●"/>
              <a:defRPr sz="1300"/>
            </a:lvl4pPr>
            <a:lvl5pPr indent="-311150" lvl="4" marL="2286000" algn="l">
              <a:lnSpc>
                <a:spcPct val="100000"/>
              </a:lnSpc>
              <a:spcBef>
                <a:spcPts val="1600"/>
              </a:spcBef>
              <a:spcAft>
                <a:spcPts val="0"/>
              </a:spcAft>
              <a:buSzPts val="1300"/>
              <a:buChar char="○"/>
              <a:defRPr sz="1300"/>
            </a:lvl5pPr>
            <a:lvl6pPr indent="-311150" lvl="5" marL="2743200" algn="l">
              <a:lnSpc>
                <a:spcPct val="100000"/>
              </a:lnSpc>
              <a:spcBef>
                <a:spcPts val="1600"/>
              </a:spcBef>
              <a:spcAft>
                <a:spcPts val="0"/>
              </a:spcAft>
              <a:buSzPts val="1300"/>
              <a:buChar char="■"/>
              <a:defRPr sz="1300"/>
            </a:lvl6pPr>
            <a:lvl7pPr indent="-311150" lvl="6" marL="3200400" algn="l">
              <a:lnSpc>
                <a:spcPct val="100000"/>
              </a:lnSpc>
              <a:spcBef>
                <a:spcPts val="1600"/>
              </a:spcBef>
              <a:spcAft>
                <a:spcPts val="0"/>
              </a:spcAft>
              <a:buSzPts val="1300"/>
              <a:buChar char="●"/>
              <a:defRPr sz="1300"/>
            </a:lvl7pPr>
            <a:lvl8pPr indent="-311150" lvl="7" marL="3657600" algn="l">
              <a:lnSpc>
                <a:spcPct val="100000"/>
              </a:lnSpc>
              <a:spcBef>
                <a:spcPts val="1600"/>
              </a:spcBef>
              <a:spcAft>
                <a:spcPts val="0"/>
              </a:spcAft>
              <a:buSzPts val="1300"/>
              <a:buChar char="○"/>
              <a:defRPr sz="1300"/>
            </a:lvl8pPr>
            <a:lvl9pPr indent="-311150" lvl="8" marL="4114800" algn="l">
              <a:lnSpc>
                <a:spcPct val="100000"/>
              </a:lnSpc>
              <a:spcBef>
                <a:spcPts val="1600"/>
              </a:spcBef>
              <a:spcAft>
                <a:spcPts val="1600"/>
              </a:spcAft>
              <a:buSzPts val="1300"/>
              <a:buChar char="■"/>
              <a:defRPr sz="1300"/>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2_1">
    <p:spTree>
      <p:nvGrpSpPr>
        <p:cNvPr id="1053" name="Shape 1053"/>
        <p:cNvGrpSpPr/>
        <p:nvPr/>
      </p:nvGrpSpPr>
      <p:grpSpPr>
        <a:xfrm>
          <a:off x="0" y="0"/>
          <a:ext cx="0" cy="0"/>
          <a:chOff x="0" y="0"/>
          <a:chExt cx="0" cy="0"/>
        </a:xfrm>
      </p:grpSpPr>
      <p:sp>
        <p:nvSpPr>
          <p:cNvPr id="1054" name="Google Shape;1054;p135"/>
          <p:cNvSpPr/>
          <p:nvPr/>
        </p:nvSpPr>
        <p:spPr>
          <a:xfrm>
            <a:off x="8421538"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135"/>
          <p:cNvSpPr/>
          <p:nvPr/>
        </p:nvSpPr>
        <p:spPr>
          <a:xfrm>
            <a:off x="7764763"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135"/>
          <p:cNvSpPr/>
          <p:nvPr/>
        </p:nvSpPr>
        <p:spPr>
          <a:xfrm>
            <a:off x="861435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135"/>
          <p:cNvSpPr/>
          <p:nvPr/>
        </p:nvSpPr>
        <p:spPr>
          <a:xfrm>
            <a:off x="-153462" y="4864350"/>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_1_1">
    <p:spTree>
      <p:nvGrpSpPr>
        <p:cNvPr id="1058" name="Shape 1058"/>
        <p:cNvGrpSpPr/>
        <p:nvPr/>
      </p:nvGrpSpPr>
      <p:grpSpPr>
        <a:xfrm>
          <a:off x="0" y="0"/>
          <a:ext cx="0" cy="0"/>
          <a:chOff x="0" y="0"/>
          <a:chExt cx="0" cy="0"/>
        </a:xfrm>
      </p:grpSpPr>
      <p:sp>
        <p:nvSpPr>
          <p:cNvPr id="1059" name="Google Shape;1059;p136"/>
          <p:cNvSpPr/>
          <p:nvPr/>
        </p:nvSpPr>
        <p:spPr>
          <a:xfrm>
            <a:off x="-1451875" y="41661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136"/>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136"/>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136"/>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136"/>
          <p:cNvSpPr/>
          <p:nvPr/>
        </p:nvSpPr>
        <p:spPr>
          <a:xfrm>
            <a:off x="720000"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136"/>
          <p:cNvSpPr/>
          <p:nvPr/>
        </p:nvSpPr>
        <p:spPr>
          <a:xfrm>
            <a:off x="-129600"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2_1_1_1">
    <p:spTree>
      <p:nvGrpSpPr>
        <p:cNvPr id="1065" name="Shape 1065"/>
        <p:cNvGrpSpPr/>
        <p:nvPr/>
      </p:nvGrpSpPr>
      <p:grpSpPr>
        <a:xfrm>
          <a:off x="0" y="0"/>
          <a:ext cx="0" cy="0"/>
          <a:chOff x="0" y="0"/>
          <a:chExt cx="0" cy="0"/>
        </a:xfrm>
      </p:grpSpPr>
      <p:sp>
        <p:nvSpPr>
          <p:cNvPr id="1066" name="Google Shape;1066;p137"/>
          <p:cNvSpPr/>
          <p:nvPr/>
        </p:nvSpPr>
        <p:spPr>
          <a:xfrm rot="10800000">
            <a:off x="-1296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137"/>
          <p:cNvSpPr/>
          <p:nvPr/>
        </p:nvSpPr>
        <p:spPr>
          <a:xfrm rot="10800000">
            <a:off x="833250" y="45579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137"/>
          <p:cNvSpPr/>
          <p:nvPr/>
        </p:nvSpPr>
        <p:spPr>
          <a:xfrm rot="10800000">
            <a:off x="323250" y="4663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137"/>
          <p:cNvSpPr/>
          <p:nvPr/>
        </p:nvSpPr>
        <p:spPr>
          <a:xfrm rot="10800000">
            <a:off x="84240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137"/>
          <p:cNvSpPr/>
          <p:nvPr/>
        </p:nvSpPr>
        <p:spPr>
          <a:xfrm rot="10800000">
            <a:off x="968700" y="-733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50" name="Shape 50"/>
        <p:cNvGrpSpPr/>
        <p:nvPr/>
      </p:nvGrpSpPr>
      <p:grpSpPr>
        <a:xfrm>
          <a:off x="0" y="0"/>
          <a:ext cx="0" cy="0"/>
          <a:chOff x="0" y="0"/>
          <a:chExt cx="0" cy="0"/>
        </a:xfrm>
      </p:grpSpPr>
      <p:sp>
        <p:nvSpPr>
          <p:cNvPr id="51" name="Google Shape;51;p41"/>
          <p:cNvSpPr/>
          <p:nvPr/>
        </p:nvSpPr>
        <p:spPr>
          <a:xfrm>
            <a:off x="576600" y="3109350"/>
            <a:ext cx="4460258" cy="2279644"/>
          </a:xfrm>
          <a:custGeom>
            <a:rect b="b" l="l" r="r" t="t"/>
            <a:pathLst>
              <a:path extrusionOk="0" h="24585" w="48102">
                <a:moveTo>
                  <a:pt x="46834" y="4870"/>
                </a:moveTo>
                <a:cubicBezTo>
                  <a:pt x="45533" y="1835"/>
                  <a:pt x="41997" y="0"/>
                  <a:pt x="38762" y="601"/>
                </a:cubicBezTo>
                <a:cubicBezTo>
                  <a:pt x="35626" y="1168"/>
                  <a:pt x="33358" y="3536"/>
                  <a:pt x="31023" y="5838"/>
                </a:cubicBezTo>
                <a:cubicBezTo>
                  <a:pt x="29121" y="7706"/>
                  <a:pt x="27153" y="9540"/>
                  <a:pt x="24652" y="10308"/>
                </a:cubicBezTo>
                <a:cubicBezTo>
                  <a:pt x="19314" y="11875"/>
                  <a:pt x="13544" y="7939"/>
                  <a:pt x="8173" y="9273"/>
                </a:cubicBezTo>
                <a:cubicBezTo>
                  <a:pt x="4671" y="10141"/>
                  <a:pt x="2202" y="13043"/>
                  <a:pt x="968" y="16512"/>
                </a:cubicBezTo>
                <a:cubicBezTo>
                  <a:pt x="368" y="18146"/>
                  <a:pt x="34" y="19881"/>
                  <a:pt x="1" y="21582"/>
                </a:cubicBezTo>
                <a:cubicBezTo>
                  <a:pt x="1" y="22583"/>
                  <a:pt x="34" y="23584"/>
                  <a:pt x="268" y="24584"/>
                </a:cubicBezTo>
                <a:lnTo>
                  <a:pt x="7439" y="24584"/>
                </a:lnTo>
                <a:lnTo>
                  <a:pt x="37194" y="24584"/>
                </a:lnTo>
                <a:cubicBezTo>
                  <a:pt x="37928" y="23384"/>
                  <a:pt x="38795" y="22216"/>
                  <a:pt x="39696" y="21149"/>
                </a:cubicBezTo>
                <a:cubicBezTo>
                  <a:pt x="41764" y="18747"/>
                  <a:pt x="44032" y="16545"/>
                  <a:pt x="45667" y="13843"/>
                </a:cubicBezTo>
                <a:cubicBezTo>
                  <a:pt x="47268" y="11175"/>
                  <a:pt x="48102" y="7772"/>
                  <a:pt x="46834" y="487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41"/>
          <p:cNvSpPr/>
          <p:nvPr/>
        </p:nvSpPr>
        <p:spPr>
          <a:xfrm>
            <a:off x="3918840" y="4487355"/>
            <a:ext cx="946605" cy="720462"/>
          </a:xfrm>
          <a:custGeom>
            <a:rect b="b" l="l" r="r" t="t"/>
            <a:pathLst>
              <a:path extrusionOk="0" h="14244" w="18715">
                <a:moveTo>
                  <a:pt x="15445" y="1735"/>
                </a:moveTo>
                <a:cubicBezTo>
                  <a:pt x="14378" y="1034"/>
                  <a:pt x="13044" y="534"/>
                  <a:pt x="11442" y="334"/>
                </a:cubicBezTo>
                <a:cubicBezTo>
                  <a:pt x="9674" y="67"/>
                  <a:pt x="7840" y="0"/>
                  <a:pt x="6205" y="634"/>
                </a:cubicBezTo>
                <a:cubicBezTo>
                  <a:pt x="3970" y="1468"/>
                  <a:pt x="2369" y="3536"/>
                  <a:pt x="1535" y="5804"/>
                </a:cubicBezTo>
                <a:cubicBezTo>
                  <a:pt x="635" y="8206"/>
                  <a:pt x="1" y="11542"/>
                  <a:pt x="501" y="14244"/>
                </a:cubicBezTo>
                <a:lnTo>
                  <a:pt x="16880" y="14244"/>
                </a:lnTo>
                <a:cubicBezTo>
                  <a:pt x="17013" y="14077"/>
                  <a:pt x="17113" y="13910"/>
                  <a:pt x="17180" y="13810"/>
                </a:cubicBezTo>
                <a:cubicBezTo>
                  <a:pt x="17880" y="12543"/>
                  <a:pt x="18181" y="11142"/>
                  <a:pt x="18347" y="9707"/>
                </a:cubicBezTo>
                <a:cubicBezTo>
                  <a:pt x="18714" y="6038"/>
                  <a:pt x="17814" y="3336"/>
                  <a:pt x="15445" y="1735"/>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41"/>
          <p:cNvSpPr/>
          <p:nvPr/>
        </p:nvSpPr>
        <p:spPr>
          <a:xfrm rot="-10445712">
            <a:off x="82197" y="-539280"/>
            <a:ext cx="3641534" cy="3508483"/>
          </a:xfrm>
          <a:custGeom>
            <a:rect b="b" l="l" r="r" t="t"/>
            <a:pathLst>
              <a:path extrusionOk="0" h="73887" w="76689">
                <a:moveTo>
                  <a:pt x="76355" y="6972"/>
                </a:moveTo>
                <a:cubicBezTo>
                  <a:pt x="71552" y="4170"/>
                  <a:pt x="66648" y="1468"/>
                  <a:pt x="60977" y="1368"/>
                </a:cubicBezTo>
                <a:cubicBezTo>
                  <a:pt x="56341" y="1301"/>
                  <a:pt x="52304" y="3603"/>
                  <a:pt x="49969" y="7606"/>
                </a:cubicBezTo>
                <a:cubicBezTo>
                  <a:pt x="47601" y="11675"/>
                  <a:pt x="47201" y="16645"/>
                  <a:pt x="45700" y="21049"/>
                </a:cubicBezTo>
                <a:cubicBezTo>
                  <a:pt x="43798" y="26786"/>
                  <a:pt x="39429" y="32290"/>
                  <a:pt x="34592" y="35859"/>
                </a:cubicBezTo>
                <a:cubicBezTo>
                  <a:pt x="32257" y="37560"/>
                  <a:pt x="29522" y="38695"/>
                  <a:pt x="26653" y="38961"/>
                </a:cubicBezTo>
                <a:cubicBezTo>
                  <a:pt x="23284" y="39228"/>
                  <a:pt x="19981" y="37827"/>
                  <a:pt x="16946" y="36660"/>
                </a:cubicBezTo>
                <a:cubicBezTo>
                  <a:pt x="12476" y="34925"/>
                  <a:pt x="7239" y="33691"/>
                  <a:pt x="3269" y="37160"/>
                </a:cubicBezTo>
                <a:cubicBezTo>
                  <a:pt x="0" y="40029"/>
                  <a:pt x="101" y="44665"/>
                  <a:pt x="2169" y="48068"/>
                </a:cubicBezTo>
                <a:cubicBezTo>
                  <a:pt x="3336" y="50003"/>
                  <a:pt x="5104" y="51537"/>
                  <a:pt x="6639" y="53172"/>
                </a:cubicBezTo>
                <a:cubicBezTo>
                  <a:pt x="8840" y="55440"/>
                  <a:pt x="10508" y="57942"/>
                  <a:pt x="11575" y="60944"/>
                </a:cubicBezTo>
                <a:cubicBezTo>
                  <a:pt x="12943" y="64947"/>
                  <a:pt x="12843" y="69350"/>
                  <a:pt x="11575" y="73353"/>
                </a:cubicBezTo>
                <a:cubicBezTo>
                  <a:pt x="11442" y="73720"/>
                  <a:pt x="12009" y="73886"/>
                  <a:pt x="12142" y="73519"/>
                </a:cubicBezTo>
                <a:cubicBezTo>
                  <a:pt x="13644" y="69016"/>
                  <a:pt x="13543" y="63913"/>
                  <a:pt x="11675" y="59543"/>
                </a:cubicBezTo>
                <a:cubicBezTo>
                  <a:pt x="10775" y="57341"/>
                  <a:pt x="9507" y="55407"/>
                  <a:pt x="7939" y="53605"/>
                </a:cubicBezTo>
                <a:cubicBezTo>
                  <a:pt x="6038" y="51504"/>
                  <a:pt x="3870" y="49702"/>
                  <a:pt x="2369" y="47267"/>
                </a:cubicBezTo>
                <a:cubicBezTo>
                  <a:pt x="701" y="44599"/>
                  <a:pt x="968" y="41430"/>
                  <a:pt x="2602" y="38861"/>
                </a:cubicBezTo>
                <a:cubicBezTo>
                  <a:pt x="4771" y="35426"/>
                  <a:pt x="9040" y="35225"/>
                  <a:pt x="12643" y="35993"/>
                </a:cubicBezTo>
                <a:cubicBezTo>
                  <a:pt x="18147" y="37160"/>
                  <a:pt x="22717" y="40429"/>
                  <a:pt x="28554" y="39328"/>
                </a:cubicBezTo>
                <a:cubicBezTo>
                  <a:pt x="33491" y="38394"/>
                  <a:pt x="37527" y="34592"/>
                  <a:pt x="40596" y="30922"/>
                </a:cubicBezTo>
                <a:cubicBezTo>
                  <a:pt x="43965" y="26853"/>
                  <a:pt x="46167" y="22383"/>
                  <a:pt x="47468" y="17246"/>
                </a:cubicBezTo>
                <a:cubicBezTo>
                  <a:pt x="48769" y="12075"/>
                  <a:pt x="49836" y="6405"/>
                  <a:pt x="54806" y="3503"/>
                </a:cubicBezTo>
                <a:cubicBezTo>
                  <a:pt x="60710" y="0"/>
                  <a:pt x="68049" y="3136"/>
                  <a:pt x="73453" y="6071"/>
                </a:cubicBezTo>
                <a:cubicBezTo>
                  <a:pt x="74320" y="6538"/>
                  <a:pt x="75154" y="7039"/>
                  <a:pt x="75988" y="7539"/>
                </a:cubicBezTo>
                <a:cubicBezTo>
                  <a:pt x="76388" y="7706"/>
                  <a:pt x="76689" y="7172"/>
                  <a:pt x="76355" y="697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41"/>
          <p:cNvSpPr/>
          <p:nvPr/>
        </p:nvSpPr>
        <p:spPr>
          <a:xfrm>
            <a:off x="1966325" y="1334050"/>
            <a:ext cx="622125" cy="600725"/>
          </a:xfrm>
          <a:custGeom>
            <a:rect b="b" l="l" r="r" t="t"/>
            <a:pathLst>
              <a:path extrusionOk="0" h="24029" w="24885">
                <a:moveTo>
                  <a:pt x="15284" y="0"/>
                </a:moveTo>
                <a:cubicBezTo>
                  <a:pt x="14056" y="0"/>
                  <a:pt x="12888" y="355"/>
                  <a:pt x="12109" y="1291"/>
                </a:cubicBezTo>
                <a:cubicBezTo>
                  <a:pt x="10541" y="3192"/>
                  <a:pt x="11542" y="5627"/>
                  <a:pt x="11241" y="7829"/>
                </a:cubicBezTo>
                <a:cubicBezTo>
                  <a:pt x="10941" y="10164"/>
                  <a:pt x="9574" y="11498"/>
                  <a:pt x="7539" y="12699"/>
                </a:cubicBezTo>
                <a:cubicBezTo>
                  <a:pt x="5838" y="13700"/>
                  <a:pt x="4003" y="14467"/>
                  <a:pt x="2502" y="15768"/>
                </a:cubicBezTo>
                <a:cubicBezTo>
                  <a:pt x="1034" y="17035"/>
                  <a:pt x="0" y="19137"/>
                  <a:pt x="600" y="20972"/>
                </a:cubicBezTo>
                <a:cubicBezTo>
                  <a:pt x="667" y="21138"/>
                  <a:pt x="734" y="21339"/>
                  <a:pt x="834" y="21505"/>
                </a:cubicBezTo>
                <a:cubicBezTo>
                  <a:pt x="1501" y="22806"/>
                  <a:pt x="2935" y="23640"/>
                  <a:pt x="4437" y="23874"/>
                </a:cubicBezTo>
                <a:cubicBezTo>
                  <a:pt x="5020" y="23981"/>
                  <a:pt x="5656" y="24029"/>
                  <a:pt x="6315" y="24029"/>
                </a:cubicBezTo>
                <a:cubicBezTo>
                  <a:pt x="8108" y="24029"/>
                  <a:pt x="10072" y="23679"/>
                  <a:pt x="11608" y="23240"/>
                </a:cubicBezTo>
                <a:cubicBezTo>
                  <a:pt x="16045" y="21906"/>
                  <a:pt x="20014" y="18970"/>
                  <a:pt x="22449" y="15001"/>
                </a:cubicBezTo>
                <a:cubicBezTo>
                  <a:pt x="23917" y="12632"/>
                  <a:pt x="24884" y="9797"/>
                  <a:pt x="24284" y="7095"/>
                </a:cubicBezTo>
                <a:cubicBezTo>
                  <a:pt x="23584" y="3926"/>
                  <a:pt x="20882" y="1491"/>
                  <a:pt x="17879" y="457"/>
                </a:cubicBezTo>
                <a:cubicBezTo>
                  <a:pt x="17062" y="180"/>
                  <a:pt x="16157" y="0"/>
                  <a:pt x="1528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41"/>
          <p:cNvSpPr txBox="1"/>
          <p:nvPr>
            <p:ph type="title"/>
          </p:nvPr>
        </p:nvSpPr>
        <p:spPr>
          <a:xfrm>
            <a:off x="4942838" y="1440719"/>
            <a:ext cx="3264300" cy="407100"/>
          </a:xfrm>
          <a:prstGeom prst="rect">
            <a:avLst/>
          </a:prstGeom>
          <a:noFill/>
          <a:ln>
            <a:noFill/>
          </a:ln>
        </p:spPr>
        <p:txBody>
          <a:bodyPr anchorCtr="0" anchor="t" bIns="91425" lIns="91425" spcFirstLastPara="1" rIns="91425" wrap="square" tIns="91425">
            <a:noAutofit/>
          </a:bodyPr>
          <a:lstStyle>
            <a:lvl1pPr lvl="0" algn="r">
              <a:lnSpc>
                <a:spcPct val="90000"/>
              </a:lnSpc>
              <a:spcBef>
                <a:spcPts val="0"/>
              </a:spcBef>
              <a:spcAft>
                <a:spcPts val="0"/>
              </a:spcAft>
              <a:buSzPts val="5200"/>
              <a:buFont typeface="Commissioner"/>
              <a:buNone/>
              <a:defRPr>
                <a:latin typeface="Commissioner ExtraBold"/>
                <a:ea typeface="Commissioner ExtraBold"/>
                <a:cs typeface="Commissioner ExtraBold"/>
                <a:sym typeface="Commissioner ExtraBold"/>
              </a:defRPr>
            </a:lvl1pPr>
            <a:lvl2pPr lvl="1" algn="ctr">
              <a:lnSpc>
                <a:spcPct val="100000"/>
              </a:lnSpc>
              <a:spcBef>
                <a:spcPts val="0"/>
              </a:spcBef>
              <a:spcAft>
                <a:spcPts val="0"/>
              </a:spcAft>
              <a:buSzPts val="5200"/>
              <a:buNone/>
              <a:defRPr sz="4200"/>
            </a:lvl2pPr>
            <a:lvl3pPr lvl="2" algn="ctr">
              <a:lnSpc>
                <a:spcPct val="100000"/>
              </a:lnSpc>
              <a:spcBef>
                <a:spcPts val="0"/>
              </a:spcBef>
              <a:spcAft>
                <a:spcPts val="0"/>
              </a:spcAft>
              <a:buSzPts val="5200"/>
              <a:buNone/>
              <a:defRPr sz="4200"/>
            </a:lvl3pPr>
            <a:lvl4pPr lvl="3" algn="ctr">
              <a:lnSpc>
                <a:spcPct val="100000"/>
              </a:lnSpc>
              <a:spcBef>
                <a:spcPts val="0"/>
              </a:spcBef>
              <a:spcAft>
                <a:spcPts val="0"/>
              </a:spcAft>
              <a:buSzPts val="5200"/>
              <a:buNone/>
              <a:defRPr sz="4200"/>
            </a:lvl4pPr>
            <a:lvl5pPr lvl="4" algn="ctr">
              <a:lnSpc>
                <a:spcPct val="100000"/>
              </a:lnSpc>
              <a:spcBef>
                <a:spcPts val="0"/>
              </a:spcBef>
              <a:spcAft>
                <a:spcPts val="0"/>
              </a:spcAft>
              <a:buSzPts val="5200"/>
              <a:buNone/>
              <a:defRPr sz="4200"/>
            </a:lvl5pPr>
            <a:lvl6pPr lvl="5" algn="ctr">
              <a:lnSpc>
                <a:spcPct val="100000"/>
              </a:lnSpc>
              <a:spcBef>
                <a:spcPts val="0"/>
              </a:spcBef>
              <a:spcAft>
                <a:spcPts val="0"/>
              </a:spcAft>
              <a:buSzPts val="5200"/>
              <a:buNone/>
              <a:defRPr sz="4200"/>
            </a:lvl6pPr>
            <a:lvl7pPr lvl="6" algn="ctr">
              <a:lnSpc>
                <a:spcPct val="100000"/>
              </a:lnSpc>
              <a:spcBef>
                <a:spcPts val="0"/>
              </a:spcBef>
              <a:spcAft>
                <a:spcPts val="0"/>
              </a:spcAft>
              <a:buSzPts val="5200"/>
              <a:buNone/>
              <a:defRPr sz="4200"/>
            </a:lvl7pPr>
            <a:lvl8pPr lvl="7" algn="ctr">
              <a:lnSpc>
                <a:spcPct val="100000"/>
              </a:lnSpc>
              <a:spcBef>
                <a:spcPts val="0"/>
              </a:spcBef>
              <a:spcAft>
                <a:spcPts val="0"/>
              </a:spcAft>
              <a:buSzPts val="5200"/>
              <a:buNone/>
              <a:defRPr sz="4200"/>
            </a:lvl8pPr>
            <a:lvl9pPr lvl="8" algn="ctr">
              <a:lnSpc>
                <a:spcPct val="100000"/>
              </a:lnSpc>
              <a:spcBef>
                <a:spcPts val="0"/>
              </a:spcBef>
              <a:spcAft>
                <a:spcPts val="0"/>
              </a:spcAft>
              <a:buSzPts val="5200"/>
              <a:buNone/>
              <a:defRPr sz="4200"/>
            </a:lvl9pPr>
          </a:lstStyle>
          <a:p/>
        </p:txBody>
      </p:sp>
      <p:sp>
        <p:nvSpPr>
          <p:cNvPr id="56" name="Google Shape;56;p41"/>
          <p:cNvSpPr txBox="1"/>
          <p:nvPr>
            <p:ph idx="1" type="subTitle"/>
          </p:nvPr>
        </p:nvSpPr>
        <p:spPr>
          <a:xfrm>
            <a:off x="4942388" y="1936372"/>
            <a:ext cx="3265200" cy="1766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1600"/>
            </a:lvl1pPr>
            <a:lvl2pPr lvl="1" algn="ctr">
              <a:lnSpc>
                <a:spcPct val="100000"/>
              </a:lnSpc>
              <a:spcBef>
                <a:spcPts val="160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60" name="Shape 60"/>
        <p:cNvGrpSpPr/>
        <p:nvPr/>
      </p:nvGrpSpPr>
      <p:grpSpPr>
        <a:xfrm>
          <a:off x="0" y="0"/>
          <a:ext cx="0" cy="0"/>
          <a:chOff x="0" y="0"/>
          <a:chExt cx="0" cy="0"/>
        </a:xfrm>
      </p:grpSpPr>
      <p:sp>
        <p:nvSpPr>
          <p:cNvPr id="61" name="Google Shape;61;p2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62" name="Google Shape;62;p23"/>
          <p:cNvSpPr txBox="1"/>
          <p:nvPr>
            <p:ph idx="1" type="subTitle"/>
          </p:nvPr>
        </p:nvSpPr>
        <p:spPr>
          <a:xfrm>
            <a:off x="720000" y="28084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3" name="Google Shape;63;p23"/>
          <p:cNvSpPr txBox="1"/>
          <p:nvPr>
            <p:ph idx="2" type="subTitle"/>
          </p:nvPr>
        </p:nvSpPr>
        <p:spPr>
          <a:xfrm>
            <a:off x="877050" y="31528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4" name="Google Shape;64;p23"/>
          <p:cNvSpPr txBox="1"/>
          <p:nvPr>
            <p:ph idx="3" type="subTitle"/>
          </p:nvPr>
        </p:nvSpPr>
        <p:spPr>
          <a:xfrm>
            <a:off x="3357750" y="28084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5" name="Google Shape;65;p23"/>
          <p:cNvSpPr txBox="1"/>
          <p:nvPr>
            <p:ph idx="4" type="subTitle"/>
          </p:nvPr>
        </p:nvSpPr>
        <p:spPr>
          <a:xfrm>
            <a:off x="3514800" y="31528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 name="Google Shape;66;p23"/>
          <p:cNvSpPr txBox="1"/>
          <p:nvPr>
            <p:ph idx="5" type="subTitle"/>
          </p:nvPr>
        </p:nvSpPr>
        <p:spPr>
          <a:xfrm>
            <a:off x="5995500" y="28084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7" name="Google Shape;67;p23"/>
          <p:cNvSpPr txBox="1"/>
          <p:nvPr>
            <p:ph idx="6" type="subTitle"/>
          </p:nvPr>
        </p:nvSpPr>
        <p:spPr>
          <a:xfrm>
            <a:off x="6152550" y="31528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8" name="Google Shape;68;p23"/>
          <p:cNvSpPr/>
          <p:nvPr/>
        </p:nvSpPr>
        <p:spPr>
          <a:xfrm>
            <a:off x="-179100" y="9070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3"/>
          <p:cNvSpPr/>
          <p:nvPr/>
        </p:nvSpPr>
        <p:spPr>
          <a:xfrm>
            <a:off x="-1596800" y="-16809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3"/>
          <p:cNvSpPr/>
          <p:nvPr/>
        </p:nvSpPr>
        <p:spPr>
          <a:xfrm rot="10800000">
            <a:off x="8813100" y="38816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3"/>
          <p:cNvSpPr/>
          <p:nvPr/>
        </p:nvSpPr>
        <p:spPr>
          <a:xfrm rot="10800000">
            <a:off x="8245400" y="448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3"/>
          <p:cNvSpPr/>
          <p:nvPr/>
        </p:nvSpPr>
        <p:spPr>
          <a:xfrm>
            <a:off x="8424000" y="-3096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3"/>
          <p:cNvSpPr/>
          <p:nvPr/>
        </p:nvSpPr>
        <p:spPr>
          <a:xfrm>
            <a:off x="-15755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FFFFFF"/>
        </a:solidFill>
      </p:bgPr>
    </p:bg>
    <p:spTree>
      <p:nvGrpSpPr>
        <p:cNvPr id="74" name="Shape 74"/>
        <p:cNvGrpSpPr/>
        <p:nvPr/>
      </p:nvGrpSpPr>
      <p:grpSpPr>
        <a:xfrm>
          <a:off x="0" y="0"/>
          <a:ext cx="0" cy="0"/>
          <a:chOff x="0" y="0"/>
          <a:chExt cx="0" cy="0"/>
        </a:xfrm>
      </p:grpSpPr>
      <p:sp>
        <p:nvSpPr>
          <p:cNvPr id="75" name="Google Shape;75;p80"/>
          <p:cNvSpPr/>
          <p:nvPr/>
        </p:nvSpPr>
        <p:spPr>
          <a:xfrm>
            <a:off x="8798825" y="47178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80"/>
          <p:cNvSpPr/>
          <p:nvPr/>
        </p:nvSpPr>
        <p:spPr>
          <a:xfrm>
            <a:off x="7999275"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80"/>
          <p:cNvSpPr/>
          <p:nvPr/>
        </p:nvSpPr>
        <p:spPr>
          <a:xfrm>
            <a:off x="14161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80"/>
          <p:cNvSpPr/>
          <p:nvPr/>
        </p:nvSpPr>
        <p:spPr>
          <a:xfrm>
            <a:off x="-1316175"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80"/>
          <p:cNvSpPr txBox="1"/>
          <p:nvPr>
            <p:ph type="ctrTitle"/>
          </p:nvPr>
        </p:nvSpPr>
        <p:spPr>
          <a:xfrm>
            <a:off x="720000" y="1272375"/>
            <a:ext cx="3887700" cy="1692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500"/>
              <a:buNone/>
              <a:defRPr sz="5500"/>
            </a:lvl1pPr>
            <a:lvl2pPr lvl="1" algn="l">
              <a:lnSpc>
                <a:spcPct val="100000"/>
              </a:lnSpc>
              <a:spcBef>
                <a:spcPts val="0"/>
              </a:spcBef>
              <a:spcAft>
                <a:spcPts val="0"/>
              </a:spcAft>
              <a:buSzPts val="5500"/>
              <a:buNone/>
              <a:defRPr sz="5500"/>
            </a:lvl2pPr>
            <a:lvl3pPr lvl="2" algn="l">
              <a:lnSpc>
                <a:spcPct val="100000"/>
              </a:lnSpc>
              <a:spcBef>
                <a:spcPts val="0"/>
              </a:spcBef>
              <a:spcAft>
                <a:spcPts val="0"/>
              </a:spcAft>
              <a:buSzPts val="5500"/>
              <a:buNone/>
              <a:defRPr sz="5500"/>
            </a:lvl3pPr>
            <a:lvl4pPr lvl="3" algn="l">
              <a:lnSpc>
                <a:spcPct val="100000"/>
              </a:lnSpc>
              <a:spcBef>
                <a:spcPts val="0"/>
              </a:spcBef>
              <a:spcAft>
                <a:spcPts val="0"/>
              </a:spcAft>
              <a:buSzPts val="5500"/>
              <a:buNone/>
              <a:defRPr sz="5500"/>
            </a:lvl4pPr>
            <a:lvl5pPr lvl="4" algn="l">
              <a:lnSpc>
                <a:spcPct val="100000"/>
              </a:lnSpc>
              <a:spcBef>
                <a:spcPts val="0"/>
              </a:spcBef>
              <a:spcAft>
                <a:spcPts val="0"/>
              </a:spcAft>
              <a:buSzPts val="5500"/>
              <a:buNone/>
              <a:defRPr sz="5500"/>
            </a:lvl5pPr>
            <a:lvl6pPr lvl="5" algn="l">
              <a:lnSpc>
                <a:spcPct val="100000"/>
              </a:lnSpc>
              <a:spcBef>
                <a:spcPts val="0"/>
              </a:spcBef>
              <a:spcAft>
                <a:spcPts val="0"/>
              </a:spcAft>
              <a:buSzPts val="5500"/>
              <a:buNone/>
              <a:defRPr sz="5500"/>
            </a:lvl6pPr>
            <a:lvl7pPr lvl="6" algn="l">
              <a:lnSpc>
                <a:spcPct val="100000"/>
              </a:lnSpc>
              <a:spcBef>
                <a:spcPts val="0"/>
              </a:spcBef>
              <a:spcAft>
                <a:spcPts val="0"/>
              </a:spcAft>
              <a:buSzPts val="5500"/>
              <a:buNone/>
              <a:defRPr sz="5500"/>
            </a:lvl7pPr>
            <a:lvl8pPr lvl="7" algn="l">
              <a:lnSpc>
                <a:spcPct val="100000"/>
              </a:lnSpc>
              <a:spcBef>
                <a:spcPts val="0"/>
              </a:spcBef>
              <a:spcAft>
                <a:spcPts val="0"/>
              </a:spcAft>
              <a:buSzPts val="5500"/>
              <a:buNone/>
              <a:defRPr sz="5500"/>
            </a:lvl8pPr>
            <a:lvl9pPr lvl="8" algn="l">
              <a:lnSpc>
                <a:spcPct val="100000"/>
              </a:lnSpc>
              <a:spcBef>
                <a:spcPts val="0"/>
              </a:spcBef>
              <a:spcAft>
                <a:spcPts val="0"/>
              </a:spcAft>
              <a:buSzPts val="5500"/>
              <a:buNone/>
              <a:defRPr sz="5500"/>
            </a:lvl9pPr>
          </a:lstStyle>
          <a:p/>
        </p:txBody>
      </p:sp>
      <p:sp>
        <p:nvSpPr>
          <p:cNvPr id="80" name="Google Shape;80;p80"/>
          <p:cNvSpPr txBox="1"/>
          <p:nvPr>
            <p:ph idx="1" type="subTitle"/>
          </p:nvPr>
        </p:nvSpPr>
        <p:spPr>
          <a:xfrm>
            <a:off x="720000" y="3078500"/>
            <a:ext cx="3236400" cy="792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Clr>
                <a:schemeClr val="accent2"/>
              </a:buClr>
              <a:buSzPts val="2800"/>
              <a:buNone/>
              <a:defRPr sz="2800">
                <a:solidFill>
                  <a:schemeClr val="accent2"/>
                </a:solidFill>
              </a:defRPr>
            </a:lvl2pPr>
            <a:lvl3pPr lvl="2" algn="l">
              <a:lnSpc>
                <a:spcPct val="100000"/>
              </a:lnSpc>
              <a:spcBef>
                <a:spcPts val="0"/>
              </a:spcBef>
              <a:spcAft>
                <a:spcPts val="0"/>
              </a:spcAft>
              <a:buClr>
                <a:schemeClr val="accent2"/>
              </a:buClr>
              <a:buSzPts val="2800"/>
              <a:buNone/>
              <a:defRPr sz="2800">
                <a:solidFill>
                  <a:schemeClr val="accent2"/>
                </a:solidFill>
              </a:defRPr>
            </a:lvl3pPr>
            <a:lvl4pPr lvl="3" algn="l">
              <a:lnSpc>
                <a:spcPct val="100000"/>
              </a:lnSpc>
              <a:spcBef>
                <a:spcPts val="0"/>
              </a:spcBef>
              <a:spcAft>
                <a:spcPts val="0"/>
              </a:spcAft>
              <a:buClr>
                <a:schemeClr val="accent2"/>
              </a:buClr>
              <a:buSzPts val="2800"/>
              <a:buNone/>
              <a:defRPr sz="2800">
                <a:solidFill>
                  <a:schemeClr val="accent2"/>
                </a:solidFill>
              </a:defRPr>
            </a:lvl4pPr>
            <a:lvl5pPr lvl="4" algn="l">
              <a:lnSpc>
                <a:spcPct val="100000"/>
              </a:lnSpc>
              <a:spcBef>
                <a:spcPts val="0"/>
              </a:spcBef>
              <a:spcAft>
                <a:spcPts val="0"/>
              </a:spcAft>
              <a:buClr>
                <a:schemeClr val="accent2"/>
              </a:buClr>
              <a:buSzPts val="2800"/>
              <a:buNone/>
              <a:defRPr sz="2800">
                <a:solidFill>
                  <a:schemeClr val="accent2"/>
                </a:solidFill>
              </a:defRPr>
            </a:lvl5pPr>
            <a:lvl6pPr lvl="5" algn="l">
              <a:lnSpc>
                <a:spcPct val="100000"/>
              </a:lnSpc>
              <a:spcBef>
                <a:spcPts val="0"/>
              </a:spcBef>
              <a:spcAft>
                <a:spcPts val="0"/>
              </a:spcAft>
              <a:buClr>
                <a:schemeClr val="accent2"/>
              </a:buClr>
              <a:buSzPts val="2800"/>
              <a:buNone/>
              <a:defRPr sz="2800">
                <a:solidFill>
                  <a:schemeClr val="accent2"/>
                </a:solidFill>
              </a:defRPr>
            </a:lvl6pPr>
            <a:lvl7pPr lvl="6" algn="l">
              <a:lnSpc>
                <a:spcPct val="100000"/>
              </a:lnSpc>
              <a:spcBef>
                <a:spcPts val="0"/>
              </a:spcBef>
              <a:spcAft>
                <a:spcPts val="0"/>
              </a:spcAft>
              <a:buClr>
                <a:schemeClr val="accent2"/>
              </a:buClr>
              <a:buSzPts val="2800"/>
              <a:buNone/>
              <a:defRPr sz="2800">
                <a:solidFill>
                  <a:schemeClr val="accent2"/>
                </a:solidFill>
              </a:defRPr>
            </a:lvl7pPr>
            <a:lvl8pPr lvl="7" algn="l">
              <a:lnSpc>
                <a:spcPct val="100000"/>
              </a:lnSpc>
              <a:spcBef>
                <a:spcPts val="0"/>
              </a:spcBef>
              <a:spcAft>
                <a:spcPts val="0"/>
              </a:spcAft>
              <a:buClr>
                <a:schemeClr val="accent2"/>
              </a:buClr>
              <a:buSzPts val="2800"/>
              <a:buNone/>
              <a:defRPr sz="2800">
                <a:solidFill>
                  <a:schemeClr val="accent2"/>
                </a:solidFill>
              </a:defRPr>
            </a:lvl8pPr>
            <a:lvl9pPr lvl="8" algn="l">
              <a:lnSpc>
                <a:spcPct val="100000"/>
              </a:lnSpc>
              <a:spcBef>
                <a:spcPts val="0"/>
              </a:spcBef>
              <a:spcAft>
                <a:spcPts val="0"/>
              </a:spcAft>
              <a:buClr>
                <a:schemeClr val="accent2"/>
              </a:buClr>
              <a:buSzPts val="2800"/>
              <a:buNone/>
              <a:defRPr sz="2800">
                <a:solidFill>
                  <a:schemeClr val="accent2"/>
                </a:solidFill>
              </a:defRPr>
            </a:lvl9pPr>
          </a:lstStyle>
          <a:p/>
        </p:txBody>
      </p:sp>
      <p:sp>
        <p:nvSpPr>
          <p:cNvPr id="81" name="Google Shape;81;p80"/>
          <p:cNvSpPr/>
          <p:nvPr/>
        </p:nvSpPr>
        <p:spPr>
          <a:xfrm>
            <a:off x="3738150" y="5400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2" name="Shape 82"/>
        <p:cNvGrpSpPr/>
        <p:nvPr/>
      </p:nvGrpSpPr>
      <p:grpSpPr>
        <a:xfrm>
          <a:off x="0" y="0"/>
          <a:ext cx="0" cy="0"/>
          <a:chOff x="0" y="0"/>
          <a:chExt cx="0" cy="0"/>
        </a:xfrm>
      </p:grpSpPr>
      <p:sp>
        <p:nvSpPr>
          <p:cNvPr id="83" name="Google Shape;83;p81"/>
          <p:cNvSpPr txBox="1"/>
          <p:nvPr>
            <p:ph type="title"/>
          </p:nvPr>
        </p:nvSpPr>
        <p:spPr>
          <a:xfrm>
            <a:off x="720000" y="710125"/>
            <a:ext cx="2751600" cy="11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84" name="Google Shape;84;p81"/>
          <p:cNvSpPr txBox="1"/>
          <p:nvPr>
            <p:ph idx="1" type="subTitle"/>
          </p:nvPr>
        </p:nvSpPr>
        <p:spPr>
          <a:xfrm>
            <a:off x="720000" y="2087419"/>
            <a:ext cx="2574600" cy="617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5" name="Google Shape;85;p81"/>
          <p:cNvSpPr txBox="1"/>
          <p:nvPr>
            <p:ph idx="2" type="title"/>
          </p:nvPr>
        </p:nvSpPr>
        <p:spPr>
          <a:xfrm>
            <a:off x="720000" y="3268425"/>
            <a:ext cx="2484600" cy="133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9000"/>
              <a:buNone/>
              <a:defRPr sz="9000">
                <a:solidFill>
                  <a:schemeClr val="accent1"/>
                </a:solidFill>
              </a:defRPr>
            </a:lvl1pPr>
            <a:lvl2pPr lvl="1" algn="l">
              <a:lnSpc>
                <a:spcPct val="100000"/>
              </a:lnSpc>
              <a:spcBef>
                <a:spcPts val="0"/>
              </a:spcBef>
              <a:spcAft>
                <a:spcPts val="0"/>
              </a:spcAft>
              <a:buClr>
                <a:schemeClr val="accent1"/>
              </a:buClr>
              <a:buSzPts val="10000"/>
              <a:buNone/>
              <a:defRPr sz="10000">
                <a:solidFill>
                  <a:schemeClr val="accent1"/>
                </a:solidFill>
              </a:defRPr>
            </a:lvl2pPr>
            <a:lvl3pPr lvl="2" algn="l">
              <a:lnSpc>
                <a:spcPct val="100000"/>
              </a:lnSpc>
              <a:spcBef>
                <a:spcPts val="0"/>
              </a:spcBef>
              <a:spcAft>
                <a:spcPts val="0"/>
              </a:spcAft>
              <a:buClr>
                <a:schemeClr val="accent1"/>
              </a:buClr>
              <a:buSzPts val="10000"/>
              <a:buNone/>
              <a:defRPr sz="10000">
                <a:solidFill>
                  <a:schemeClr val="accent1"/>
                </a:solidFill>
              </a:defRPr>
            </a:lvl3pPr>
            <a:lvl4pPr lvl="3" algn="l">
              <a:lnSpc>
                <a:spcPct val="100000"/>
              </a:lnSpc>
              <a:spcBef>
                <a:spcPts val="0"/>
              </a:spcBef>
              <a:spcAft>
                <a:spcPts val="0"/>
              </a:spcAft>
              <a:buClr>
                <a:schemeClr val="accent1"/>
              </a:buClr>
              <a:buSzPts val="10000"/>
              <a:buNone/>
              <a:defRPr sz="10000">
                <a:solidFill>
                  <a:schemeClr val="accent1"/>
                </a:solidFill>
              </a:defRPr>
            </a:lvl4pPr>
            <a:lvl5pPr lvl="4" algn="l">
              <a:lnSpc>
                <a:spcPct val="100000"/>
              </a:lnSpc>
              <a:spcBef>
                <a:spcPts val="0"/>
              </a:spcBef>
              <a:spcAft>
                <a:spcPts val="0"/>
              </a:spcAft>
              <a:buClr>
                <a:schemeClr val="accent1"/>
              </a:buClr>
              <a:buSzPts val="10000"/>
              <a:buNone/>
              <a:defRPr sz="10000">
                <a:solidFill>
                  <a:schemeClr val="accent1"/>
                </a:solidFill>
              </a:defRPr>
            </a:lvl5pPr>
            <a:lvl6pPr lvl="5" algn="l">
              <a:lnSpc>
                <a:spcPct val="100000"/>
              </a:lnSpc>
              <a:spcBef>
                <a:spcPts val="0"/>
              </a:spcBef>
              <a:spcAft>
                <a:spcPts val="0"/>
              </a:spcAft>
              <a:buClr>
                <a:schemeClr val="accent1"/>
              </a:buClr>
              <a:buSzPts val="10000"/>
              <a:buNone/>
              <a:defRPr sz="10000">
                <a:solidFill>
                  <a:schemeClr val="accent1"/>
                </a:solidFill>
              </a:defRPr>
            </a:lvl6pPr>
            <a:lvl7pPr lvl="6" algn="l">
              <a:lnSpc>
                <a:spcPct val="100000"/>
              </a:lnSpc>
              <a:spcBef>
                <a:spcPts val="0"/>
              </a:spcBef>
              <a:spcAft>
                <a:spcPts val="0"/>
              </a:spcAft>
              <a:buClr>
                <a:schemeClr val="accent1"/>
              </a:buClr>
              <a:buSzPts val="10000"/>
              <a:buNone/>
              <a:defRPr sz="10000">
                <a:solidFill>
                  <a:schemeClr val="accent1"/>
                </a:solidFill>
              </a:defRPr>
            </a:lvl7pPr>
            <a:lvl8pPr lvl="7" algn="l">
              <a:lnSpc>
                <a:spcPct val="100000"/>
              </a:lnSpc>
              <a:spcBef>
                <a:spcPts val="0"/>
              </a:spcBef>
              <a:spcAft>
                <a:spcPts val="0"/>
              </a:spcAft>
              <a:buClr>
                <a:schemeClr val="accent1"/>
              </a:buClr>
              <a:buSzPts val="10000"/>
              <a:buNone/>
              <a:defRPr sz="10000">
                <a:solidFill>
                  <a:schemeClr val="accent1"/>
                </a:solidFill>
              </a:defRPr>
            </a:lvl8pPr>
            <a:lvl9pPr lvl="8" algn="l">
              <a:lnSpc>
                <a:spcPct val="100000"/>
              </a:lnSpc>
              <a:spcBef>
                <a:spcPts val="0"/>
              </a:spcBef>
              <a:spcAft>
                <a:spcPts val="0"/>
              </a:spcAft>
              <a:buClr>
                <a:schemeClr val="accent1"/>
              </a:buClr>
              <a:buSzPts val="10000"/>
              <a:buNone/>
              <a:defRPr sz="10000">
                <a:solidFill>
                  <a:schemeClr val="accent1"/>
                </a:solidFill>
              </a:defRPr>
            </a:lvl9pPr>
          </a:lstStyle>
          <a:p/>
        </p:txBody>
      </p:sp>
      <p:sp>
        <p:nvSpPr>
          <p:cNvPr id="86" name="Google Shape;86;p81"/>
          <p:cNvSpPr/>
          <p:nvPr/>
        </p:nvSpPr>
        <p:spPr>
          <a:xfrm>
            <a:off x="8421538"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81"/>
          <p:cNvSpPr/>
          <p:nvPr/>
        </p:nvSpPr>
        <p:spPr>
          <a:xfrm>
            <a:off x="7764763"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81"/>
          <p:cNvSpPr/>
          <p:nvPr/>
        </p:nvSpPr>
        <p:spPr>
          <a:xfrm>
            <a:off x="861435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81"/>
          <p:cNvSpPr/>
          <p:nvPr/>
        </p:nvSpPr>
        <p:spPr>
          <a:xfrm>
            <a:off x="2961588" y="2268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81"/>
          <p:cNvSpPr/>
          <p:nvPr/>
        </p:nvSpPr>
        <p:spPr>
          <a:xfrm>
            <a:off x="-153462" y="4864350"/>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1" name="Shape 91"/>
        <p:cNvGrpSpPr/>
        <p:nvPr/>
      </p:nvGrpSpPr>
      <p:grpSpPr>
        <a:xfrm>
          <a:off x="0" y="0"/>
          <a:ext cx="0" cy="0"/>
          <a:chOff x="0" y="0"/>
          <a:chExt cx="0" cy="0"/>
        </a:xfrm>
      </p:grpSpPr>
      <p:sp>
        <p:nvSpPr>
          <p:cNvPr id="92" name="Google Shape;92;p82"/>
          <p:cNvSpPr txBox="1"/>
          <p:nvPr>
            <p:ph type="title"/>
          </p:nvPr>
        </p:nvSpPr>
        <p:spPr>
          <a:xfrm>
            <a:off x="720000" y="1274863"/>
            <a:ext cx="2211900" cy="1011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93" name="Google Shape;93;p82"/>
          <p:cNvSpPr txBox="1"/>
          <p:nvPr>
            <p:ph idx="1" type="subTitle"/>
          </p:nvPr>
        </p:nvSpPr>
        <p:spPr>
          <a:xfrm>
            <a:off x="720000" y="2409738"/>
            <a:ext cx="2574600" cy="145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94" name="Google Shape;94;p82"/>
          <p:cNvSpPr/>
          <p:nvPr/>
        </p:nvSpPr>
        <p:spPr>
          <a:xfrm>
            <a:off x="-494275" y="-404575"/>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82"/>
          <p:cNvSpPr/>
          <p:nvPr/>
        </p:nvSpPr>
        <p:spPr>
          <a:xfrm>
            <a:off x="2428950" y="-18433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82"/>
          <p:cNvSpPr/>
          <p:nvPr/>
        </p:nvSpPr>
        <p:spPr>
          <a:xfrm>
            <a:off x="82741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82"/>
          <p:cNvSpPr/>
          <p:nvPr/>
        </p:nvSpPr>
        <p:spPr>
          <a:xfrm>
            <a:off x="8767350" y="2850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82"/>
          <p:cNvSpPr/>
          <p:nvPr/>
        </p:nvSpPr>
        <p:spPr>
          <a:xfrm>
            <a:off x="3518550" y="46035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82"/>
          <p:cNvSpPr/>
          <p:nvPr/>
        </p:nvSpPr>
        <p:spPr>
          <a:xfrm>
            <a:off x="7999200" y="-3096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82"/>
          <p:cNvSpPr/>
          <p:nvPr/>
        </p:nvSpPr>
        <p:spPr>
          <a:xfrm>
            <a:off x="-15556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1" name="Shape 101"/>
        <p:cNvGrpSpPr/>
        <p:nvPr/>
      </p:nvGrpSpPr>
      <p:grpSpPr>
        <a:xfrm>
          <a:off x="0" y="0"/>
          <a:ext cx="0" cy="0"/>
          <a:chOff x="0" y="0"/>
          <a:chExt cx="0" cy="0"/>
        </a:xfrm>
      </p:grpSpPr>
      <p:sp>
        <p:nvSpPr>
          <p:cNvPr id="102" name="Google Shape;102;p8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03" name="Google Shape;103;p83"/>
          <p:cNvSpPr txBox="1"/>
          <p:nvPr>
            <p:ph idx="1" type="subTitle"/>
          </p:nvPr>
        </p:nvSpPr>
        <p:spPr>
          <a:xfrm>
            <a:off x="1467700" y="32656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104" name="Google Shape;104;p83"/>
          <p:cNvSpPr txBox="1"/>
          <p:nvPr>
            <p:ph idx="2" type="subTitle"/>
          </p:nvPr>
        </p:nvSpPr>
        <p:spPr>
          <a:xfrm>
            <a:off x="1460800" y="3610000"/>
            <a:ext cx="24423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5" name="Google Shape;105;p83"/>
          <p:cNvSpPr txBox="1"/>
          <p:nvPr>
            <p:ph idx="3" type="subTitle"/>
          </p:nvPr>
        </p:nvSpPr>
        <p:spPr>
          <a:xfrm>
            <a:off x="5247775" y="32656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106" name="Google Shape;106;p83"/>
          <p:cNvSpPr txBox="1"/>
          <p:nvPr>
            <p:ph idx="4" type="subTitle"/>
          </p:nvPr>
        </p:nvSpPr>
        <p:spPr>
          <a:xfrm>
            <a:off x="5240872" y="3610000"/>
            <a:ext cx="24423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7" name="Google Shape;107;p83"/>
          <p:cNvSpPr/>
          <p:nvPr/>
        </p:nvSpPr>
        <p:spPr>
          <a:xfrm flipH="1">
            <a:off x="-15556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83"/>
          <p:cNvSpPr/>
          <p:nvPr/>
        </p:nvSpPr>
        <p:spPr>
          <a:xfrm flipH="1">
            <a:off x="-63450" y="2469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83"/>
          <p:cNvSpPr/>
          <p:nvPr/>
        </p:nvSpPr>
        <p:spPr>
          <a:xfrm flipH="1">
            <a:off x="365100" y="-3477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83"/>
          <p:cNvSpPr/>
          <p:nvPr/>
        </p:nvSpPr>
        <p:spPr>
          <a:xfrm flipH="1">
            <a:off x="82741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83"/>
          <p:cNvSpPr/>
          <p:nvPr/>
        </p:nvSpPr>
        <p:spPr>
          <a:xfrm flipH="1">
            <a:off x="4351950" y="49141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83"/>
          <p:cNvSpPr/>
          <p:nvPr/>
        </p:nvSpPr>
        <p:spPr>
          <a:xfrm>
            <a:off x="8771250" y="2469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83"/>
          <p:cNvSpPr/>
          <p:nvPr/>
        </p:nvSpPr>
        <p:spPr>
          <a:xfrm>
            <a:off x="8003100" y="-3477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 name="Google Shape;114;p83"/>
          <p:cNvGrpSpPr/>
          <p:nvPr/>
        </p:nvGrpSpPr>
        <p:grpSpPr>
          <a:xfrm>
            <a:off x="4219772" y="1550869"/>
            <a:ext cx="704474" cy="1564717"/>
            <a:chOff x="1114309" y="1879482"/>
            <a:chExt cx="704474" cy="1564717"/>
          </a:xfrm>
        </p:grpSpPr>
        <p:sp>
          <p:nvSpPr>
            <p:cNvPr id="115" name="Google Shape;115;p83"/>
            <p:cNvSpPr/>
            <p:nvPr/>
          </p:nvSpPr>
          <p:spPr>
            <a:xfrm>
              <a:off x="1417934" y="18794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83"/>
            <p:cNvSpPr/>
            <p:nvPr/>
          </p:nvSpPr>
          <p:spPr>
            <a:xfrm>
              <a:off x="1533632" y="33757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83"/>
            <p:cNvSpPr/>
            <p:nvPr/>
          </p:nvSpPr>
          <p:spPr>
            <a:xfrm>
              <a:off x="1114309" y="2565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83"/>
            <p:cNvSpPr/>
            <p:nvPr/>
          </p:nvSpPr>
          <p:spPr>
            <a:xfrm>
              <a:off x="1747957" y="24327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9" name="Shape 119"/>
        <p:cNvGrpSpPr/>
        <p:nvPr/>
      </p:nvGrpSpPr>
      <p:grpSpPr>
        <a:xfrm>
          <a:off x="0" y="0"/>
          <a:ext cx="0" cy="0"/>
          <a:chOff x="0" y="0"/>
          <a:chExt cx="0" cy="0"/>
        </a:xfrm>
      </p:grpSpPr>
      <p:sp>
        <p:nvSpPr>
          <p:cNvPr id="120" name="Google Shape;120;p8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21" name="Google Shape;121;p84"/>
          <p:cNvSpPr/>
          <p:nvPr/>
        </p:nvSpPr>
        <p:spPr>
          <a:xfrm flipH="1" rot="10800000">
            <a:off x="8274150" y="-18050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84"/>
          <p:cNvSpPr/>
          <p:nvPr/>
        </p:nvSpPr>
        <p:spPr>
          <a:xfrm flipH="1" rot="10800000">
            <a:off x="8773013" y="44988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84"/>
          <p:cNvSpPr/>
          <p:nvPr/>
        </p:nvSpPr>
        <p:spPr>
          <a:xfrm flipH="1" rot="10800000">
            <a:off x="8004863" y="4753875"/>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84"/>
          <p:cNvSpPr/>
          <p:nvPr/>
        </p:nvSpPr>
        <p:spPr>
          <a:xfrm flipH="1" rot="10800000">
            <a:off x="-1555650" y="-18050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84"/>
          <p:cNvSpPr/>
          <p:nvPr/>
        </p:nvSpPr>
        <p:spPr>
          <a:xfrm rot="10800000">
            <a:off x="-139012" y="44988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84"/>
          <p:cNvSpPr/>
          <p:nvPr/>
        </p:nvSpPr>
        <p:spPr>
          <a:xfrm rot="10800000">
            <a:off x="289538" y="4753875"/>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7" name="Shape 127"/>
        <p:cNvGrpSpPr/>
        <p:nvPr/>
      </p:nvGrpSpPr>
      <p:grpSpPr>
        <a:xfrm>
          <a:off x="0" y="0"/>
          <a:ext cx="0" cy="0"/>
          <a:chOff x="0" y="0"/>
          <a:chExt cx="0" cy="0"/>
        </a:xfrm>
      </p:grpSpPr>
      <p:sp>
        <p:nvSpPr>
          <p:cNvPr id="128" name="Google Shape;128;p85"/>
          <p:cNvSpPr txBox="1"/>
          <p:nvPr>
            <p:ph type="title"/>
          </p:nvPr>
        </p:nvSpPr>
        <p:spPr>
          <a:xfrm>
            <a:off x="6212100" y="1510235"/>
            <a:ext cx="2211900" cy="540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29" name="Google Shape;129;p85"/>
          <p:cNvSpPr txBox="1"/>
          <p:nvPr>
            <p:ph idx="1" type="subTitle"/>
          </p:nvPr>
        </p:nvSpPr>
        <p:spPr>
          <a:xfrm>
            <a:off x="5849500" y="2174365"/>
            <a:ext cx="2574600" cy="1458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r">
              <a:lnSpc>
                <a:spcPct val="100000"/>
              </a:lnSpc>
              <a:spcBef>
                <a:spcPts val="0"/>
              </a:spcBef>
              <a:spcAft>
                <a:spcPts val="0"/>
              </a:spcAft>
              <a:buSzPts val="1600"/>
              <a:buNone/>
              <a:defRPr sz="1600"/>
            </a:lvl2pPr>
            <a:lvl3pPr lvl="2" algn="r">
              <a:lnSpc>
                <a:spcPct val="100000"/>
              </a:lnSpc>
              <a:spcBef>
                <a:spcPts val="0"/>
              </a:spcBef>
              <a:spcAft>
                <a:spcPts val="0"/>
              </a:spcAft>
              <a:buSzPts val="1600"/>
              <a:buNone/>
              <a:defRPr sz="1600"/>
            </a:lvl3pPr>
            <a:lvl4pPr lvl="3" algn="r">
              <a:lnSpc>
                <a:spcPct val="100000"/>
              </a:lnSpc>
              <a:spcBef>
                <a:spcPts val="0"/>
              </a:spcBef>
              <a:spcAft>
                <a:spcPts val="0"/>
              </a:spcAft>
              <a:buSzPts val="1600"/>
              <a:buNone/>
              <a:defRPr sz="1600"/>
            </a:lvl4pPr>
            <a:lvl5pPr lvl="4" algn="r">
              <a:lnSpc>
                <a:spcPct val="100000"/>
              </a:lnSpc>
              <a:spcBef>
                <a:spcPts val="0"/>
              </a:spcBef>
              <a:spcAft>
                <a:spcPts val="0"/>
              </a:spcAft>
              <a:buSzPts val="1600"/>
              <a:buNone/>
              <a:defRPr sz="1600"/>
            </a:lvl5pPr>
            <a:lvl6pPr lvl="5" algn="r">
              <a:lnSpc>
                <a:spcPct val="100000"/>
              </a:lnSpc>
              <a:spcBef>
                <a:spcPts val="0"/>
              </a:spcBef>
              <a:spcAft>
                <a:spcPts val="0"/>
              </a:spcAft>
              <a:buSzPts val="1600"/>
              <a:buNone/>
              <a:defRPr sz="1600"/>
            </a:lvl6pPr>
            <a:lvl7pPr lvl="6" algn="r">
              <a:lnSpc>
                <a:spcPct val="100000"/>
              </a:lnSpc>
              <a:spcBef>
                <a:spcPts val="0"/>
              </a:spcBef>
              <a:spcAft>
                <a:spcPts val="0"/>
              </a:spcAft>
              <a:buSzPts val="1600"/>
              <a:buNone/>
              <a:defRPr sz="1600"/>
            </a:lvl7pPr>
            <a:lvl8pPr lvl="7" algn="r">
              <a:lnSpc>
                <a:spcPct val="100000"/>
              </a:lnSpc>
              <a:spcBef>
                <a:spcPts val="0"/>
              </a:spcBef>
              <a:spcAft>
                <a:spcPts val="0"/>
              </a:spcAft>
              <a:buSzPts val="1600"/>
              <a:buNone/>
              <a:defRPr sz="1600"/>
            </a:lvl8pPr>
            <a:lvl9pPr lvl="8" algn="r">
              <a:lnSpc>
                <a:spcPct val="100000"/>
              </a:lnSpc>
              <a:spcBef>
                <a:spcPts val="0"/>
              </a:spcBef>
              <a:spcAft>
                <a:spcPts val="0"/>
              </a:spcAft>
              <a:buSzPts val="1600"/>
              <a:buNone/>
              <a:defRPr sz="1600"/>
            </a:lvl9pPr>
          </a:lstStyle>
          <a:p/>
        </p:txBody>
      </p:sp>
      <p:sp>
        <p:nvSpPr>
          <p:cNvPr id="130" name="Google Shape;130;p85"/>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85"/>
          <p:cNvSpPr/>
          <p:nvPr/>
        </p:nvSpPr>
        <p:spPr>
          <a:xfrm>
            <a:off x="5815350" y="-18433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85"/>
          <p:cNvSpPr/>
          <p:nvPr/>
        </p:nvSpPr>
        <p:spPr>
          <a:xfrm>
            <a:off x="8310750" y="364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85"/>
          <p:cNvSpPr/>
          <p:nvPr/>
        </p:nvSpPr>
        <p:spPr>
          <a:xfrm>
            <a:off x="-129600" y="46035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 name="Shape 11"/>
        <p:cNvGrpSpPr/>
        <p:nvPr/>
      </p:nvGrpSpPr>
      <p:grpSpPr>
        <a:xfrm>
          <a:off x="0" y="0"/>
          <a:ext cx="0" cy="0"/>
          <a:chOff x="0" y="0"/>
          <a:chExt cx="0" cy="0"/>
        </a:xfrm>
      </p:grpSpPr>
      <p:sp>
        <p:nvSpPr>
          <p:cNvPr id="12" name="Google Shape;12;p2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 name="Google Shape;13;p2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4" name="Google Shape;14;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4" name="Shape 134"/>
        <p:cNvGrpSpPr/>
        <p:nvPr/>
      </p:nvGrpSpPr>
      <p:grpSpPr>
        <a:xfrm>
          <a:off x="0" y="0"/>
          <a:ext cx="0" cy="0"/>
          <a:chOff x="0" y="0"/>
          <a:chExt cx="0" cy="0"/>
        </a:xfrm>
      </p:grpSpPr>
      <p:sp>
        <p:nvSpPr>
          <p:cNvPr id="135" name="Google Shape;135;p86"/>
          <p:cNvSpPr txBox="1"/>
          <p:nvPr>
            <p:ph type="title"/>
          </p:nvPr>
        </p:nvSpPr>
        <p:spPr>
          <a:xfrm>
            <a:off x="1703100" y="1757850"/>
            <a:ext cx="5737800" cy="162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grpSp>
        <p:nvGrpSpPr>
          <p:cNvPr id="136" name="Google Shape;136;p86"/>
          <p:cNvGrpSpPr/>
          <p:nvPr/>
        </p:nvGrpSpPr>
        <p:grpSpPr>
          <a:xfrm flipH="1">
            <a:off x="7092697" y="961120"/>
            <a:ext cx="1397510" cy="3373666"/>
            <a:chOff x="1197548" y="1137333"/>
            <a:chExt cx="1397510" cy="3373666"/>
          </a:xfrm>
        </p:grpSpPr>
        <p:sp>
          <p:nvSpPr>
            <p:cNvPr id="137" name="Google Shape;137;p86"/>
            <p:cNvSpPr/>
            <p:nvPr/>
          </p:nvSpPr>
          <p:spPr>
            <a:xfrm>
              <a:off x="1197548" y="29101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86"/>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86"/>
            <p:cNvSpPr/>
            <p:nvPr/>
          </p:nvSpPr>
          <p:spPr>
            <a:xfrm>
              <a:off x="2524232" y="4442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86"/>
            <p:cNvSpPr/>
            <p:nvPr/>
          </p:nvSpPr>
          <p:spPr>
            <a:xfrm>
              <a:off x="2181109" y="3708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86"/>
            <p:cNvSpPr/>
            <p:nvPr/>
          </p:nvSpPr>
          <p:spPr>
            <a:xfrm>
              <a:off x="2128957" y="11373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2" name="Google Shape;142;p86"/>
          <p:cNvSpPr/>
          <p:nvPr/>
        </p:nvSpPr>
        <p:spPr>
          <a:xfrm flipH="1" rot="10800000">
            <a:off x="84240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86"/>
          <p:cNvSpPr/>
          <p:nvPr/>
        </p:nvSpPr>
        <p:spPr>
          <a:xfrm flipH="1" rot="10800000">
            <a:off x="5815350" y="45579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86"/>
          <p:cNvSpPr/>
          <p:nvPr/>
        </p:nvSpPr>
        <p:spPr>
          <a:xfrm flipH="1" rot="10800000">
            <a:off x="8310750" y="4663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86"/>
          <p:cNvSpPr/>
          <p:nvPr/>
        </p:nvSpPr>
        <p:spPr>
          <a:xfrm flipH="1" rot="10800000">
            <a:off x="7665300" y="-733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6" name="Google Shape;146;p86"/>
          <p:cNvGrpSpPr/>
          <p:nvPr/>
        </p:nvGrpSpPr>
        <p:grpSpPr>
          <a:xfrm>
            <a:off x="653798" y="961120"/>
            <a:ext cx="1397510" cy="3373666"/>
            <a:chOff x="1197548" y="1137333"/>
            <a:chExt cx="1397510" cy="3373666"/>
          </a:xfrm>
        </p:grpSpPr>
        <p:sp>
          <p:nvSpPr>
            <p:cNvPr id="147" name="Google Shape;147;p86"/>
            <p:cNvSpPr/>
            <p:nvPr/>
          </p:nvSpPr>
          <p:spPr>
            <a:xfrm>
              <a:off x="1197548" y="29101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86"/>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86"/>
            <p:cNvSpPr/>
            <p:nvPr/>
          </p:nvSpPr>
          <p:spPr>
            <a:xfrm>
              <a:off x="2524232" y="4442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86"/>
            <p:cNvSpPr/>
            <p:nvPr/>
          </p:nvSpPr>
          <p:spPr>
            <a:xfrm>
              <a:off x="2181109" y="3708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86"/>
            <p:cNvSpPr/>
            <p:nvPr/>
          </p:nvSpPr>
          <p:spPr>
            <a:xfrm>
              <a:off x="2128957" y="11373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 name="Google Shape;152;p86"/>
          <p:cNvSpPr/>
          <p:nvPr/>
        </p:nvSpPr>
        <p:spPr>
          <a:xfrm flipH="1" rot="10800000">
            <a:off x="-129600" y="44937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86"/>
          <p:cNvSpPr/>
          <p:nvPr/>
        </p:nvSpPr>
        <p:spPr>
          <a:xfrm flipH="1" rot="10800000">
            <a:off x="-952500" y="-153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4" name="Shape 154"/>
        <p:cNvGrpSpPr/>
        <p:nvPr/>
      </p:nvGrpSpPr>
      <p:grpSpPr>
        <a:xfrm>
          <a:off x="0" y="0"/>
          <a:ext cx="0" cy="0"/>
          <a:chOff x="0" y="0"/>
          <a:chExt cx="0" cy="0"/>
        </a:xfrm>
      </p:grpSpPr>
      <p:sp>
        <p:nvSpPr>
          <p:cNvPr id="155" name="Google Shape;155;p87"/>
          <p:cNvSpPr txBox="1"/>
          <p:nvPr>
            <p:ph type="title"/>
          </p:nvPr>
        </p:nvSpPr>
        <p:spPr>
          <a:xfrm>
            <a:off x="696600" y="1233175"/>
            <a:ext cx="33411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56" name="Google Shape;156;p87"/>
          <p:cNvSpPr txBox="1"/>
          <p:nvPr>
            <p:ph idx="1" type="subTitle"/>
          </p:nvPr>
        </p:nvSpPr>
        <p:spPr>
          <a:xfrm>
            <a:off x="696600" y="2803075"/>
            <a:ext cx="33411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57" name="Google Shape;157;p87"/>
          <p:cNvSpPr txBox="1"/>
          <p:nvPr>
            <p:ph idx="2" type="body"/>
          </p:nvPr>
        </p:nvSpPr>
        <p:spPr>
          <a:xfrm>
            <a:off x="5212500" y="724075"/>
            <a:ext cx="3341100" cy="3695100"/>
          </a:xfrm>
          <a:prstGeom prst="rect">
            <a:avLst/>
          </a:prstGeom>
          <a:noFill/>
          <a:ln>
            <a:noFill/>
          </a:ln>
        </p:spPr>
        <p:txBody>
          <a:bodyPr anchorCtr="0" anchor="ctr" bIns="91425" lIns="91425" spcFirstLastPara="1" rIns="91425" wrap="square" tIns="91425">
            <a:noAutofit/>
          </a:bodyPr>
          <a:lstStyle>
            <a:lvl1pPr indent="-317500" lvl="0" marL="457200" algn="l">
              <a:lnSpc>
                <a:spcPct val="115000"/>
              </a:lnSpc>
              <a:spcBef>
                <a:spcPts val="0"/>
              </a:spcBef>
              <a:spcAft>
                <a:spcPts val="0"/>
              </a:spcAft>
              <a:buSzPts val="14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58" name="Google Shape;158;p87"/>
          <p:cNvSpPr/>
          <p:nvPr/>
        </p:nvSpPr>
        <p:spPr>
          <a:xfrm flipH="1" rot="10800000">
            <a:off x="-1403250" y="-16526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87"/>
          <p:cNvSpPr/>
          <p:nvPr/>
        </p:nvSpPr>
        <p:spPr>
          <a:xfrm flipH="1" rot="10800000">
            <a:off x="-291437" y="9520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0" name="Shape 160"/>
        <p:cNvGrpSpPr/>
        <p:nvPr/>
      </p:nvGrpSpPr>
      <p:grpSpPr>
        <a:xfrm>
          <a:off x="0" y="0"/>
          <a:ext cx="0" cy="0"/>
          <a:chOff x="0" y="0"/>
          <a:chExt cx="0" cy="0"/>
        </a:xfrm>
      </p:grpSpPr>
      <p:sp>
        <p:nvSpPr>
          <p:cNvPr id="161" name="Google Shape;161;p88"/>
          <p:cNvSpPr txBox="1"/>
          <p:nvPr>
            <p:ph type="title"/>
          </p:nvPr>
        </p:nvSpPr>
        <p:spPr>
          <a:xfrm>
            <a:off x="1923900" y="597425"/>
            <a:ext cx="5296200" cy="1005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62" name="Google Shape;162;p88"/>
          <p:cNvSpPr/>
          <p:nvPr/>
        </p:nvSpPr>
        <p:spPr>
          <a:xfrm flipH="1" rot="10800000">
            <a:off x="8426550" y="-16526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88"/>
          <p:cNvSpPr/>
          <p:nvPr/>
        </p:nvSpPr>
        <p:spPr>
          <a:xfrm flipH="1" rot="10800000">
            <a:off x="8925413" y="9520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88"/>
          <p:cNvSpPr/>
          <p:nvPr/>
        </p:nvSpPr>
        <p:spPr>
          <a:xfrm flipH="1" rot="10800000">
            <a:off x="-1403250" y="-16526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88"/>
          <p:cNvSpPr/>
          <p:nvPr/>
        </p:nvSpPr>
        <p:spPr>
          <a:xfrm flipH="1" rot="10800000">
            <a:off x="-291437" y="9520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6" name="Shape 166"/>
        <p:cNvGrpSpPr/>
        <p:nvPr/>
      </p:nvGrpSpPr>
      <p:grpSpPr>
        <a:xfrm>
          <a:off x="0" y="0"/>
          <a:ext cx="0" cy="0"/>
          <a:chOff x="0" y="0"/>
          <a:chExt cx="0" cy="0"/>
        </a:xfrm>
      </p:grpSpPr>
      <p:sp>
        <p:nvSpPr>
          <p:cNvPr id="167" name="Google Shape;167;p89"/>
          <p:cNvSpPr txBox="1"/>
          <p:nvPr>
            <p:ph hasCustomPrompt="1" type="title"/>
          </p:nvPr>
        </p:nvSpPr>
        <p:spPr>
          <a:xfrm>
            <a:off x="1307100" y="1553313"/>
            <a:ext cx="6529800" cy="138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000"/>
              <a:buNone/>
              <a:defRPr sz="9000"/>
            </a:lvl1pPr>
            <a:lvl2pPr lvl="1" algn="ctr">
              <a:lnSpc>
                <a:spcPct val="100000"/>
              </a:lnSpc>
              <a:spcBef>
                <a:spcPts val="0"/>
              </a:spcBef>
              <a:spcAft>
                <a:spcPts val="0"/>
              </a:spcAft>
              <a:buSzPts val="9000"/>
              <a:buNone/>
              <a:defRPr sz="9000"/>
            </a:lvl2pPr>
            <a:lvl3pPr lvl="2" algn="ctr">
              <a:lnSpc>
                <a:spcPct val="100000"/>
              </a:lnSpc>
              <a:spcBef>
                <a:spcPts val="0"/>
              </a:spcBef>
              <a:spcAft>
                <a:spcPts val="0"/>
              </a:spcAft>
              <a:buSzPts val="9000"/>
              <a:buNone/>
              <a:defRPr sz="9000"/>
            </a:lvl3pPr>
            <a:lvl4pPr lvl="3" algn="ctr">
              <a:lnSpc>
                <a:spcPct val="100000"/>
              </a:lnSpc>
              <a:spcBef>
                <a:spcPts val="0"/>
              </a:spcBef>
              <a:spcAft>
                <a:spcPts val="0"/>
              </a:spcAft>
              <a:buSzPts val="9000"/>
              <a:buNone/>
              <a:defRPr sz="9000"/>
            </a:lvl4pPr>
            <a:lvl5pPr lvl="4" algn="ctr">
              <a:lnSpc>
                <a:spcPct val="100000"/>
              </a:lnSpc>
              <a:spcBef>
                <a:spcPts val="0"/>
              </a:spcBef>
              <a:spcAft>
                <a:spcPts val="0"/>
              </a:spcAft>
              <a:buSzPts val="9000"/>
              <a:buNone/>
              <a:defRPr sz="9000"/>
            </a:lvl5pPr>
            <a:lvl6pPr lvl="5" algn="ctr">
              <a:lnSpc>
                <a:spcPct val="100000"/>
              </a:lnSpc>
              <a:spcBef>
                <a:spcPts val="0"/>
              </a:spcBef>
              <a:spcAft>
                <a:spcPts val="0"/>
              </a:spcAft>
              <a:buSzPts val="9000"/>
              <a:buNone/>
              <a:defRPr sz="9000"/>
            </a:lvl6pPr>
            <a:lvl7pPr lvl="6" algn="ctr">
              <a:lnSpc>
                <a:spcPct val="100000"/>
              </a:lnSpc>
              <a:spcBef>
                <a:spcPts val="0"/>
              </a:spcBef>
              <a:spcAft>
                <a:spcPts val="0"/>
              </a:spcAft>
              <a:buSzPts val="9000"/>
              <a:buNone/>
              <a:defRPr sz="9000"/>
            </a:lvl7pPr>
            <a:lvl8pPr lvl="7" algn="ctr">
              <a:lnSpc>
                <a:spcPct val="100000"/>
              </a:lnSpc>
              <a:spcBef>
                <a:spcPts val="0"/>
              </a:spcBef>
              <a:spcAft>
                <a:spcPts val="0"/>
              </a:spcAft>
              <a:buSzPts val="9000"/>
              <a:buNone/>
              <a:defRPr sz="9000"/>
            </a:lvl8pPr>
            <a:lvl9pPr lvl="8" algn="ctr">
              <a:lnSpc>
                <a:spcPct val="100000"/>
              </a:lnSpc>
              <a:spcBef>
                <a:spcPts val="0"/>
              </a:spcBef>
              <a:spcAft>
                <a:spcPts val="0"/>
              </a:spcAft>
              <a:buSzPts val="9000"/>
              <a:buNone/>
              <a:defRPr sz="9000"/>
            </a:lvl9pPr>
          </a:lstStyle>
          <a:p>
            <a:r>
              <a:t>xx%</a:t>
            </a:r>
          </a:p>
        </p:txBody>
      </p:sp>
      <p:sp>
        <p:nvSpPr>
          <p:cNvPr id="168" name="Google Shape;168;p89"/>
          <p:cNvSpPr txBox="1"/>
          <p:nvPr>
            <p:ph idx="1" type="subTitle"/>
          </p:nvPr>
        </p:nvSpPr>
        <p:spPr>
          <a:xfrm>
            <a:off x="2404050" y="3017188"/>
            <a:ext cx="4335900" cy="563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69" name="Google Shape;169;p89"/>
          <p:cNvSpPr/>
          <p:nvPr/>
        </p:nvSpPr>
        <p:spPr>
          <a:xfrm flipH="1" rot="10800000">
            <a:off x="84240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89"/>
          <p:cNvSpPr/>
          <p:nvPr/>
        </p:nvSpPr>
        <p:spPr>
          <a:xfrm flipH="1" rot="10800000">
            <a:off x="5815350" y="45579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89"/>
          <p:cNvSpPr/>
          <p:nvPr/>
        </p:nvSpPr>
        <p:spPr>
          <a:xfrm flipH="1" rot="10800000">
            <a:off x="8310750" y="4663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89"/>
          <p:cNvSpPr/>
          <p:nvPr/>
        </p:nvSpPr>
        <p:spPr>
          <a:xfrm flipH="1" rot="10800000">
            <a:off x="-129600" y="-2431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89"/>
          <p:cNvSpPr/>
          <p:nvPr/>
        </p:nvSpPr>
        <p:spPr>
          <a:xfrm flipH="1" rot="10800000">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4" name="Google Shape;174;p89"/>
          <p:cNvGrpSpPr/>
          <p:nvPr/>
        </p:nvGrpSpPr>
        <p:grpSpPr>
          <a:xfrm>
            <a:off x="111698" y="1189720"/>
            <a:ext cx="1611835" cy="2764066"/>
            <a:chOff x="587948" y="1365933"/>
            <a:chExt cx="1611835" cy="2764066"/>
          </a:xfrm>
        </p:grpSpPr>
        <p:sp>
          <p:nvSpPr>
            <p:cNvPr id="175" name="Google Shape;175;p89"/>
            <p:cNvSpPr/>
            <p:nvPr/>
          </p:nvSpPr>
          <p:spPr>
            <a:xfrm>
              <a:off x="5879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89"/>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89"/>
            <p:cNvSpPr/>
            <p:nvPr/>
          </p:nvSpPr>
          <p:spPr>
            <a:xfrm>
              <a:off x="1990832" y="4061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89"/>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89"/>
            <p:cNvSpPr/>
            <p:nvPr/>
          </p:nvSpPr>
          <p:spPr>
            <a:xfrm>
              <a:off x="2128957" y="13659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 name="Google Shape;180;p89"/>
          <p:cNvGrpSpPr/>
          <p:nvPr/>
        </p:nvGrpSpPr>
        <p:grpSpPr>
          <a:xfrm flipH="1">
            <a:off x="7420472" y="1189720"/>
            <a:ext cx="1611835" cy="2764066"/>
            <a:chOff x="587948" y="1365933"/>
            <a:chExt cx="1611835" cy="2764066"/>
          </a:xfrm>
        </p:grpSpPr>
        <p:sp>
          <p:nvSpPr>
            <p:cNvPr id="181" name="Google Shape;181;p89"/>
            <p:cNvSpPr/>
            <p:nvPr/>
          </p:nvSpPr>
          <p:spPr>
            <a:xfrm>
              <a:off x="5879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89"/>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89"/>
            <p:cNvSpPr/>
            <p:nvPr/>
          </p:nvSpPr>
          <p:spPr>
            <a:xfrm>
              <a:off x="1990832" y="4061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89"/>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89"/>
            <p:cNvSpPr/>
            <p:nvPr/>
          </p:nvSpPr>
          <p:spPr>
            <a:xfrm>
              <a:off x="2128957" y="13659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86" name="Shape 186"/>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3">
    <p:spTree>
      <p:nvGrpSpPr>
        <p:cNvPr id="187" name="Shape 187"/>
        <p:cNvGrpSpPr/>
        <p:nvPr/>
      </p:nvGrpSpPr>
      <p:grpSpPr>
        <a:xfrm>
          <a:off x="0" y="0"/>
          <a:ext cx="0" cy="0"/>
          <a:chOff x="0" y="0"/>
          <a:chExt cx="0" cy="0"/>
        </a:xfrm>
      </p:grpSpPr>
      <p:sp>
        <p:nvSpPr>
          <p:cNvPr id="188" name="Google Shape;188;p9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89" name="Google Shape;189;p91"/>
          <p:cNvSpPr txBox="1"/>
          <p:nvPr>
            <p:ph idx="1" type="body"/>
          </p:nvPr>
        </p:nvSpPr>
        <p:spPr>
          <a:xfrm>
            <a:off x="720000" y="1332650"/>
            <a:ext cx="7704000" cy="3270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sz="1200"/>
            </a:lvl1pPr>
            <a:lvl2pPr indent="-304800" lvl="1" marL="914400" algn="l">
              <a:lnSpc>
                <a:spcPct val="100000"/>
              </a:lnSpc>
              <a:spcBef>
                <a:spcPts val="1600"/>
              </a:spcBef>
              <a:spcAft>
                <a:spcPts val="0"/>
              </a:spcAft>
              <a:buSzPts val="1200"/>
              <a:buChar char="○"/>
              <a:defRPr sz="1200"/>
            </a:lvl2pPr>
            <a:lvl3pPr indent="-304800" lvl="2" marL="1371600" algn="l">
              <a:lnSpc>
                <a:spcPct val="100000"/>
              </a:lnSpc>
              <a:spcBef>
                <a:spcPts val="1600"/>
              </a:spcBef>
              <a:spcAft>
                <a:spcPts val="0"/>
              </a:spcAft>
              <a:buSzPts val="1200"/>
              <a:buChar char="■"/>
              <a:defRPr sz="1200"/>
            </a:lvl3pPr>
            <a:lvl4pPr indent="-304800" lvl="3" marL="1828800" algn="l">
              <a:lnSpc>
                <a:spcPct val="100000"/>
              </a:lnSpc>
              <a:spcBef>
                <a:spcPts val="1600"/>
              </a:spcBef>
              <a:spcAft>
                <a:spcPts val="0"/>
              </a:spcAft>
              <a:buSzPts val="1200"/>
              <a:buChar char="●"/>
              <a:defRPr sz="1200"/>
            </a:lvl4pPr>
            <a:lvl5pPr indent="-304800" lvl="4" marL="2286000" algn="l">
              <a:lnSpc>
                <a:spcPct val="100000"/>
              </a:lnSpc>
              <a:spcBef>
                <a:spcPts val="1600"/>
              </a:spcBef>
              <a:spcAft>
                <a:spcPts val="0"/>
              </a:spcAft>
              <a:buSzPts val="1200"/>
              <a:buChar char="○"/>
              <a:defRPr sz="1200"/>
            </a:lvl5pPr>
            <a:lvl6pPr indent="-304800" lvl="5" marL="2743200" algn="l">
              <a:lnSpc>
                <a:spcPct val="100000"/>
              </a:lnSpc>
              <a:spcBef>
                <a:spcPts val="1600"/>
              </a:spcBef>
              <a:spcAft>
                <a:spcPts val="0"/>
              </a:spcAft>
              <a:buSzPts val="1200"/>
              <a:buChar char="■"/>
              <a:defRPr sz="1200"/>
            </a:lvl6pPr>
            <a:lvl7pPr indent="-304800" lvl="6" marL="3200400" algn="l">
              <a:lnSpc>
                <a:spcPct val="100000"/>
              </a:lnSpc>
              <a:spcBef>
                <a:spcPts val="1600"/>
              </a:spcBef>
              <a:spcAft>
                <a:spcPts val="0"/>
              </a:spcAft>
              <a:buSzPts val="1200"/>
              <a:buChar char="●"/>
              <a:defRPr sz="1200"/>
            </a:lvl7pPr>
            <a:lvl8pPr indent="-304800" lvl="7" marL="3657600" algn="l">
              <a:lnSpc>
                <a:spcPct val="100000"/>
              </a:lnSpc>
              <a:spcBef>
                <a:spcPts val="1600"/>
              </a:spcBef>
              <a:spcAft>
                <a:spcPts val="0"/>
              </a:spcAft>
              <a:buSzPts val="1200"/>
              <a:buChar char="○"/>
              <a:defRPr sz="1200"/>
            </a:lvl8pPr>
            <a:lvl9pPr indent="-304800" lvl="8" marL="4114800" algn="l">
              <a:lnSpc>
                <a:spcPct val="100000"/>
              </a:lnSpc>
              <a:spcBef>
                <a:spcPts val="1600"/>
              </a:spcBef>
              <a:spcAft>
                <a:spcPts val="1600"/>
              </a:spcAft>
              <a:buSzPts val="1200"/>
              <a:buChar char="■"/>
              <a:defRPr sz="1200"/>
            </a:lvl9pPr>
          </a:lstStyle>
          <a:p/>
        </p:txBody>
      </p:sp>
      <p:sp>
        <p:nvSpPr>
          <p:cNvPr id="190" name="Google Shape;190;p91"/>
          <p:cNvSpPr/>
          <p:nvPr/>
        </p:nvSpPr>
        <p:spPr>
          <a:xfrm flipH="1">
            <a:off x="8243100" y="42804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91"/>
          <p:cNvSpPr/>
          <p:nvPr/>
        </p:nvSpPr>
        <p:spPr>
          <a:xfrm flipH="1">
            <a:off x="-215575"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91"/>
          <p:cNvSpPr/>
          <p:nvPr/>
        </p:nvSpPr>
        <p:spPr>
          <a:xfrm flipH="1">
            <a:off x="-1038475" y="-17791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91"/>
          <p:cNvSpPr/>
          <p:nvPr/>
        </p:nvSpPr>
        <p:spPr>
          <a:xfrm flipH="1">
            <a:off x="-219325" y="8653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91"/>
          <p:cNvSpPr/>
          <p:nvPr/>
        </p:nvSpPr>
        <p:spPr>
          <a:xfrm flipH="1">
            <a:off x="7828025"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91"/>
          <p:cNvSpPr/>
          <p:nvPr/>
        </p:nvSpPr>
        <p:spPr>
          <a:xfrm flipH="1">
            <a:off x="8338025"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96" name="Shape 196"/>
        <p:cNvGrpSpPr/>
        <p:nvPr/>
      </p:nvGrpSpPr>
      <p:grpSpPr>
        <a:xfrm>
          <a:off x="0" y="0"/>
          <a:ext cx="0" cy="0"/>
          <a:chOff x="0" y="0"/>
          <a:chExt cx="0" cy="0"/>
        </a:xfrm>
      </p:grpSpPr>
      <p:sp>
        <p:nvSpPr>
          <p:cNvPr id="197" name="Google Shape;197;p9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198" name="Google Shape;198;p92"/>
          <p:cNvSpPr txBox="1"/>
          <p:nvPr>
            <p:ph idx="2" type="title"/>
          </p:nvPr>
        </p:nvSpPr>
        <p:spPr>
          <a:xfrm>
            <a:off x="720000" y="151255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199" name="Google Shape;199;p92"/>
          <p:cNvSpPr txBox="1"/>
          <p:nvPr>
            <p:ph idx="1" type="subTitle"/>
          </p:nvPr>
        </p:nvSpPr>
        <p:spPr>
          <a:xfrm>
            <a:off x="1808025" y="151255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200" name="Google Shape;200;p92"/>
          <p:cNvSpPr txBox="1"/>
          <p:nvPr>
            <p:ph idx="3" type="subTitle"/>
          </p:nvPr>
        </p:nvSpPr>
        <p:spPr>
          <a:xfrm>
            <a:off x="1808025" y="185695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201" name="Google Shape;201;p92"/>
          <p:cNvCxnSpPr/>
          <p:nvPr/>
        </p:nvCxnSpPr>
        <p:spPr>
          <a:xfrm>
            <a:off x="796200" y="2256850"/>
            <a:ext cx="849600" cy="0"/>
          </a:xfrm>
          <a:prstGeom prst="straightConnector1">
            <a:avLst/>
          </a:prstGeom>
          <a:noFill/>
          <a:ln cap="flat" cmpd="sng" w="28575">
            <a:solidFill>
              <a:schemeClr val="accent3"/>
            </a:solidFill>
            <a:prstDash val="solid"/>
            <a:round/>
            <a:headEnd len="sm" w="sm" type="none"/>
            <a:tailEnd len="sm" w="sm" type="none"/>
          </a:ln>
        </p:spPr>
      </p:cxnSp>
      <p:sp>
        <p:nvSpPr>
          <p:cNvPr id="202" name="Google Shape;202;p92"/>
          <p:cNvSpPr txBox="1"/>
          <p:nvPr>
            <p:ph idx="4" type="title"/>
          </p:nvPr>
        </p:nvSpPr>
        <p:spPr>
          <a:xfrm>
            <a:off x="720000" y="2675475"/>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203" name="Google Shape;203;p92"/>
          <p:cNvSpPr txBox="1"/>
          <p:nvPr>
            <p:ph idx="5" type="subTitle"/>
          </p:nvPr>
        </p:nvSpPr>
        <p:spPr>
          <a:xfrm>
            <a:off x="1808025" y="2675475"/>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204" name="Google Shape;204;p92"/>
          <p:cNvSpPr txBox="1"/>
          <p:nvPr>
            <p:ph idx="6" type="subTitle"/>
          </p:nvPr>
        </p:nvSpPr>
        <p:spPr>
          <a:xfrm>
            <a:off x="1808025" y="3019875"/>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205" name="Google Shape;205;p92"/>
          <p:cNvCxnSpPr/>
          <p:nvPr/>
        </p:nvCxnSpPr>
        <p:spPr>
          <a:xfrm>
            <a:off x="796200" y="3419775"/>
            <a:ext cx="849600" cy="0"/>
          </a:xfrm>
          <a:prstGeom prst="straightConnector1">
            <a:avLst/>
          </a:prstGeom>
          <a:noFill/>
          <a:ln cap="flat" cmpd="sng" w="28575">
            <a:solidFill>
              <a:schemeClr val="accent3"/>
            </a:solidFill>
            <a:prstDash val="solid"/>
            <a:round/>
            <a:headEnd len="sm" w="sm" type="none"/>
            <a:tailEnd len="sm" w="sm" type="none"/>
          </a:ln>
        </p:spPr>
      </p:cxnSp>
      <p:sp>
        <p:nvSpPr>
          <p:cNvPr id="206" name="Google Shape;206;p92"/>
          <p:cNvSpPr txBox="1"/>
          <p:nvPr>
            <p:ph idx="7" type="title"/>
          </p:nvPr>
        </p:nvSpPr>
        <p:spPr>
          <a:xfrm>
            <a:off x="720000" y="383840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207" name="Google Shape;207;p92"/>
          <p:cNvSpPr txBox="1"/>
          <p:nvPr>
            <p:ph idx="8" type="subTitle"/>
          </p:nvPr>
        </p:nvSpPr>
        <p:spPr>
          <a:xfrm>
            <a:off x="1808025" y="383840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208" name="Google Shape;208;p92"/>
          <p:cNvSpPr txBox="1"/>
          <p:nvPr>
            <p:ph idx="9" type="subTitle"/>
          </p:nvPr>
        </p:nvSpPr>
        <p:spPr>
          <a:xfrm>
            <a:off x="1808025" y="418280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209" name="Google Shape;209;p92"/>
          <p:cNvCxnSpPr/>
          <p:nvPr/>
        </p:nvCxnSpPr>
        <p:spPr>
          <a:xfrm>
            <a:off x="796200" y="4582700"/>
            <a:ext cx="849600" cy="0"/>
          </a:xfrm>
          <a:prstGeom prst="straightConnector1">
            <a:avLst/>
          </a:prstGeom>
          <a:noFill/>
          <a:ln cap="flat" cmpd="sng" w="28575">
            <a:solidFill>
              <a:schemeClr val="accent3"/>
            </a:solidFill>
            <a:prstDash val="solid"/>
            <a:round/>
            <a:headEnd len="sm" w="sm" type="none"/>
            <a:tailEnd len="sm" w="sm" type="none"/>
          </a:ln>
        </p:spPr>
      </p:cxnSp>
      <p:sp>
        <p:nvSpPr>
          <p:cNvPr id="210" name="Google Shape;210;p92"/>
          <p:cNvSpPr txBox="1"/>
          <p:nvPr>
            <p:ph idx="13" type="title"/>
          </p:nvPr>
        </p:nvSpPr>
        <p:spPr>
          <a:xfrm>
            <a:off x="4907475" y="151255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211" name="Google Shape;211;p92"/>
          <p:cNvSpPr txBox="1"/>
          <p:nvPr>
            <p:ph idx="14" type="subTitle"/>
          </p:nvPr>
        </p:nvSpPr>
        <p:spPr>
          <a:xfrm>
            <a:off x="5995500" y="151255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212" name="Google Shape;212;p92"/>
          <p:cNvSpPr txBox="1"/>
          <p:nvPr>
            <p:ph idx="15" type="subTitle"/>
          </p:nvPr>
        </p:nvSpPr>
        <p:spPr>
          <a:xfrm>
            <a:off x="5995500" y="185695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213" name="Google Shape;213;p92"/>
          <p:cNvCxnSpPr/>
          <p:nvPr/>
        </p:nvCxnSpPr>
        <p:spPr>
          <a:xfrm>
            <a:off x="4983675" y="2256850"/>
            <a:ext cx="849600" cy="0"/>
          </a:xfrm>
          <a:prstGeom prst="straightConnector1">
            <a:avLst/>
          </a:prstGeom>
          <a:noFill/>
          <a:ln cap="flat" cmpd="sng" w="28575">
            <a:solidFill>
              <a:schemeClr val="accent3"/>
            </a:solidFill>
            <a:prstDash val="solid"/>
            <a:round/>
            <a:headEnd len="sm" w="sm" type="none"/>
            <a:tailEnd len="sm" w="sm" type="none"/>
          </a:ln>
        </p:spPr>
      </p:cxnSp>
      <p:sp>
        <p:nvSpPr>
          <p:cNvPr id="214" name="Google Shape;214;p92"/>
          <p:cNvSpPr txBox="1"/>
          <p:nvPr>
            <p:ph idx="16" type="title"/>
          </p:nvPr>
        </p:nvSpPr>
        <p:spPr>
          <a:xfrm>
            <a:off x="4907475" y="2675475"/>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215" name="Google Shape;215;p92"/>
          <p:cNvSpPr txBox="1"/>
          <p:nvPr>
            <p:ph idx="17" type="subTitle"/>
          </p:nvPr>
        </p:nvSpPr>
        <p:spPr>
          <a:xfrm>
            <a:off x="5995500" y="2675475"/>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216" name="Google Shape;216;p92"/>
          <p:cNvSpPr txBox="1"/>
          <p:nvPr>
            <p:ph idx="18" type="subTitle"/>
          </p:nvPr>
        </p:nvSpPr>
        <p:spPr>
          <a:xfrm>
            <a:off x="5995500" y="3019875"/>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217" name="Google Shape;217;p92"/>
          <p:cNvCxnSpPr/>
          <p:nvPr/>
        </p:nvCxnSpPr>
        <p:spPr>
          <a:xfrm>
            <a:off x="4983675" y="3419775"/>
            <a:ext cx="849600" cy="0"/>
          </a:xfrm>
          <a:prstGeom prst="straightConnector1">
            <a:avLst/>
          </a:prstGeom>
          <a:noFill/>
          <a:ln cap="flat" cmpd="sng" w="28575">
            <a:solidFill>
              <a:schemeClr val="accent3"/>
            </a:solidFill>
            <a:prstDash val="solid"/>
            <a:round/>
            <a:headEnd len="sm" w="sm" type="none"/>
            <a:tailEnd len="sm" w="sm" type="none"/>
          </a:ln>
        </p:spPr>
      </p:cxnSp>
      <p:sp>
        <p:nvSpPr>
          <p:cNvPr id="218" name="Google Shape;218;p92"/>
          <p:cNvSpPr txBox="1"/>
          <p:nvPr>
            <p:ph idx="19" type="title"/>
          </p:nvPr>
        </p:nvSpPr>
        <p:spPr>
          <a:xfrm>
            <a:off x="4907475" y="383840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219" name="Google Shape;219;p92"/>
          <p:cNvSpPr txBox="1"/>
          <p:nvPr>
            <p:ph idx="20" type="subTitle"/>
          </p:nvPr>
        </p:nvSpPr>
        <p:spPr>
          <a:xfrm>
            <a:off x="5995500" y="383840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220" name="Google Shape;220;p92"/>
          <p:cNvSpPr txBox="1"/>
          <p:nvPr>
            <p:ph idx="21" type="subTitle"/>
          </p:nvPr>
        </p:nvSpPr>
        <p:spPr>
          <a:xfrm>
            <a:off x="5995500" y="418280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221" name="Google Shape;221;p92"/>
          <p:cNvCxnSpPr/>
          <p:nvPr/>
        </p:nvCxnSpPr>
        <p:spPr>
          <a:xfrm>
            <a:off x="4983675" y="4582700"/>
            <a:ext cx="849600" cy="0"/>
          </a:xfrm>
          <a:prstGeom prst="straightConnector1">
            <a:avLst/>
          </a:prstGeom>
          <a:noFill/>
          <a:ln cap="flat" cmpd="sng" w="28575">
            <a:solidFill>
              <a:schemeClr val="accent3"/>
            </a:solidFill>
            <a:prstDash val="solid"/>
            <a:round/>
            <a:headEnd len="sm" w="sm" type="none"/>
            <a:tailEnd len="sm" w="sm" type="none"/>
          </a:ln>
        </p:spPr>
      </p:cxnSp>
      <p:sp>
        <p:nvSpPr>
          <p:cNvPr id="222" name="Google Shape;222;p92"/>
          <p:cNvSpPr/>
          <p:nvPr/>
        </p:nvSpPr>
        <p:spPr>
          <a:xfrm>
            <a:off x="8597550" y="4787525"/>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92"/>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92"/>
          <p:cNvSpPr/>
          <p:nvPr/>
        </p:nvSpPr>
        <p:spPr>
          <a:xfrm>
            <a:off x="-1489975" y="-1548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92"/>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92"/>
          <p:cNvSpPr/>
          <p:nvPr/>
        </p:nvSpPr>
        <p:spPr>
          <a:xfrm>
            <a:off x="-154675" y="486582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bg>
      <p:bgPr>
        <a:solidFill>
          <a:schemeClr val="lt1"/>
        </a:solidFill>
      </p:bgPr>
    </p:bg>
    <p:spTree>
      <p:nvGrpSpPr>
        <p:cNvPr id="227" name="Shape 227"/>
        <p:cNvGrpSpPr/>
        <p:nvPr/>
      </p:nvGrpSpPr>
      <p:grpSpPr>
        <a:xfrm>
          <a:off x="0" y="0"/>
          <a:ext cx="0" cy="0"/>
          <a:chOff x="0" y="0"/>
          <a:chExt cx="0" cy="0"/>
        </a:xfrm>
      </p:grpSpPr>
      <p:sp>
        <p:nvSpPr>
          <p:cNvPr id="228" name="Google Shape;228;p93"/>
          <p:cNvSpPr/>
          <p:nvPr/>
        </p:nvSpPr>
        <p:spPr>
          <a:xfrm>
            <a:off x="-1451875" y="41661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93"/>
          <p:cNvSpPr txBox="1"/>
          <p:nvPr>
            <p:ph type="title"/>
          </p:nvPr>
        </p:nvSpPr>
        <p:spPr>
          <a:xfrm>
            <a:off x="2902650" y="3593475"/>
            <a:ext cx="3338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230" name="Google Shape;230;p93"/>
          <p:cNvSpPr txBox="1"/>
          <p:nvPr>
            <p:ph idx="1" type="subTitle"/>
          </p:nvPr>
        </p:nvSpPr>
        <p:spPr>
          <a:xfrm>
            <a:off x="1884900" y="1660175"/>
            <a:ext cx="5374200" cy="18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31" name="Google Shape;231;p93"/>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93"/>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93"/>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93"/>
          <p:cNvSpPr/>
          <p:nvPr/>
        </p:nvSpPr>
        <p:spPr>
          <a:xfrm>
            <a:off x="720000"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93"/>
          <p:cNvSpPr/>
          <p:nvPr/>
        </p:nvSpPr>
        <p:spPr>
          <a:xfrm>
            <a:off x="-129600"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6" name="Google Shape;236;p93"/>
          <p:cNvGrpSpPr/>
          <p:nvPr/>
        </p:nvGrpSpPr>
        <p:grpSpPr>
          <a:xfrm>
            <a:off x="587948" y="1650882"/>
            <a:ext cx="1178435" cy="2421967"/>
            <a:chOff x="587948" y="1650882"/>
            <a:chExt cx="1178435" cy="2421967"/>
          </a:xfrm>
        </p:grpSpPr>
        <p:sp>
          <p:nvSpPr>
            <p:cNvPr id="237" name="Google Shape;237;p93"/>
            <p:cNvSpPr/>
            <p:nvPr/>
          </p:nvSpPr>
          <p:spPr>
            <a:xfrm>
              <a:off x="5879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93"/>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93"/>
            <p:cNvSpPr/>
            <p:nvPr/>
          </p:nvSpPr>
          <p:spPr>
            <a:xfrm>
              <a:off x="1457432" y="2537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93"/>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93"/>
            <p:cNvSpPr/>
            <p:nvPr/>
          </p:nvSpPr>
          <p:spPr>
            <a:xfrm>
              <a:off x="1695557" y="400435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2" name="Google Shape;242;p93"/>
          <p:cNvGrpSpPr/>
          <p:nvPr/>
        </p:nvGrpSpPr>
        <p:grpSpPr>
          <a:xfrm>
            <a:off x="7377621" y="1650882"/>
            <a:ext cx="1178434" cy="2421967"/>
            <a:chOff x="7377621" y="1650882"/>
            <a:chExt cx="1178434" cy="2421967"/>
          </a:xfrm>
        </p:grpSpPr>
        <p:sp>
          <p:nvSpPr>
            <p:cNvPr id="243" name="Google Shape;243;p93"/>
            <p:cNvSpPr/>
            <p:nvPr/>
          </p:nvSpPr>
          <p:spPr>
            <a:xfrm flipH="1">
              <a:off x="83707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93"/>
            <p:cNvSpPr/>
            <p:nvPr/>
          </p:nvSpPr>
          <p:spPr>
            <a:xfrm flipH="1">
              <a:off x="7686586"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93"/>
            <p:cNvSpPr/>
            <p:nvPr/>
          </p:nvSpPr>
          <p:spPr>
            <a:xfrm flipH="1">
              <a:off x="7615746" y="2537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93"/>
            <p:cNvSpPr/>
            <p:nvPr/>
          </p:nvSpPr>
          <p:spPr>
            <a:xfrm flipH="1">
              <a:off x="7914011"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93"/>
            <p:cNvSpPr/>
            <p:nvPr/>
          </p:nvSpPr>
          <p:spPr>
            <a:xfrm flipH="1">
              <a:off x="7377621" y="400435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1">
  <p:cSld name="CUSTOM_2_1">
    <p:bg>
      <p:bgPr>
        <a:solidFill>
          <a:schemeClr val="lt1"/>
        </a:solidFill>
      </p:bgPr>
    </p:bg>
    <p:spTree>
      <p:nvGrpSpPr>
        <p:cNvPr id="248" name="Shape 248"/>
        <p:cNvGrpSpPr/>
        <p:nvPr/>
      </p:nvGrpSpPr>
      <p:grpSpPr>
        <a:xfrm>
          <a:off x="0" y="0"/>
          <a:ext cx="0" cy="0"/>
          <a:chOff x="0" y="0"/>
          <a:chExt cx="0" cy="0"/>
        </a:xfrm>
      </p:grpSpPr>
      <p:sp>
        <p:nvSpPr>
          <p:cNvPr id="249" name="Google Shape;249;p94"/>
          <p:cNvSpPr txBox="1"/>
          <p:nvPr>
            <p:ph type="title"/>
          </p:nvPr>
        </p:nvSpPr>
        <p:spPr>
          <a:xfrm>
            <a:off x="720000" y="1510235"/>
            <a:ext cx="2211900" cy="54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250" name="Google Shape;250;p94"/>
          <p:cNvSpPr txBox="1"/>
          <p:nvPr>
            <p:ph idx="1" type="subTitle"/>
          </p:nvPr>
        </p:nvSpPr>
        <p:spPr>
          <a:xfrm>
            <a:off x="720000" y="2174365"/>
            <a:ext cx="2574600" cy="145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251" name="Google Shape;251;p94"/>
          <p:cNvSpPr/>
          <p:nvPr/>
        </p:nvSpPr>
        <p:spPr>
          <a:xfrm flipH="1">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94"/>
          <p:cNvSpPr/>
          <p:nvPr/>
        </p:nvSpPr>
        <p:spPr>
          <a:xfrm flipH="1">
            <a:off x="833250" y="-18433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94"/>
          <p:cNvSpPr/>
          <p:nvPr/>
        </p:nvSpPr>
        <p:spPr>
          <a:xfrm flipH="1">
            <a:off x="323250" y="364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94"/>
          <p:cNvSpPr/>
          <p:nvPr/>
        </p:nvSpPr>
        <p:spPr>
          <a:xfrm flipH="1">
            <a:off x="8424000" y="46035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255" name="Shape 255"/>
        <p:cNvGrpSpPr/>
        <p:nvPr/>
      </p:nvGrpSpPr>
      <p:grpSpPr>
        <a:xfrm>
          <a:off x="0" y="0"/>
          <a:ext cx="0" cy="0"/>
          <a:chOff x="0" y="0"/>
          <a:chExt cx="0" cy="0"/>
        </a:xfrm>
      </p:grpSpPr>
      <p:sp>
        <p:nvSpPr>
          <p:cNvPr id="256" name="Google Shape;256;p9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257" name="Google Shape;257;p95"/>
          <p:cNvSpPr txBox="1"/>
          <p:nvPr>
            <p:ph idx="1" type="subTitle"/>
          </p:nvPr>
        </p:nvSpPr>
        <p:spPr>
          <a:xfrm>
            <a:off x="72000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58" name="Google Shape;258;p95"/>
          <p:cNvSpPr txBox="1"/>
          <p:nvPr>
            <p:ph idx="2" type="subTitle"/>
          </p:nvPr>
        </p:nvSpPr>
        <p:spPr>
          <a:xfrm>
            <a:off x="87705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59" name="Google Shape;259;p95"/>
          <p:cNvSpPr txBox="1"/>
          <p:nvPr>
            <p:ph idx="3" type="subTitle"/>
          </p:nvPr>
        </p:nvSpPr>
        <p:spPr>
          <a:xfrm>
            <a:off x="335775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60" name="Google Shape;260;p95"/>
          <p:cNvSpPr txBox="1"/>
          <p:nvPr>
            <p:ph idx="4" type="subTitle"/>
          </p:nvPr>
        </p:nvSpPr>
        <p:spPr>
          <a:xfrm>
            <a:off x="351480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1" name="Google Shape;261;p95"/>
          <p:cNvSpPr txBox="1"/>
          <p:nvPr>
            <p:ph idx="5" type="subTitle"/>
          </p:nvPr>
        </p:nvSpPr>
        <p:spPr>
          <a:xfrm>
            <a:off x="599550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62" name="Google Shape;262;p95"/>
          <p:cNvSpPr txBox="1"/>
          <p:nvPr>
            <p:ph idx="6" type="subTitle"/>
          </p:nvPr>
        </p:nvSpPr>
        <p:spPr>
          <a:xfrm>
            <a:off x="615255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3" name="Google Shape;263;p95"/>
          <p:cNvSpPr txBox="1"/>
          <p:nvPr>
            <p:ph idx="7" type="subTitle"/>
          </p:nvPr>
        </p:nvSpPr>
        <p:spPr>
          <a:xfrm>
            <a:off x="720000" y="37383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64" name="Google Shape;264;p95"/>
          <p:cNvSpPr txBox="1"/>
          <p:nvPr>
            <p:ph idx="8" type="subTitle"/>
          </p:nvPr>
        </p:nvSpPr>
        <p:spPr>
          <a:xfrm>
            <a:off x="877050" y="40827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5" name="Google Shape;265;p95"/>
          <p:cNvSpPr txBox="1"/>
          <p:nvPr>
            <p:ph idx="9" type="subTitle"/>
          </p:nvPr>
        </p:nvSpPr>
        <p:spPr>
          <a:xfrm>
            <a:off x="3357750" y="37383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66" name="Google Shape;266;p95"/>
          <p:cNvSpPr txBox="1"/>
          <p:nvPr>
            <p:ph idx="13" type="subTitle"/>
          </p:nvPr>
        </p:nvSpPr>
        <p:spPr>
          <a:xfrm>
            <a:off x="3514800" y="40827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7" name="Google Shape;267;p95"/>
          <p:cNvSpPr txBox="1"/>
          <p:nvPr>
            <p:ph idx="14" type="subTitle"/>
          </p:nvPr>
        </p:nvSpPr>
        <p:spPr>
          <a:xfrm>
            <a:off x="5995500" y="37383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68" name="Google Shape;268;p95"/>
          <p:cNvSpPr txBox="1"/>
          <p:nvPr>
            <p:ph idx="15" type="subTitle"/>
          </p:nvPr>
        </p:nvSpPr>
        <p:spPr>
          <a:xfrm>
            <a:off x="6152550" y="40827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9" name="Google Shape;269;p95"/>
          <p:cNvSpPr/>
          <p:nvPr/>
        </p:nvSpPr>
        <p:spPr>
          <a:xfrm>
            <a:off x="8421538"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95"/>
          <p:cNvSpPr/>
          <p:nvPr/>
        </p:nvSpPr>
        <p:spPr>
          <a:xfrm>
            <a:off x="7764763"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95"/>
          <p:cNvSpPr/>
          <p:nvPr/>
        </p:nvSpPr>
        <p:spPr>
          <a:xfrm flipH="1">
            <a:off x="-1772950"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95"/>
          <p:cNvSpPr/>
          <p:nvPr/>
        </p:nvSpPr>
        <p:spPr>
          <a:xfrm flipH="1">
            <a:off x="869225"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95"/>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95"/>
          <p:cNvSpPr/>
          <p:nvPr/>
        </p:nvSpPr>
        <p:spPr>
          <a:xfrm>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7" name="Google Shape;17;p3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8" name="Google Shape;18;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275" name="Shape 275"/>
        <p:cNvGrpSpPr/>
        <p:nvPr/>
      </p:nvGrpSpPr>
      <p:grpSpPr>
        <a:xfrm>
          <a:off x="0" y="0"/>
          <a:ext cx="0" cy="0"/>
          <a:chOff x="0" y="0"/>
          <a:chExt cx="0" cy="0"/>
        </a:xfrm>
      </p:grpSpPr>
      <p:sp>
        <p:nvSpPr>
          <p:cNvPr id="276" name="Google Shape;276;p9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277" name="Google Shape;277;p96"/>
          <p:cNvSpPr/>
          <p:nvPr/>
        </p:nvSpPr>
        <p:spPr>
          <a:xfrm flipH="1">
            <a:off x="8441100" y="-3096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96"/>
          <p:cNvSpPr/>
          <p:nvPr/>
        </p:nvSpPr>
        <p:spPr>
          <a:xfrm flipH="1">
            <a:off x="-7773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96"/>
          <p:cNvSpPr/>
          <p:nvPr/>
        </p:nvSpPr>
        <p:spPr>
          <a:xfrm flipH="1">
            <a:off x="-1162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96"/>
          <p:cNvSpPr/>
          <p:nvPr/>
        </p:nvSpPr>
        <p:spPr>
          <a:xfrm rot="10800000">
            <a:off x="8245400" y="448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81" name="Shape 281"/>
        <p:cNvGrpSpPr/>
        <p:nvPr/>
      </p:nvGrpSpPr>
      <p:grpSpPr>
        <a:xfrm>
          <a:off x="0" y="0"/>
          <a:ext cx="0" cy="0"/>
          <a:chOff x="0" y="0"/>
          <a:chExt cx="0" cy="0"/>
        </a:xfrm>
      </p:grpSpPr>
      <p:sp>
        <p:nvSpPr>
          <p:cNvPr id="282" name="Google Shape;282;p9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283" name="Google Shape;283;p97"/>
          <p:cNvSpPr txBox="1"/>
          <p:nvPr>
            <p:ph idx="1" type="subTitle"/>
          </p:nvPr>
        </p:nvSpPr>
        <p:spPr>
          <a:xfrm>
            <a:off x="97565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84" name="Google Shape;284;p97"/>
          <p:cNvSpPr txBox="1"/>
          <p:nvPr>
            <p:ph idx="2" type="subTitle"/>
          </p:nvPr>
        </p:nvSpPr>
        <p:spPr>
          <a:xfrm>
            <a:off x="113270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5" name="Google Shape;285;p97"/>
          <p:cNvSpPr txBox="1"/>
          <p:nvPr>
            <p:ph idx="3" type="subTitle"/>
          </p:nvPr>
        </p:nvSpPr>
        <p:spPr>
          <a:xfrm>
            <a:off x="5739838"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86" name="Google Shape;286;p97"/>
          <p:cNvSpPr txBox="1"/>
          <p:nvPr>
            <p:ph idx="4" type="subTitle"/>
          </p:nvPr>
        </p:nvSpPr>
        <p:spPr>
          <a:xfrm>
            <a:off x="5896888"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7" name="Google Shape;287;p97"/>
          <p:cNvSpPr txBox="1"/>
          <p:nvPr>
            <p:ph idx="5" type="subTitle"/>
          </p:nvPr>
        </p:nvSpPr>
        <p:spPr>
          <a:xfrm>
            <a:off x="975650" y="36621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88" name="Google Shape;288;p97"/>
          <p:cNvSpPr txBox="1"/>
          <p:nvPr>
            <p:ph idx="6" type="subTitle"/>
          </p:nvPr>
        </p:nvSpPr>
        <p:spPr>
          <a:xfrm>
            <a:off x="1132700" y="40065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9" name="Google Shape;289;p97"/>
          <p:cNvSpPr txBox="1"/>
          <p:nvPr>
            <p:ph idx="7" type="subTitle"/>
          </p:nvPr>
        </p:nvSpPr>
        <p:spPr>
          <a:xfrm>
            <a:off x="5739838" y="36621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290" name="Google Shape;290;p97"/>
          <p:cNvSpPr txBox="1"/>
          <p:nvPr>
            <p:ph idx="8" type="subTitle"/>
          </p:nvPr>
        </p:nvSpPr>
        <p:spPr>
          <a:xfrm>
            <a:off x="5896888" y="40065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1" name="Google Shape;291;p97"/>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97"/>
          <p:cNvSpPr/>
          <p:nvPr/>
        </p:nvSpPr>
        <p:spPr>
          <a:xfrm>
            <a:off x="720000" y="-2395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97"/>
          <p:cNvSpPr/>
          <p:nvPr/>
        </p:nvSpPr>
        <p:spPr>
          <a:xfrm>
            <a:off x="-129600" y="-1333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97"/>
          <p:cNvSpPr/>
          <p:nvPr/>
        </p:nvSpPr>
        <p:spPr>
          <a:xfrm>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97"/>
          <p:cNvSpPr/>
          <p:nvPr/>
        </p:nvSpPr>
        <p:spPr>
          <a:xfrm flipH="1">
            <a:off x="7914000" y="-2395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97"/>
          <p:cNvSpPr/>
          <p:nvPr/>
        </p:nvSpPr>
        <p:spPr>
          <a:xfrm flipH="1">
            <a:off x="8424000" y="-1333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s and text">
  <p:cSld name="CUSTOM_11">
    <p:spTree>
      <p:nvGrpSpPr>
        <p:cNvPr id="297" name="Shape 297"/>
        <p:cNvGrpSpPr/>
        <p:nvPr/>
      </p:nvGrpSpPr>
      <p:grpSpPr>
        <a:xfrm>
          <a:off x="0" y="0"/>
          <a:ext cx="0" cy="0"/>
          <a:chOff x="0" y="0"/>
          <a:chExt cx="0" cy="0"/>
        </a:xfrm>
      </p:grpSpPr>
      <p:sp>
        <p:nvSpPr>
          <p:cNvPr id="298" name="Google Shape;298;p98"/>
          <p:cNvSpPr txBox="1"/>
          <p:nvPr>
            <p:ph type="title"/>
          </p:nvPr>
        </p:nvSpPr>
        <p:spPr>
          <a:xfrm>
            <a:off x="4449352" y="774913"/>
            <a:ext cx="3888900" cy="66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299" name="Google Shape;299;p98"/>
          <p:cNvSpPr txBox="1"/>
          <p:nvPr>
            <p:ph idx="1" type="subTitle"/>
          </p:nvPr>
        </p:nvSpPr>
        <p:spPr>
          <a:xfrm>
            <a:off x="4267200" y="1327213"/>
            <a:ext cx="4156800" cy="38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00" name="Google Shape;300;p98"/>
          <p:cNvSpPr txBox="1"/>
          <p:nvPr>
            <p:ph idx="2" type="title"/>
          </p:nvPr>
        </p:nvSpPr>
        <p:spPr>
          <a:xfrm>
            <a:off x="4449352" y="2102413"/>
            <a:ext cx="3888900" cy="66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301" name="Google Shape;301;p98"/>
          <p:cNvSpPr txBox="1"/>
          <p:nvPr>
            <p:ph idx="3" type="subTitle"/>
          </p:nvPr>
        </p:nvSpPr>
        <p:spPr>
          <a:xfrm>
            <a:off x="4267200" y="2655121"/>
            <a:ext cx="4156800" cy="38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02" name="Google Shape;302;p98"/>
          <p:cNvSpPr txBox="1"/>
          <p:nvPr>
            <p:ph idx="4" type="title"/>
          </p:nvPr>
        </p:nvSpPr>
        <p:spPr>
          <a:xfrm>
            <a:off x="4449352" y="3431229"/>
            <a:ext cx="3888900" cy="66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303" name="Google Shape;303;p98"/>
          <p:cNvSpPr txBox="1"/>
          <p:nvPr>
            <p:ph idx="5" type="subTitle"/>
          </p:nvPr>
        </p:nvSpPr>
        <p:spPr>
          <a:xfrm>
            <a:off x="4267200" y="3980364"/>
            <a:ext cx="4156800" cy="38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304" name="Google Shape;304;p98"/>
          <p:cNvGrpSpPr/>
          <p:nvPr/>
        </p:nvGrpSpPr>
        <p:grpSpPr>
          <a:xfrm>
            <a:off x="3719525" y="1189720"/>
            <a:ext cx="642045" cy="3221266"/>
            <a:chOff x="587948" y="1365933"/>
            <a:chExt cx="642045" cy="3221266"/>
          </a:xfrm>
        </p:grpSpPr>
        <p:sp>
          <p:nvSpPr>
            <p:cNvPr id="305" name="Google Shape;305;p98"/>
            <p:cNvSpPr/>
            <p:nvPr/>
          </p:nvSpPr>
          <p:spPr>
            <a:xfrm>
              <a:off x="587948" y="24529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98"/>
            <p:cNvSpPr/>
            <p:nvPr/>
          </p:nvSpPr>
          <p:spPr>
            <a:xfrm>
              <a:off x="924032" y="45187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98"/>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98"/>
            <p:cNvSpPr/>
            <p:nvPr/>
          </p:nvSpPr>
          <p:spPr>
            <a:xfrm>
              <a:off x="757357" y="13659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9" name="Google Shape;309;p98"/>
          <p:cNvSpPr/>
          <p:nvPr/>
        </p:nvSpPr>
        <p:spPr>
          <a:xfrm>
            <a:off x="7456600" y="-2033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98"/>
          <p:cNvSpPr/>
          <p:nvPr/>
        </p:nvSpPr>
        <p:spPr>
          <a:xfrm>
            <a:off x="8780950" y="636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98"/>
          <p:cNvSpPr/>
          <p:nvPr/>
        </p:nvSpPr>
        <p:spPr>
          <a:xfrm flipH="1" rot="10800000">
            <a:off x="-1566100" y="448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10">
    <p:spTree>
      <p:nvGrpSpPr>
        <p:cNvPr id="312" name="Shape 312"/>
        <p:cNvGrpSpPr/>
        <p:nvPr/>
      </p:nvGrpSpPr>
      <p:grpSpPr>
        <a:xfrm>
          <a:off x="0" y="0"/>
          <a:ext cx="0" cy="0"/>
          <a:chOff x="0" y="0"/>
          <a:chExt cx="0" cy="0"/>
        </a:xfrm>
      </p:grpSpPr>
      <p:sp>
        <p:nvSpPr>
          <p:cNvPr id="313" name="Google Shape;313;p99"/>
          <p:cNvSpPr txBox="1"/>
          <p:nvPr>
            <p:ph type="title"/>
          </p:nvPr>
        </p:nvSpPr>
        <p:spPr>
          <a:xfrm>
            <a:off x="720000" y="445025"/>
            <a:ext cx="3588300" cy="130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314" name="Google Shape;314;p99"/>
          <p:cNvSpPr txBox="1"/>
          <p:nvPr>
            <p:ph idx="1" type="subTitle"/>
          </p:nvPr>
        </p:nvSpPr>
        <p:spPr>
          <a:xfrm>
            <a:off x="720000" y="2082513"/>
            <a:ext cx="2408400" cy="111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315" name="Google Shape;315;p99"/>
          <p:cNvSpPr/>
          <p:nvPr/>
        </p:nvSpPr>
        <p:spPr>
          <a:xfrm>
            <a:off x="-1423925" y="4156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99"/>
          <p:cNvSpPr/>
          <p:nvPr/>
        </p:nvSpPr>
        <p:spPr>
          <a:xfrm>
            <a:off x="1135950" y="4348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99"/>
          <p:cNvSpPr/>
          <p:nvPr/>
        </p:nvSpPr>
        <p:spPr>
          <a:xfrm flipH="1">
            <a:off x="8424000" y="1152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cSld name="CUSTOM_5_1">
    <p:spTree>
      <p:nvGrpSpPr>
        <p:cNvPr id="318" name="Shape 318"/>
        <p:cNvGrpSpPr/>
        <p:nvPr/>
      </p:nvGrpSpPr>
      <p:grpSpPr>
        <a:xfrm>
          <a:off x="0" y="0"/>
          <a:ext cx="0" cy="0"/>
          <a:chOff x="0" y="0"/>
          <a:chExt cx="0" cy="0"/>
        </a:xfrm>
      </p:grpSpPr>
      <p:sp>
        <p:nvSpPr>
          <p:cNvPr id="319" name="Google Shape;319;p10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320" name="Google Shape;320;p100"/>
          <p:cNvSpPr txBox="1"/>
          <p:nvPr>
            <p:ph idx="1" type="subTitle"/>
          </p:nvPr>
        </p:nvSpPr>
        <p:spPr>
          <a:xfrm>
            <a:off x="5849500" y="2174365"/>
            <a:ext cx="2574600" cy="1458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321" name="Google Shape;321;p100"/>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00"/>
          <p:cNvSpPr/>
          <p:nvPr/>
        </p:nvSpPr>
        <p:spPr>
          <a:xfrm>
            <a:off x="-129600" y="-3096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100"/>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100"/>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1">
  <p:cSld name="CUSTOM_5_1_1">
    <p:spTree>
      <p:nvGrpSpPr>
        <p:cNvPr id="325" name="Shape 325"/>
        <p:cNvGrpSpPr/>
        <p:nvPr/>
      </p:nvGrpSpPr>
      <p:grpSpPr>
        <a:xfrm>
          <a:off x="0" y="0"/>
          <a:ext cx="0" cy="0"/>
          <a:chOff x="0" y="0"/>
          <a:chExt cx="0" cy="0"/>
        </a:xfrm>
      </p:grpSpPr>
      <p:sp>
        <p:nvSpPr>
          <p:cNvPr id="326" name="Google Shape;326;p10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327" name="Google Shape;327;p101"/>
          <p:cNvSpPr txBox="1"/>
          <p:nvPr>
            <p:ph idx="1" type="subTitle"/>
          </p:nvPr>
        </p:nvSpPr>
        <p:spPr>
          <a:xfrm>
            <a:off x="720000" y="2174365"/>
            <a:ext cx="2574600" cy="145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328" name="Google Shape;328;p101"/>
          <p:cNvSpPr/>
          <p:nvPr/>
        </p:nvSpPr>
        <p:spPr>
          <a:xfrm flipH="1">
            <a:off x="-1125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01"/>
          <p:cNvSpPr/>
          <p:nvPr/>
        </p:nvSpPr>
        <p:spPr>
          <a:xfrm flipH="1">
            <a:off x="8441100" y="-3096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01"/>
          <p:cNvSpPr/>
          <p:nvPr/>
        </p:nvSpPr>
        <p:spPr>
          <a:xfrm flipH="1">
            <a:off x="-7773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01"/>
          <p:cNvSpPr/>
          <p:nvPr/>
        </p:nvSpPr>
        <p:spPr>
          <a:xfrm flipH="1">
            <a:off x="-1162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1">
  <p:cSld name="CUSTOM_9">
    <p:spTree>
      <p:nvGrpSpPr>
        <p:cNvPr id="332" name="Shape 332"/>
        <p:cNvGrpSpPr/>
        <p:nvPr/>
      </p:nvGrpSpPr>
      <p:grpSpPr>
        <a:xfrm>
          <a:off x="0" y="0"/>
          <a:ext cx="0" cy="0"/>
          <a:chOff x="0" y="0"/>
          <a:chExt cx="0" cy="0"/>
        </a:xfrm>
      </p:grpSpPr>
      <p:sp>
        <p:nvSpPr>
          <p:cNvPr id="333" name="Google Shape;333;p10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334" name="Google Shape;334;p102"/>
          <p:cNvSpPr txBox="1"/>
          <p:nvPr>
            <p:ph idx="1" type="body"/>
          </p:nvPr>
        </p:nvSpPr>
        <p:spPr>
          <a:xfrm>
            <a:off x="720000" y="1485900"/>
            <a:ext cx="4383000" cy="3117300"/>
          </a:xfrm>
          <a:prstGeom prst="rect">
            <a:avLst/>
          </a:prstGeom>
          <a:noFill/>
          <a:ln>
            <a:noFill/>
          </a:ln>
        </p:spPr>
        <p:txBody>
          <a:bodyPr anchorCtr="0" anchor="ctr" bIns="91425" lIns="0" spcFirstLastPara="1" rIns="0" wrap="square" tIns="91425">
            <a:noAutofit/>
          </a:bodyPr>
          <a:lstStyle>
            <a:lvl1pPr indent="-330200" lvl="0" marL="457200" algn="l">
              <a:lnSpc>
                <a:spcPct val="200000"/>
              </a:lnSpc>
              <a:spcBef>
                <a:spcPts val="0"/>
              </a:spcBef>
              <a:spcAft>
                <a:spcPts val="0"/>
              </a:spcAft>
              <a:buSzPts val="1600"/>
              <a:buChar char="●"/>
              <a:defRPr sz="1600"/>
            </a:lvl1pPr>
            <a:lvl2pPr indent="-330200" lvl="1" marL="914400" algn="l">
              <a:lnSpc>
                <a:spcPct val="200000"/>
              </a:lnSpc>
              <a:spcBef>
                <a:spcPts val="1600"/>
              </a:spcBef>
              <a:spcAft>
                <a:spcPts val="0"/>
              </a:spcAft>
              <a:buSzPts val="1600"/>
              <a:buChar char="○"/>
              <a:defRPr sz="1600"/>
            </a:lvl2pPr>
            <a:lvl3pPr indent="-330200" lvl="2" marL="1371600" algn="l">
              <a:lnSpc>
                <a:spcPct val="200000"/>
              </a:lnSpc>
              <a:spcBef>
                <a:spcPts val="1600"/>
              </a:spcBef>
              <a:spcAft>
                <a:spcPts val="0"/>
              </a:spcAft>
              <a:buSzPts val="1600"/>
              <a:buChar char="■"/>
              <a:defRPr sz="1600"/>
            </a:lvl3pPr>
            <a:lvl4pPr indent="-330200" lvl="3" marL="1828800" algn="l">
              <a:lnSpc>
                <a:spcPct val="200000"/>
              </a:lnSpc>
              <a:spcBef>
                <a:spcPts val="1600"/>
              </a:spcBef>
              <a:spcAft>
                <a:spcPts val="0"/>
              </a:spcAft>
              <a:buSzPts val="1600"/>
              <a:buChar char="●"/>
              <a:defRPr sz="1600"/>
            </a:lvl4pPr>
            <a:lvl5pPr indent="-330200" lvl="4" marL="2286000" algn="l">
              <a:lnSpc>
                <a:spcPct val="200000"/>
              </a:lnSpc>
              <a:spcBef>
                <a:spcPts val="1600"/>
              </a:spcBef>
              <a:spcAft>
                <a:spcPts val="0"/>
              </a:spcAft>
              <a:buSzPts val="1600"/>
              <a:buChar char="○"/>
              <a:defRPr sz="1600"/>
            </a:lvl5pPr>
            <a:lvl6pPr indent="-330200" lvl="5" marL="2743200" algn="l">
              <a:lnSpc>
                <a:spcPct val="200000"/>
              </a:lnSpc>
              <a:spcBef>
                <a:spcPts val="1600"/>
              </a:spcBef>
              <a:spcAft>
                <a:spcPts val="0"/>
              </a:spcAft>
              <a:buSzPts val="1600"/>
              <a:buChar char="■"/>
              <a:defRPr sz="1600"/>
            </a:lvl6pPr>
            <a:lvl7pPr indent="-330200" lvl="6" marL="3200400" algn="l">
              <a:lnSpc>
                <a:spcPct val="200000"/>
              </a:lnSpc>
              <a:spcBef>
                <a:spcPts val="1600"/>
              </a:spcBef>
              <a:spcAft>
                <a:spcPts val="0"/>
              </a:spcAft>
              <a:buSzPts val="1600"/>
              <a:buChar char="●"/>
              <a:defRPr sz="1600"/>
            </a:lvl7pPr>
            <a:lvl8pPr indent="-330200" lvl="7" marL="3657600" algn="l">
              <a:lnSpc>
                <a:spcPct val="200000"/>
              </a:lnSpc>
              <a:spcBef>
                <a:spcPts val="1600"/>
              </a:spcBef>
              <a:spcAft>
                <a:spcPts val="0"/>
              </a:spcAft>
              <a:buSzPts val="1600"/>
              <a:buChar char="○"/>
              <a:defRPr sz="1600"/>
            </a:lvl8pPr>
            <a:lvl9pPr indent="-330200" lvl="8" marL="4114800" algn="l">
              <a:lnSpc>
                <a:spcPct val="200000"/>
              </a:lnSpc>
              <a:spcBef>
                <a:spcPts val="1600"/>
              </a:spcBef>
              <a:spcAft>
                <a:spcPts val="1600"/>
              </a:spcAft>
              <a:buSzPts val="1600"/>
              <a:buChar char="■"/>
              <a:defRPr sz="1600"/>
            </a:lvl9pPr>
          </a:lstStyle>
          <a:p/>
        </p:txBody>
      </p:sp>
      <p:sp>
        <p:nvSpPr>
          <p:cNvPr id="335" name="Google Shape;335;p102"/>
          <p:cNvSpPr/>
          <p:nvPr/>
        </p:nvSpPr>
        <p:spPr>
          <a:xfrm>
            <a:off x="-1334800"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102"/>
          <p:cNvSpPr/>
          <p:nvPr/>
        </p:nvSpPr>
        <p:spPr>
          <a:xfrm>
            <a:off x="1088375" y="2222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102"/>
          <p:cNvSpPr/>
          <p:nvPr/>
        </p:nvSpPr>
        <p:spPr>
          <a:xfrm flipH="1">
            <a:off x="-1125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102"/>
          <p:cNvSpPr/>
          <p:nvPr/>
        </p:nvSpPr>
        <p:spPr>
          <a:xfrm>
            <a:off x="8437425"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1_1_1">
    <p:spTree>
      <p:nvGrpSpPr>
        <p:cNvPr id="339" name="Shape 339"/>
        <p:cNvGrpSpPr/>
        <p:nvPr/>
      </p:nvGrpSpPr>
      <p:grpSpPr>
        <a:xfrm>
          <a:off x="0" y="0"/>
          <a:ext cx="0" cy="0"/>
          <a:chOff x="0" y="0"/>
          <a:chExt cx="0" cy="0"/>
        </a:xfrm>
      </p:grpSpPr>
      <p:sp>
        <p:nvSpPr>
          <p:cNvPr id="340" name="Google Shape;340;p10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341" name="Google Shape;341;p103"/>
          <p:cNvSpPr/>
          <p:nvPr/>
        </p:nvSpPr>
        <p:spPr>
          <a:xfrm flipH="1">
            <a:off x="-1772950"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103"/>
          <p:cNvSpPr/>
          <p:nvPr/>
        </p:nvSpPr>
        <p:spPr>
          <a:xfrm flipH="1">
            <a:off x="869225"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103"/>
          <p:cNvSpPr/>
          <p:nvPr/>
        </p:nvSpPr>
        <p:spPr>
          <a:xfrm flipH="1">
            <a:off x="8424000" y="-1333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6">
    <p:spTree>
      <p:nvGrpSpPr>
        <p:cNvPr id="344" name="Shape 344"/>
        <p:cNvGrpSpPr/>
        <p:nvPr/>
      </p:nvGrpSpPr>
      <p:grpSpPr>
        <a:xfrm>
          <a:off x="0" y="0"/>
          <a:ext cx="0" cy="0"/>
          <a:chOff x="0" y="0"/>
          <a:chExt cx="0" cy="0"/>
        </a:xfrm>
      </p:grpSpPr>
      <p:sp>
        <p:nvSpPr>
          <p:cNvPr id="345" name="Google Shape;345;p104"/>
          <p:cNvSpPr/>
          <p:nvPr/>
        </p:nvSpPr>
        <p:spPr>
          <a:xfrm flipH="1">
            <a:off x="-130325" y="47178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04"/>
          <p:cNvSpPr/>
          <p:nvPr/>
        </p:nvSpPr>
        <p:spPr>
          <a:xfrm flipH="1">
            <a:off x="52669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104"/>
          <p:cNvSpPr/>
          <p:nvPr/>
        </p:nvSpPr>
        <p:spPr>
          <a:xfrm flipH="1">
            <a:off x="7999275"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04"/>
          <p:cNvSpPr txBox="1"/>
          <p:nvPr>
            <p:ph type="ctrTitle"/>
          </p:nvPr>
        </p:nvSpPr>
        <p:spPr>
          <a:xfrm>
            <a:off x="720000" y="738975"/>
            <a:ext cx="3887700" cy="792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500"/>
              <a:buNone/>
              <a:defRPr sz="5500"/>
            </a:lvl1pPr>
            <a:lvl2pPr lvl="1" algn="l">
              <a:lnSpc>
                <a:spcPct val="100000"/>
              </a:lnSpc>
              <a:spcBef>
                <a:spcPts val="0"/>
              </a:spcBef>
              <a:spcAft>
                <a:spcPts val="0"/>
              </a:spcAft>
              <a:buSzPts val="5500"/>
              <a:buNone/>
              <a:defRPr sz="5500"/>
            </a:lvl2pPr>
            <a:lvl3pPr lvl="2" algn="l">
              <a:lnSpc>
                <a:spcPct val="100000"/>
              </a:lnSpc>
              <a:spcBef>
                <a:spcPts val="0"/>
              </a:spcBef>
              <a:spcAft>
                <a:spcPts val="0"/>
              </a:spcAft>
              <a:buSzPts val="5500"/>
              <a:buNone/>
              <a:defRPr sz="5500"/>
            </a:lvl3pPr>
            <a:lvl4pPr lvl="3" algn="l">
              <a:lnSpc>
                <a:spcPct val="100000"/>
              </a:lnSpc>
              <a:spcBef>
                <a:spcPts val="0"/>
              </a:spcBef>
              <a:spcAft>
                <a:spcPts val="0"/>
              </a:spcAft>
              <a:buSzPts val="5500"/>
              <a:buNone/>
              <a:defRPr sz="5500"/>
            </a:lvl4pPr>
            <a:lvl5pPr lvl="4" algn="l">
              <a:lnSpc>
                <a:spcPct val="100000"/>
              </a:lnSpc>
              <a:spcBef>
                <a:spcPts val="0"/>
              </a:spcBef>
              <a:spcAft>
                <a:spcPts val="0"/>
              </a:spcAft>
              <a:buSzPts val="5500"/>
              <a:buNone/>
              <a:defRPr sz="5500"/>
            </a:lvl5pPr>
            <a:lvl6pPr lvl="5" algn="l">
              <a:lnSpc>
                <a:spcPct val="100000"/>
              </a:lnSpc>
              <a:spcBef>
                <a:spcPts val="0"/>
              </a:spcBef>
              <a:spcAft>
                <a:spcPts val="0"/>
              </a:spcAft>
              <a:buSzPts val="5500"/>
              <a:buNone/>
              <a:defRPr sz="5500"/>
            </a:lvl6pPr>
            <a:lvl7pPr lvl="6" algn="l">
              <a:lnSpc>
                <a:spcPct val="100000"/>
              </a:lnSpc>
              <a:spcBef>
                <a:spcPts val="0"/>
              </a:spcBef>
              <a:spcAft>
                <a:spcPts val="0"/>
              </a:spcAft>
              <a:buSzPts val="5500"/>
              <a:buNone/>
              <a:defRPr sz="5500"/>
            </a:lvl7pPr>
            <a:lvl8pPr lvl="7" algn="l">
              <a:lnSpc>
                <a:spcPct val="100000"/>
              </a:lnSpc>
              <a:spcBef>
                <a:spcPts val="0"/>
              </a:spcBef>
              <a:spcAft>
                <a:spcPts val="0"/>
              </a:spcAft>
              <a:buSzPts val="5500"/>
              <a:buNone/>
              <a:defRPr sz="5500"/>
            </a:lvl8pPr>
            <a:lvl9pPr lvl="8" algn="l">
              <a:lnSpc>
                <a:spcPct val="100000"/>
              </a:lnSpc>
              <a:spcBef>
                <a:spcPts val="0"/>
              </a:spcBef>
              <a:spcAft>
                <a:spcPts val="0"/>
              </a:spcAft>
              <a:buSzPts val="5500"/>
              <a:buNone/>
              <a:defRPr sz="5500"/>
            </a:lvl9pPr>
          </a:lstStyle>
          <a:p/>
        </p:txBody>
      </p:sp>
      <p:sp>
        <p:nvSpPr>
          <p:cNvPr id="349" name="Google Shape;349;p104"/>
          <p:cNvSpPr txBox="1"/>
          <p:nvPr>
            <p:ph idx="1" type="subTitle"/>
          </p:nvPr>
        </p:nvSpPr>
        <p:spPr>
          <a:xfrm>
            <a:off x="720000" y="1654150"/>
            <a:ext cx="3236400" cy="124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Clr>
                <a:schemeClr val="accent2"/>
              </a:buClr>
              <a:buSzPts val="1600"/>
              <a:buNone/>
              <a:defRPr sz="1600">
                <a:solidFill>
                  <a:schemeClr val="accent2"/>
                </a:solidFill>
              </a:defRPr>
            </a:lvl2pPr>
            <a:lvl3pPr lvl="2" algn="l">
              <a:lnSpc>
                <a:spcPct val="100000"/>
              </a:lnSpc>
              <a:spcBef>
                <a:spcPts val="0"/>
              </a:spcBef>
              <a:spcAft>
                <a:spcPts val="0"/>
              </a:spcAft>
              <a:buClr>
                <a:schemeClr val="accent2"/>
              </a:buClr>
              <a:buSzPts val="1600"/>
              <a:buNone/>
              <a:defRPr sz="1600">
                <a:solidFill>
                  <a:schemeClr val="accent2"/>
                </a:solidFill>
              </a:defRPr>
            </a:lvl3pPr>
            <a:lvl4pPr lvl="3" algn="l">
              <a:lnSpc>
                <a:spcPct val="100000"/>
              </a:lnSpc>
              <a:spcBef>
                <a:spcPts val="0"/>
              </a:spcBef>
              <a:spcAft>
                <a:spcPts val="0"/>
              </a:spcAft>
              <a:buClr>
                <a:schemeClr val="accent2"/>
              </a:buClr>
              <a:buSzPts val="1600"/>
              <a:buNone/>
              <a:defRPr sz="1600">
                <a:solidFill>
                  <a:schemeClr val="accent2"/>
                </a:solidFill>
              </a:defRPr>
            </a:lvl4pPr>
            <a:lvl5pPr lvl="4" algn="l">
              <a:lnSpc>
                <a:spcPct val="100000"/>
              </a:lnSpc>
              <a:spcBef>
                <a:spcPts val="0"/>
              </a:spcBef>
              <a:spcAft>
                <a:spcPts val="0"/>
              </a:spcAft>
              <a:buClr>
                <a:schemeClr val="accent2"/>
              </a:buClr>
              <a:buSzPts val="1600"/>
              <a:buNone/>
              <a:defRPr sz="1600">
                <a:solidFill>
                  <a:schemeClr val="accent2"/>
                </a:solidFill>
              </a:defRPr>
            </a:lvl5pPr>
            <a:lvl6pPr lvl="5" algn="l">
              <a:lnSpc>
                <a:spcPct val="100000"/>
              </a:lnSpc>
              <a:spcBef>
                <a:spcPts val="0"/>
              </a:spcBef>
              <a:spcAft>
                <a:spcPts val="0"/>
              </a:spcAft>
              <a:buClr>
                <a:schemeClr val="accent2"/>
              </a:buClr>
              <a:buSzPts val="1600"/>
              <a:buNone/>
              <a:defRPr sz="1600">
                <a:solidFill>
                  <a:schemeClr val="accent2"/>
                </a:solidFill>
              </a:defRPr>
            </a:lvl6pPr>
            <a:lvl7pPr lvl="6" algn="l">
              <a:lnSpc>
                <a:spcPct val="100000"/>
              </a:lnSpc>
              <a:spcBef>
                <a:spcPts val="0"/>
              </a:spcBef>
              <a:spcAft>
                <a:spcPts val="0"/>
              </a:spcAft>
              <a:buClr>
                <a:schemeClr val="accent2"/>
              </a:buClr>
              <a:buSzPts val="1600"/>
              <a:buNone/>
              <a:defRPr sz="1600">
                <a:solidFill>
                  <a:schemeClr val="accent2"/>
                </a:solidFill>
              </a:defRPr>
            </a:lvl7pPr>
            <a:lvl8pPr lvl="7" algn="l">
              <a:lnSpc>
                <a:spcPct val="100000"/>
              </a:lnSpc>
              <a:spcBef>
                <a:spcPts val="0"/>
              </a:spcBef>
              <a:spcAft>
                <a:spcPts val="0"/>
              </a:spcAft>
              <a:buClr>
                <a:schemeClr val="accent2"/>
              </a:buClr>
              <a:buSzPts val="1600"/>
              <a:buNone/>
              <a:defRPr sz="1600">
                <a:solidFill>
                  <a:schemeClr val="accent2"/>
                </a:solidFill>
              </a:defRPr>
            </a:lvl8pPr>
            <a:lvl9pPr lvl="8" algn="l">
              <a:lnSpc>
                <a:spcPct val="100000"/>
              </a:lnSpc>
              <a:spcBef>
                <a:spcPts val="0"/>
              </a:spcBef>
              <a:spcAft>
                <a:spcPts val="0"/>
              </a:spcAft>
              <a:buClr>
                <a:schemeClr val="accent2"/>
              </a:buClr>
              <a:buSzPts val="1600"/>
              <a:buNone/>
              <a:defRPr sz="1600">
                <a:solidFill>
                  <a:schemeClr val="accent2"/>
                </a:solidFill>
              </a:defRPr>
            </a:lvl9pPr>
          </a:lstStyle>
          <a:p/>
        </p:txBody>
      </p:sp>
      <p:sp>
        <p:nvSpPr>
          <p:cNvPr id="350" name="Google Shape;350;p104"/>
          <p:cNvSpPr/>
          <p:nvPr/>
        </p:nvSpPr>
        <p:spPr>
          <a:xfrm flipH="1">
            <a:off x="7561500" y="2222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104"/>
          <p:cNvSpPr txBox="1"/>
          <p:nvPr/>
        </p:nvSpPr>
        <p:spPr>
          <a:xfrm>
            <a:off x="720000" y="3547875"/>
            <a:ext cx="3236400" cy="849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2"/>
                </a:solidFill>
                <a:latin typeface="Arial"/>
                <a:ea typeface="Arial"/>
                <a:cs typeface="Arial"/>
                <a:sym typeface="Arial"/>
              </a:rPr>
              <a:t>CREDITS: This presentation template was created by </a:t>
            </a:r>
            <a:r>
              <a:rPr b="1" i="0" lang="en" sz="1200" u="none" cap="none" strike="noStrike">
                <a:solidFill>
                  <a:schemeClr val="dk2"/>
                </a:solidFill>
                <a:uFill>
                  <a:noFill/>
                </a:uFill>
                <a:latin typeface="Arial"/>
                <a:ea typeface="Arial"/>
                <a:cs typeface="Arial"/>
                <a:sym typeface="Arial"/>
                <a:hlinkClick r:id="rId2">
                  <a:extLst>
                    <a:ext uri="{A12FA001-AC4F-418D-AE19-62706E023703}">
                      <ahyp:hlinkClr val="tx"/>
                    </a:ext>
                  </a:extLst>
                </a:hlinkClick>
              </a:rPr>
              <a:t>Slidesgo</a:t>
            </a:r>
            <a:r>
              <a:rPr b="1" i="0" lang="en" sz="1200" u="none" cap="none" strike="noStrike">
                <a:solidFill>
                  <a:schemeClr val="dk2"/>
                </a:solidFill>
                <a:latin typeface="Arial"/>
                <a:ea typeface="Arial"/>
                <a:cs typeface="Arial"/>
                <a:sym typeface="Arial"/>
              </a:rPr>
              <a:t>,</a:t>
            </a:r>
            <a:r>
              <a:rPr b="0" i="0" lang="en" sz="1200" u="none" cap="none" strike="noStrike">
                <a:solidFill>
                  <a:schemeClr val="dk2"/>
                </a:solidFill>
                <a:latin typeface="Arial"/>
                <a:ea typeface="Arial"/>
                <a:cs typeface="Arial"/>
                <a:sym typeface="Arial"/>
              </a:rPr>
              <a:t> including icons by </a:t>
            </a:r>
            <a:r>
              <a:rPr b="1" i="0" lang="en" sz="1200" u="none" cap="none" strike="noStrike">
                <a:solidFill>
                  <a:schemeClr val="dk2"/>
                </a:solidFill>
                <a:uFill>
                  <a:noFill/>
                </a:uFill>
                <a:latin typeface="Arial"/>
                <a:ea typeface="Arial"/>
                <a:cs typeface="Arial"/>
                <a:sym typeface="Arial"/>
                <a:hlinkClick r:id="rId3">
                  <a:extLst>
                    <a:ext uri="{A12FA001-AC4F-418D-AE19-62706E023703}">
                      <ahyp:hlinkClr val="tx"/>
                    </a:ext>
                  </a:extLst>
                </a:hlinkClick>
              </a:rPr>
              <a:t>Flaticon</a:t>
            </a:r>
            <a:r>
              <a:rPr b="0" i="0" lang="en" sz="1200" u="none" cap="none" strike="noStrike">
                <a:solidFill>
                  <a:schemeClr val="dk2"/>
                </a:solidFill>
                <a:latin typeface="Arial"/>
                <a:ea typeface="Arial"/>
                <a:cs typeface="Arial"/>
                <a:sym typeface="Arial"/>
              </a:rPr>
              <a:t>, infographics &amp; images by </a:t>
            </a:r>
            <a:r>
              <a:rPr b="1" i="0" lang="en" sz="1200" u="none" cap="none" strike="noStrike">
                <a:solidFill>
                  <a:schemeClr val="dk2"/>
                </a:solidFill>
                <a:uFill>
                  <a:noFill/>
                </a:uFill>
                <a:latin typeface="Arial"/>
                <a:ea typeface="Arial"/>
                <a:cs typeface="Arial"/>
                <a:sym typeface="Arial"/>
                <a:hlinkClick r:id="rId4">
                  <a:extLst>
                    <a:ext uri="{A12FA001-AC4F-418D-AE19-62706E023703}">
                      <ahyp:hlinkClr val="tx"/>
                    </a:ext>
                  </a:extLst>
                </a:hlinkClick>
              </a:rPr>
              <a:t>Freepik</a:t>
            </a:r>
            <a:r>
              <a:rPr b="0" i="0" lang="en" sz="1200" u="none" cap="none" strike="noStrike">
                <a:solidFill>
                  <a:schemeClr val="dk2"/>
                </a:solidFill>
                <a:latin typeface="Arial"/>
                <a:ea typeface="Arial"/>
                <a:cs typeface="Arial"/>
                <a:sym typeface="Arial"/>
              </a:rPr>
              <a:t> and illustrations by </a:t>
            </a:r>
            <a:r>
              <a:rPr b="1" i="0" lang="en" sz="1200" u="none" cap="none" strike="noStrike">
                <a:solidFill>
                  <a:schemeClr val="dk2"/>
                </a:solidFill>
                <a:uFill>
                  <a:noFill/>
                </a:uFill>
                <a:latin typeface="Arial"/>
                <a:ea typeface="Arial"/>
                <a:cs typeface="Arial"/>
                <a:sym typeface="Arial"/>
                <a:hlinkClick r:id="rId5">
                  <a:extLst>
                    <a:ext uri="{A12FA001-AC4F-418D-AE19-62706E023703}">
                      <ahyp:hlinkClr val="tx"/>
                    </a:ext>
                  </a:extLst>
                </a:hlinkClick>
              </a:rPr>
              <a:t>Stories</a:t>
            </a:r>
            <a:r>
              <a:rPr b="0" i="0" lang="en" sz="1300" u="none" cap="none" strike="noStrike">
                <a:solidFill>
                  <a:schemeClr val="dk2"/>
                </a:solidFill>
                <a:latin typeface="Arial"/>
                <a:ea typeface="Arial"/>
                <a:cs typeface="Arial"/>
                <a:sym typeface="Arial"/>
              </a:rPr>
              <a:t> </a:t>
            </a:r>
            <a:endParaRPr b="0" i="0" sz="1300" u="none" cap="none" strike="noStrike">
              <a:solidFill>
                <a:schemeClr val="dk2"/>
              </a:solidFill>
              <a:latin typeface="Arial"/>
              <a:ea typeface="Arial"/>
              <a:cs typeface="Arial"/>
              <a:sym typeface="Arial"/>
            </a:endParaRPr>
          </a:p>
        </p:txBody>
      </p:sp>
      <p:sp>
        <p:nvSpPr>
          <p:cNvPr id="352" name="Google Shape;352;p104"/>
          <p:cNvSpPr/>
          <p:nvPr/>
        </p:nvSpPr>
        <p:spPr>
          <a:xfrm flipH="1">
            <a:off x="-130325" y="-3096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lists">
  <p:cSld name="CUSTOM_8">
    <p:spTree>
      <p:nvGrpSpPr>
        <p:cNvPr id="353" name="Shape 353"/>
        <p:cNvGrpSpPr/>
        <p:nvPr/>
      </p:nvGrpSpPr>
      <p:grpSpPr>
        <a:xfrm>
          <a:off x="0" y="0"/>
          <a:ext cx="0" cy="0"/>
          <a:chOff x="0" y="0"/>
          <a:chExt cx="0" cy="0"/>
        </a:xfrm>
      </p:grpSpPr>
      <p:sp>
        <p:nvSpPr>
          <p:cNvPr id="354" name="Google Shape;354;p105"/>
          <p:cNvSpPr/>
          <p:nvPr/>
        </p:nvSpPr>
        <p:spPr>
          <a:xfrm>
            <a:off x="-1682850" y="42804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105"/>
          <p:cNvSpPr/>
          <p:nvPr/>
        </p:nvSpPr>
        <p:spPr>
          <a:xfrm>
            <a:off x="8421625"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105"/>
          <p:cNvSpPr/>
          <p:nvPr/>
        </p:nvSpPr>
        <p:spPr>
          <a:xfrm>
            <a:off x="7598725" y="-17791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105"/>
          <p:cNvSpPr/>
          <p:nvPr/>
        </p:nvSpPr>
        <p:spPr>
          <a:xfrm>
            <a:off x="8764975" y="8653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105"/>
          <p:cNvSpPr/>
          <p:nvPr/>
        </p:nvSpPr>
        <p:spPr>
          <a:xfrm>
            <a:off x="717625"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105"/>
          <p:cNvSpPr/>
          <p:nvPr/>
        </p:nvSpPr>
        <p:spPr>
          <a:xfrm>
            <a:off x="-131975"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10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361" name="Google Shape;361;p105"/>
          <p:cNvSpPr txBox="1"/>
          <p:nvPr>
            <p:ph idx="1" type="body"/>
          </p:nvPr>
        </p:nvSpPr>
        <p:spPr>
          <a:xfrm>
            <a:off x="981625" y="1609725"/>
            <a:ext cx="3261300" cy="2917200"/>
          </a:xfrm>
          <a:prstGeom prst="rect">
            <a:avLst/>
          </a:prstGeom>
          <a:noFill/>
          <a:ln>
            <a:noFill/>
          </a:ln>
        </p:spPr>
        <p:txBody>
          <a:bodyPr anchorCtr="0" anchor="t" bIns="91425" lIns="91425" spcFirstLastPara="1" rIns="91425" wrap="square" tIns="91425">
            <a:noAutofit/>
          </a:bodyPr>
          <a:lstStyle>
            <a:lvl1pPr indent="-311150" lvl="0" marL="457200" algn="l">
              <a:lnSpc>
                <a:spcPct val="100000"/>
              </a:lnSpc>
              <a:spcBef>
                <a:spcPts val="0"/>
              </a:spcBef>
              <a:spcAft>
                <a:spcPts val="0"/>
              </a:spcAft>
              <a:buSzPts val="1300"/>
              <a:buChar char="●"/>
              <a:defRPr sz="1300"/>
            </a:lvl1pPr>
            <a:lvl2pPr indent="-311150" lvl="1" marL="914400" algn="l">
              <a:lnSpc>
                <a:spcPct val="100000"/>
              </a:lnSpc>
              <a:spcBef>
                <a:spcPts val="1600"/>
              </a:spcBef>
              <a:spcAft>
                <a:spcPts val="0"/>
              </a:spcAft>
              <a:buSzPts val="1300"/>
              <a:buChar char="○"/>
              <a:defRPr sz="1300"/>
            </a:lvl2pPr>
            <a:lvl3pPr indent="-311150" lvl="2" marL="1371600" algn="l">
              <a:lnSpc>
                <a:spcPct val="100000"/>
              </a:lnSpc>
              <a:spcBef>
                <a:spcPts val="1600"/>
              </a:spcBef>
              <a:spcAft>
                <a:spcPts val="0"/>
              </a:spcAft>
              <a:buSzPts val="1300"/>
              <a:buChar char="■"/>
              <a:defRPr sz="1300"/>
            </a:lvl3pPr>
            <a:lvl4pPr indent="-311150" lvl="3" marL="1828800" algn="l">
              <a:lnSpc>
                <a:spcPct val="100000"/>
              </a:lnSpc>
              <a:spcBef>
                <a:spcPts val="1600"/>
              </a:spcBef>
              <a:spcAft>
                <a:spcPts val="0"/>
              </a:spcAft>
              <a:buSzPts val="1300"/>
              <a:buChar char="●"/>
              <a:defRPr sz="1300"/>
            </a:lvl4pPr>
            <a:lvl5pPr indent="-311150" lvl="4" marL="2286000" algn="l">
              <a:lnSpc>
                <a:spcPct val="100000"/>
              </a:lnSpc>
              <a:spcBef>
                <a:spcPts val="1600"/>
              </a:spcBef>
              <a:spcAft>
                <a:spcPts val="0"/>
              </a:spcAft>
              <a:buSzPts val="1300"/>
              <a:buChar char="○"/>
              <a:defRPr sz="1300"/>
            </a:lvl5pPr>
            <a:lvl6pPr indent="-311150" lvl="5" marL="2743200" algn="l">
              <a:lnSpc>
                <a:spcPct val="100000"/>
              </a:lnSpc>
              <a:spcBef>
                <a:spcPts val="1600"/>
              </a:spcBef>
              <a:spcAft>
                <a:spcPts val="0"/>
              </a:spcAft>
              <a:buSzPts val="1300"/>
              <a:buChar char="■"/>
              <a:defRPr sz="1300"/>
            </a:lvl6pPr>
            <a:lvl7pPr indent="-311150" lvl="6" marL="3200400" algn="l">
              <a:lnSpc>
                <a:spcPct val="100000"/>
              </a:lnSpc>
              <a:spcBef>
                <a:spcPts val="1600"/>
              </a:spcBef>
              <a:spcAft>
                <a:spcPts val="0"/>
              </a:spcAft>
              <a:buSzPts val="1300"/>
              <a:buChar char="●"/>
              <a:defRPr sz="1300"/>
            </a:lvl7pPr>
            <a:lvl8pPr indent="-311150" lvl="7" marL="3657600" algn="l">
              <a:lnSpc>
                <a:spcPct val="100000"/>
              </a:lnSpc>
              <a:spcBef>
                <a:spcPts val="1600"/>
              </a:spcBef>
              <a:spcAft>
                <a:spcPts val="0"/>
              </a:spcAft>
              <a:buSzPts val="1300"/>
              <a:buChar char="○"/>
              <a:defRPr sz="1300"/>
            </a:lvl8pPr>
            <a:lvl9pPr indent="-311150" lvl="8" marL="4114800" algn="l">
              <a:lnSpc>
                <a:spcPct val="100000"/>
              </a:lnSpc>
              <a:spcBef>
                <a:spcPts val="1600"/>
              </a:spcBef>
              <a:spcAft>
                <a:spcPts val="1600"/>
              </a:spcAft>
              <a:buSzPts val="1300"/>
              <a:buChar char="■"/>
              <a:defRPr sz="1300"/>
            </a:lvl9pPr>
          </a:lstStyle>
          <a:p/>
        </p:txBody>
      </p:sp>
      <p:sp>
        <p:nvSpPr>
          <p:cNvPr id="362" name="Google Shape;362;p105"/>
          <p:cNvSpPr txBox="1"/>
          <p:nvPr>
            <p:ph idx="2" type="body"/>
          </p:nvPr>
        </p:nvSpPr>
        <p:spPr>
          <a:xfrm>
            <a:off x="4901081" y="1609725"/>
            <a:ext cx="3261300" cy="2917200"/>
          </a:xfrm>
          <a:prstGeom prst="rect">
            <a:avLst/>
          </a:prstGeom>
          <a:noFill/>
          <a:ln>
            <a:noFill/>
          </a:ln>
        </p:spPr>
        <p:txBody>
          <a:bodyPr anchorCtr="0" anchor="t" bIns="91425" lIns="91425" spcFirstLastPara="1" rIns="91425" wrap="square" tIns="91425">
            <a:noAutofit/>
          </a:bodyPr>
          <a:lstStyle>
            <a:lvl1pPr indent="-311150" lvl="0" marL="457200" algn="l">
              <a:lnSpc>
                <a:spcPct val="100000"/>
              </a:lnSpc>
              <a:spcBef>
                <a:spcPts val="0"/>
              </a:spcBef>
              <a:spcAft>
                <a:spcPts val="0"/>
              </a:spcAft>
              <a:buSzPts val="1300"/>
              <a:buChar char="●"/>
              <a:defRPr sz="1300"/>
            </a:lvl1pPr>
            <a:lvl2pPr indent="-311150" lvl="1" marL="914400" algn="l">
              <a:lnSpc>
                <a:spcPct val="100000"/>
              </a:lnSpc>
              <a:spcBef>
                <a:spcPts val="1600"/>
              </a:spcBef>
              <a:spcAft>
                <a:spcPts val="0"/>
              </a:spcAft>
              <a:buSzPts val="1300"/>
              <a:buChar char="○"/>
              <a:defRPr sz="1300"/>
            </a:lvl2pPr>
            <a:lvl3pPr indent="-311150" lvl="2" marL="1371600" algn="l">
              <a:lnSpc>
                <a:spcPct val="100000"/>
              </a:lnSpc>
              <a:spcBef>
                <a:spcPts val="1600"/>
              </a:spcBef>
              <a:spcAft>
                <a:spcPts val="0"/>
              </a:spcAft>
              <a:buSzPts val="1300"/>
              <a:buChar char="■"/>
              <a:defRPr sz="1300"/>
            </a:lvl3pPr>
            <a:lvl4pPr indent="-311150" lvl="3" marL="1828800" algn="l">
              <a:lnSpc>
                <a:spcPct val="100000"/>
              </a:lnSpc>
              <a:spcBef>
                <a:spcPts val="1600"/>
              </a:spcBef>
              <a:spcAft>
                <a:spcPts val="0"/>
              </a:spcAft>
              <a:buSzPts val="1300"/>
              <a:buChar char="●"/>
              <a:defRPr sz="1300"/>
            </a:lvl4pPr>
            <a:lvl5pPr indent="-311150" lvl="4" marL="2286000" algn="l">
              <a:lnSpc>
                <a:spcPct val="100000"/>
              </a:lnSpc>
              <a:spcBef>
                <a:spcPts val="1600"/>
              </a:spcBef>
              <a:spcAft>
                <a:spcPts val="0"/>
              </a:spcAft>
              <a:buSzPts val="1300"/>
              <a:buChar char="○"/>
              <a:defRPr sz="1300"/>
            </a:lvl5pPr>
            <a:lvl6pPr indent="-311150" lvl="5" marL="2743200" algn="l">
              <a:lnSpc>
                <a:spcPct val="100000"/>
              </a:lnSpc>
              <a:spcBef>
                <a:spcPts val="1600"/>
              </a:spcBef>
              <a:spcAft>
                <a:spcPts val="0"/>
              </a:spcAft>
              <a:buSzPts val="1300"/>
              <a:buChar char="■"/>
              <a:defRPr sz="1300"/>
            </a:lvl6pPr>
            <a:lvl7pPr indent="-311150" lvl="6" marL="3200400" algn="l">
              <a:lnSpc>
                <a:spcPct val="100000"/>
              </a:lnSpc>
              <a:spcBef>
                <a:spcPts val="1600"/>
              </a:spcBef>
              <a:spcAft>
                <a:spcPts val="0"/>
              </a:spcAft>
              <a:buSzPts val="1300"/>
              <a:buChar char="●"/>
              <a:defRPr sz="1300"/>
            </a:lvl7pPr>
            <a:lvl8pPr indent="-311150" lvl="7" marL="3657600" algn="l">
              <a:lnSpc>
                <a:spcPct val="100000"/>
              </a:lnSpc>
              <a:spcBef>
                <a:spcPts val="1600"/>
              </a:spcBef>
              <a:spcAft>
                <a:spcPts val="0"/>
              </a:spcAft>
              <a:buSzPts val="1300"/>
              <a:buChar char="○"/>
              <a:defRPr sz="1300"/>
            </a:lvl8pPr>
            <a:lvl9pPr indent="-311150" lvl="8" marL="4114800" algn="l">
              <a:lnSpc>
                <a:spcPct val="100000"/>
              </a:lnSpc>
              <a:spcBef>
                <a:spcPts val="1600"/>
              </a:spcBef>
              <a:spcAft>
                <a:spcPts val="1600"/>
              </a:spcAft>
              <a:buSzPts val="1300"/>
              <a:buChar char="■"/>
              <a:defRPr sz="13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 name="Google Shape;21;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2_1">
    <p:spTree>
      <p:nvGrpSpPr>
        <p:cNvPr id="363" name="Shape 363"/>
        <p:cNvGrpSpPr/>
        <p:nvPr/>
      </p:nvGrpSpPr>
      <p:grpSpPr>
        <a:xfrm>
          <a:off x="0" y="0"/>
          <a:ext cx="0" cy="0"/>
          <a:chOff x="0" y="0"/>
          <a:chExt cx="0" cy="0"/>
        </a:xfrm>
      </p:grpSpPr>
      <p:sp>
        <p:nvSpPr>
          <p:cNvPr id="364" name="Google Shape;364;p106"/>
          <p:cNvSpPr/>
          <p:nvPr/>
        </p:nvSpPr>
        <p:spPr>
          <a:xfrm>
            <a:off x="8421538"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06"/>
          <p:cNvSpPr/>
          <p:nvPr/>
        </p:nvSpPr>
        <p:spPr>
          <a:xfrm>
            <a:off x="7764763"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06"/>
          <p:cNvSpPr/>
          <p:nvPr/>
        </p:nvSpPr>
        <p:spPr>
          <a:xfrm>
            <a:off x="861435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106"/>
          <p:cNvSpPr/>
          <p:nvPr/>
        </p:nvSpPr>
        <p:spPr>
          <a:xfrm>
            <a:off x="-153462" y="4864350"/>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_1_1">
    <p:spTree>
      <p:nvGrpSpPr>
        <p:cNvPr id="368" name="Shape 368"/>
        <p:cNvGrpSpPr/>
        <p:nvPr/>
      </p:nvGrpSpPr>
      <p:grpSpPr>
        <a:xfrm>
          <a:off x="0" y="0"/>
          <a:ext cx="0" cy="0"/>
          <a:chOff x="0" y="0"/>
          <a:chExt cx="0" cy="0"/>
        </a:xfrm>
      </p:grpSpPr>
      <p:sp>
        <p:nvSpPr>
          <p:cNvPr id="369" name="Google Shape;369;p107"/>
          <p:cNvSpPr/>
          <p:nvPr/>
        </p:nvSpPr>
        <p:spPr>
          <a:xfrm>
            <a:off x="-1451875" y="41661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07"/>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07"/>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07"/>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07"/>
          <p:cNvSpPr/>
          <p:nvPr/>
        </p:nvSpPr>
        <p:spPr>
          <a:xfrm>
            <a:off x="720000"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07"/>
          <p:cNvSpPr/>
          <p:nvPr/>
        </p:nvSpPr>
        <p:spPr>
          <a:xfrm>
            <a:off x="-129600"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2_1_1_1">
    <p:spTree>
      <p:nvGrpSpPr>
        <p:cNvPr id="375" name="Shape 375"/>
        <p:cNvGrpSpPr/>
        <p:nvPr/>
      </p:nvGrpSpPr>
      <p:grpSpPr>
        <a:xfrm>
          <a:off x="0" y="0"/>
          <a:ext cx="0" cy="0"/>
          <a:chOff x="0" y="0"/>
          <a:chExt cx="0" cy="0"/>
        </a:xfrm>
      </p:grpSpPr>
      <p:sp>
        <p:nvSpPr>
          <p:cNvPr id="376" name="Google Shape;376;p108"/>
          <p:cNvSpPr/>
          <p:nvPr/>
        </p:nvSpPr>
        <p:spPr>
          <a:xfrm rot="10800000">
            <a:off x="-1296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108"/>
          <p:cNvSpPr/>
          <p:nvPr/>
        </p:nvSpPr>
        <p:spPr>
          <a:xfrm rot="10800000">
            <a:off x="833250" y="45579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108"/>
          <p:cNvSpPr/>
          <p:nvPr/>
        </p:nvSpPr>
        <p:spPr>
          <a:xfrm rot="10800000">
            <a:off x="323250" y="4663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108"/>
          <p:cNvSpPr/>
          <p:nvPr/>
        </p:nvSpPr>
        <p:spPr>
          <a:xfrm rot="10800000">
            <a:off x="84240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108"/>
          <p:cNvSpPr/>
          <p:nvPr/>
        </p:nvSpPr>
        <p:spPr>
          <a:xfrm rot="10800000">
            <a:off x="968700" y="-733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4" name="Shape 384"/>
        <p:cNvGrpSpPr/>
        <p:nvPr/>
      </p:nvGrpSpPr>
      <p:grpSpPr>
        <a:xfrm>
          <a:off x="0" y="0"/>
          <a:ext cx="0" cy="0"/>
          <a:chOff x="0" y="0"/>
          <a:chExt cx="0" cy="0"/>
        </a:xfrm>
      </p:grpSpPr>
      <p:sp>
        <p:nvSpPr>
          <p:cNvPr id="385" name="Google Shape;385;p25"/>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86" name="Shape 386"/>
        <p:cNvGrpSpPr/>
        <p:nvPr/>
      </p:nvGrpSpPr>
      <p:grpSpPr>
        <a:xfrm>
          <a:off x="0" y="0"/>
          <a:ext cx="0" cy="0"/>
          <a:chOff x="0" y="0"/>
          <a:chExt cx="0" cy="0"/>
        </a:xfrm>
      </p:grpSpPr>
      <p:sp>
        <p:nvSpPr>
          <p:cNvPr id="387" name="Google Shape;387;p42"/>
          <p:cNvSpPr txBox="1"/>
          <p:nvPr>
            <p:ph type="ctrTitle"/>
          </p:nvPr>
        </p:nvSpPr>
        <p:spPr>
          <a:xfrm>
            <a:off x="843252" y="1389088"/>
            <a:ext cx="3588600" cy="1738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88" name="Google Shape;388;p42"/>
          <p:cNvSpPr txBox="1"/>
          <p:nvPr>
            <p:ph idx="1" type="subTitle"/>
          </p:nvPr>
        </p:nvSpPr>
        <p:spPr>
          <a:xfrm>
            <a:off x="843252" y="3164913"/>
            <a:ext cx="3588600" cy="437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9" name="Shape 389"/>
        <p:cNvGrpSpPr/>
        <p:nvPr/>
      </p:nvGrpSpPr>
      <p:grpSpPr>
        <a:xfrm>
          <a:off x="0" y="0"/>
          <a:ext cx="0" cy="0"/>
          <a:chOff x="0" y="0"/>
          <a:chExt cx="0" cy="0"/>
        </a:xfrm>
      </p:grpSpPr>
      <p:sp>
        <p:nvSpPr>
          <p:cNvPr id="390" name="Google Shape;390;p4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91" name="Google Shape;391;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92" name="Shape 392"/>
        <p:cNvGrpSpPr/>
        <p:nvPr/>
      </p:nvGrpSpPr>
      <p:grpSpPr>
        <a:xfrm>
          <a:off x="0" y="0"/>
          <a:ext cx="0" cy="0"/>
          <a:chOff x="0" y="0"/>
          <a:chExt cx="0" cy="0"/>
        </a:xfrm>
      </p:grpSpPr>
      <p:sp>
        <p:nvSpPr>
          <p:cNvPr id="393" name="Google Shape;393;p44"/>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94" name="Google Shape;394;p44"/>
          <p:cNvSpPr txBox="1"/>
          <p:nvPr>
            <p:ph idx="1" type="body"/>
          </p:nvPr>
        </p:nvSpPr>
        <p:spPr>
          <a:xfrm>
            <a:off x="710275" y="1152475"/>
            <a:ext cx="7723500" cy="34545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95" name="Google Shape;395;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6" name="Shape 396"/>
        <p:cNvGrpSpPr/>
        <p:nvPr/>
      </p:nvGrpSpPr>
      <p:grpSpPr>
        <a:xfrm>
          <a:off x="0" y="0"/>
          <a:ext cx="0" cy="0"/>
          <a:chOff x="0" y="0"/>
          <a:chExt cx="0" cy="0"/>
        </a:xfrm>
      </p:grpSpPr>
      <p:sp>
        <p:nvSpPr>
          <p:cNvPr id="397" name="Google Shape;397;p45"/>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98" name="Google Shape;398;p4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99" name="Google Shape;399;p4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00" name="Google Shape;400;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1" name="Shape 401"/>
        <p:cNvGrpSpPr/>
        <p:nvPr/>
      </p:nvGrpSpPr>
      <p:grpSpPr>
        <a:xfrm>
          <a:off x="0" y="0"/>
          <a:ext cx="0" cy="0"/>
          <a:chOff x="0" y="0"/>
          <a:chExt cx="0" cy="0"/>
        </a:xfrm>
      </p:grpSpPr>
      <p:sp>
        <p:nvSpPr>
          <p:cNvPr id="402" name="Google Shape;402;p4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3" name="Google Shape;403;p4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404" name="Google Shape;404;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5" name="Shape 405"/>
        <p:cNvGrpSpPr/>
        <p:nvPr/>
      </p:nvGrpSpPr>
      <p:grpSpPr>
        <a:xfrm>
          <a:off x="0" y="0"/>
          <a:ext cx="0" cy="0"/>
          <a:chOff x="0" y="0"/>
          <a:chExt cx="0" cy="0"/>
        </a:xfrm>
      </p:grpSpPr>
      <p:sp>
        <p:nvSpPr>
          <p:cNvPr id="406" name="Google Shape;406;p4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07" name="Google Shape;407;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5" name="Google Shape;25;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8" name="Shape 408"/>
        <p:cNvGrpSpPr/>
        <p:nvPr/>
      </p:nvGrpSpPr>
      <p:grpSpPr>
        <a:xfrm>
          <a:off x="0" y="0"/>
          <a:ext cx="0" cy="0"/>
          <a:chOff x="0" y="0"/>
          <a:chExt cx="0" cy="0"/>
        </a:xfrm>
      </p:grpSpPr>
      <p:sp>
        <p:nvSpPr>
          <p:cNvPr id="409" name="Google Shape;409;p4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4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11" name="Google Shape;411;p4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2" name="Google Shape;412;p4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13" name="Google Shape;413;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4" name="Shape 414"/>
        <p:cNvGrpSpPr/>
        <p:nvPr/>
      </p:nvGrpSpPr>
      <p:grpSpPr>
        <a:xfrm>
          <a:off x="0" y="0"/>
          <a:ext cx="0" cy="0"/>
          <a:chOff x="0" y="0"/>
          <a:chExt cx="0" cy="0"/>
        </a:xfrm>
      </p:grpSpPr>
      <p:sp>
        <p:nvSpPr>
          <p:cNvPr id="415" name="Google Shape;415;p4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16" name="Google Shape;416;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7" name="Shape 417"/>
        <p:cNvGrpSpPr/>
        <p:nvPr/>
      </p:nvGrpSpPr>
      <p:grpSpPr>
        <a:xfrm>
          <a:off x="0" y="0"/>
          <a:ext cx="0" cy="0"/>
          <a:chOff x="0" y="0"/>
          <a:chExt cx="0" cy="0"/>
        </a:xfrm>
      </p:grpSpPr>
      <p:sp>
        <p:nvSpPr>
          <p:cNvPr id="418" name="Google Shape;418;p50"/>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19" name="Google Shape;419;p50"/>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20" name="Google Shape;420;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21" name="Shape 421"/>
        <p:cNvGrpSpPr/>
        <p:nvPr/>
      </p:nvGrpSpPr>
      <p:grpSpPr>
        <a:xfrm>
          <a:off x="0" y="0"/>
          <a:ext cx="0" cy="0"/>
          <a:chOff x="0" y="0"/>
          <a:chExt cx="0" cy="0"/>
        </a:xfrm>
      </p:grpSpPr>
      <p:sp>
        <p:nvSpPr>
          <p:cNvPr id="422" name="Google Shape;422;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26" name="Shape 426"/>
        <p:cNvGrpSpPr/>
        <p:nvPr/>
      </p:nvGrpSpPr>
      <p:grpSpPr>
        <a:xfrm>
          <a:off x="0" y="0"/>
          <a:ext cx="0" cy="0"/>
          <a:chOff x="0" y="0"/>
          <a:chExt cx="0" cy="0"/>
        </a:xfrm>
      </p:grpSpPr>
      <p:sp>
        <p:nvSpPr>
          <p:cNvPr id="427" name="Google Shape;427;p28"/>
          <p:cNvSpPr txBox="1"/>
          <p:nvPr>
            <p:ph type="title"/>
          </p:nvPr>
        </p:nvSpPr>
        <p:spPr>
          <a:xfrm>
            <a:off x="720000" y="710125"/>
            <a:ext cx="2751600" cy="11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428" name="Google Shape;428;p28"/>
          <p:cNvSpPr txBox="1"/>
          <p:nvPr>
            <p:ph idx="1" type="subTitle"/>
          </p:nvPr>
        </p:nvSpPr>
        <p:spPr>
          <a:xfrm>
            <a:off x="720000" y="2087419"/>
            <a:ext cx="2574600" cy="617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429" name="Google Shape;429;p28"/>
          <p:cNvSpPr txBox="1"/>
          <p:nvPr>
            <p:ph idx="2" type="title"/>
          </p:nvPr>
        </p:nvSpPr>
        <p:spPr>
          <a:xfrm>
            <a:off x="720000" y="3268425"/>
            <a:ext cx="2484600" cy="133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9000"/>
              <a:buNone/>
              <a:defRPr sz="9000">
                <a:solidFill>
                  <a:schemeClr val="accent1"/>
                </a:solidFill>
              </a:defRPr>
            </a:lvl1pPr>
            <a:lvl2pPr lvl="1" algn="l">
              <a:lnSpc>
                <a:spcPct val="100000"/>
              </a:lnSpc>
              <a:spcBef>
                <a:spcPts val="0"/>
              </a:spcBef>
              <a:spcAft>
                <a:spcPts val="0"/>
              </a:spcAft>
              <a:buClr>
                <a:schemeClr val="accent1"/>
              </a:buClr>
              <a:buSzPts val="10000"/>
              <a:buNone/>
              <a:defRPr sz="10000">
                <a:solidFill>
                  <a:schemeClr val="accent1"/>
                </a:solidFill>
              </a:defRPr>
            </a:lvl2pPr>
            <a:lvl3pPr lvl="2" algn="l">
              <a:lnSpc>
                <a:spcPct val="100000"/>
              </a:lnSpc>
              <a:spcBef>
                <a:spcPts val="0"/>
              </a:spcBef>
              <a:spcAft>
                <a:spcPts val="0"/>
              </a:spcAft>
              <a:buClr>
                <a:schemeClr val="accent1"/>
              </a:buClr>
              <a:buSzPts val="10000"/>
              <a:buNone/>
              <a:defRPr sz="10000">
                <a:solidFill>
                  <a:schemeClr val="accent1"/>
                </a:solidFill>
              </a:defRPr>
            </a:lvl3pPr>
            <a:lvl4pPr lvl="3" algn="l">
              <a:lnSpc>
                <a:spcPct val="100000"/>
              </a:lnSpc>
              <a:spcBef>
                <a:spcPts val="0"/>
              </a:spcBef>
              <a:spcAft>
                <a:spcPts val="0"/>
              </a:spcAft>
              <a:buClr>
                <a:schemeClr val="accent1"/>
              </a:buClr>
              <a:buSzPts val="10000"/>
              <a:buNone/>
              <a:defRPr sz="10000">
                <a:solidFill>
                  <a:schemeClr val="accent1"/>
                </a:solidFill>
              </a:defRPr>
            </a:lvl4pPr>
            <a:lvl5pPr lvl="4" algn="l">
              <a:lnSpc>
                <a:spcPct val="100000"/>
              </a:lnSpc>
              <a:spcBef>
                <a:spcPts val="0"/>
              </a:spcBef>
              <a:spcAft>
                <a:spcPts val="0"/>
              </a:spcAft>
              <a:buClr>
                <a:schemeClr val="accent1"/>
              </a:buClr>
              <a:buSzPts val="10000"/>
              <a:buNone/>
              <a:defRPr sz="10000">
                <a:solidFill>
                  <a:schemeClr val="accent1"/>
                </a:solidFill>
              </a:defRPr>
            </a:lvl5pPr>
            <a:lvl6pPr lvl="5" algn="l">
              <a:lnSpc>
                <a:spcPct val="100000"/>
              </a:lnSpc>
              <a:spcBef>
                <a:spcPts val="0"/>
              </a:spcBef>
              <a:spcAft>
                <a:spcPts val="0"/>
              </a:spcAft>
              <a:buClr>
                <a:schemeClr val="accent1"/>
              </a:buClr>
              <a:buSzPts val="10000"/>
              <a:buNone/>
              <a:defRPr sz="10000">
                <a:solidFill>
                  <a:schemeClr val="accent1"/>
                </a:solidFill>
              </a:defRPr>
            </a:lvl6pPr>
            <a:lvl7pPr lvl="6" algn="l">
              <a:lnSpc>
                <a:spcPct val="100000"/>
              </a:lnSpc>
              <a:spcBef>
                <a:spcPts val="0"/>
              </a:spcBef>
              <a:spcAft>
                <a:spcPts val="0"/>
              </a:spcAft>
              <a:buClr>
                <a:schemeClr val="accent1"/>
              </a:buClr>
              <a:buSzPts val="10000"/>
              <a:buNone/>
              <a:defRPr sz="10000">
                <a:solidFill>
                  <a:schemeClr val="accent1"/>
                </a:solidFill>
              </a:defRPr>
            </a:lvl7pPr>
            <a:lvl8pPr lvl="7" algn="l">
              <a:lnSpc>
                <a:spcPct val="100000"/>
              </a:lnSpc>
              <a:spcBef>
                <a:spcPts val="0"/>
              </a:spcBef>
              <a:spcAft>
                <a:spcPts val="0"/>
              </a:spcAft>
              <a:buClr>
                <a:schemeClr val="accent1"/>
              </a:buClr>
              <a:buSzPts val="10000"/>
              <a:buNone/>
              <a:defRPr sz="10000">
                <a:solidFill>
                  <a:schemeClr val="accent1"/>
                </a:solidFill>
              </a:defRPr>
            </a:lvl8pPr>
            <a:lvl9pPr lvl="8" algn="l">
              <a:lnSpc>
                <a:spcPct val="100000"/>
              </a:lnSpc>
              <a:spcBef>
                <a:spcPts val="0"/>
              </a:spcBef>
              <a:spcAft>
                <a:spcPts val="0"/>
              </a:spcAft>
              <a:buClr>
                <a:schemeClr val="accent1"/>
              </a:buClr>
              <a:buSzPts val="10000"/>
              <a:buNone/>
              <a:defRPr sz="10000">
                <a:solidFill>
                  <a:schemeClr val="accent1"/>
                </a:solidFill>
              </a:defRPr>
            </a:lvl9pPr>
          </a:lstStyle>
          <a:p/>
        </p:txBody>
      </p:sp>
      <p:sp>
        <p:nvSpPr>
          <p:cNvPr id="430" name="Google Shape;430;p28"/>
          <p:cNvSpPr/>
          <p:nvPr/>
        </p:nvSpPr>
        <p:spPr>
          <a:xfrm>
            <a:off x="8421538"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28"/>
          <p:cNvSpPr/>
          <p:nvPr/>
        </p:nvSpPr>
        <p:spPr>
          <a:xfrm>
            <a:off x="7764763"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8"/>
          <p:cNvSpPr/>
          <p:nvPr/>
        </p:nvSpPr>
        <p:spPr>
          <a:xfrm>
            <a:off x="861435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8"/>
          <p:cNvSpPr/>
          <p:nvPr/>
        </p:nvSpPr>
        <p:spPr>
          <a:xfrm>
            <a:off x="2961588" y="2268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8"/>
          <p:cNvSpPr/>
          <p:nvPr/>
        </p:nvSpPr>
        <p:spPr>
          <a:xfrm>
            <a:off x="-153462" y="4864350"/>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6">
    <p:spTree>
      <p:nvGrpSpPr>
        <p:cNvPr id="435" name="Shape 435"/>
        <p:cNvGrpSpPr/>
        <p:nvPr/>
      </p:nvGrpSpPr>
      <p:grpSpPr>
        <a:xfrm>
          <a:off x="0" y="0"/>
          <a:ext cx="0" cy="0"/>
          <a:chOff x="0" y="0"/>
          <a:chExt cx="0" cy="0"/>
        </a:xfrm>
      </p:grpSpPr>
      <p:sp>
        <p:nvSpPr>
          <p:cNvPr id="436" name="Google Shape;436;p31"/>
          <p:cNvSpPr/>
          <p:nvPr/>
        </p:nvSpPr>
        <p:spPr>
          <a:xfrm flipH="1">
            <a:off x="-130325" y="47178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31"/>
          <p:cNvSpPr/>
          <p:nvPr/>
        </p:nvSpPr>
        <p:spPr>
          <a:xfrm flipH="1">
            <a:off x="52669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31"/>
          <p:cNvSpPr/>
          <p:nvPr/>
        </p:nvSpPr>
        <p:spPr>
          <a:xfrm flipH="1">
            <a:off x="7999275"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31"/>
          <p:cNvSpPr txBox="1"/>
          <p:nvPr>
            <p:ph type="ctrTitle"/>
          </p:nvPr>
        </p:nvSpPr>
        <p:spPr>
          <a:xfrm>
            <a:off x="720000" y="738975"/>
            <a:ext cx="3887700" cy="792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500"/>
              <a:buNone/>
              <a:defRPr sz="5500"/>
            </a:lvl1pPr>
            <a:lvl2pPr lvl="1" algn="l">
              <a:lnSpc>
                <a:spcPct val="100000"/>
              </a:lnSpc>
              <a:spcBef>
                <a:spcPts val="0"/>
              </a:spcBef>
              <a:spcAft>
                <a:spcPts val="0"/>
              </a:spcAft>
              <a:buSzPts val="5500"/>
              <a:buNone/>
              <a:defRPr sz="5500"/>
            </a:lvl2pPr>
            <a:lvl3pPr lvl="2" algn="l">
              <a:lnSpc>
                <a:spcPct val="100000"/>
              </a:lnSpc>
              <a:spcBef>
                <a:spcPts val="0"/>
              </a:spcBef>
              <a:spcAft>
                <a:spcPts val="0"/>
              </a:spcAft>
              <a:buSzPts val="5500"/>
              <a:buNone/>
              <a:defRPr sz="5500"/>
            </a:lvl3pPr>
            <a:lvl4pPr lvl="3" algn="l">
              <a:lnSpc>
                <a:spcPct val="100000"/>
              </a:lnSpc>
              <a:spcBef>
                <a:spcPts val="0"/>
              </a:spcBef>
              <a:spcAft>
                <a:spcPts val="0"/>
              </a:spcAft>
              <a:buSzPts val="5500"/>
              <a:buNone/>
              <a:defRPr sz="5500"/>
            </a:lvl4pPr>
            <a:lvl5pPr lvl="4" algn="l">
              <a:lnSpc>
                <a:spcPct val="100000"/>
              </a:lnSpc>
              <a:spcBef>
                <a:spcPts val="0"/>
              </a:spcBef>
              <a:spcAft>
                <a:spcPts val="0"/>
              </a:spcAft>
              <a:buSzPts val="5500"/>
              <a:buNone/>
              <a:defRPr sz="5500"/>
            </a:lvl5pPr>
            <a:lvl6pPr lvl="5" algn="l">
              <a:lnSpc>
                <a:spcPct val="100000"/>
              </a:lnSpc>
              <a:spcBef>
                <a:spcPts val="0"/>
              </a:spcBef>
              <a:spcAft>
                <a:spcPts val="0"/>
              </a:spcAft>
              <a:buSzPts val="5500"/>
              <a:buNone/>
              <a:defRPr sz="5500"/>
            </a:lvl6pPr>
            <a:lvl7pPr lvl="6" algn="l">
              <a:lnSpc>
                <a:spcPct val="100000"/>
              </a:lnSpc>
              <a:spcBef>
                <a:spcPts val="0"/>
              </a:spcBef>
              <a:spcAft>
                <a:spcPts val="0"/>
              </a:spcAft>
              <a:buSzPts val="5500"/>
              <a:buNone/>
              <a:defRPr sz="5500"/>
            </a:lvl7pPr>
            <a:lvl8pPr lvl="7" algn="l">
              <a:lnSpc>
                <a:spcPct val="100000"/>
              </a:lnSpc>
              <a:spcBef>
                <a:spcPts val="0"/>
              </a:spcBef>
              <a:spcAft>
                <a:spcPts val="0"/>
              </a:spcAft>
              <a:buSzPts val="5500"/>
              <a:buNone/>
              <a:defRPr sz="5500"/>
            </a:lvl8pPr>
            <a:lvl9pPr lvl="8" algn="l">
              <a:lnSpc>
                <a:spcPct val="100000"/>
              </a:lnSpc>
              <a:spcBef>
                <a:spcPts val="0"/>
              </a:spcBef>
              <a:spcAft>
                <a:spcPts val="0"/>
              </a:spcAft>
              <a:buSzPts val="5500"/>
              <a:buNone/>
              <a:defRPr sz="5500"/>
            </a:lvl9pPr>
          </a:lstStyle>
          <a:p/>
        </p:txBody>
      </p:sp>
      <p:sp>
        <p:nvSpPr>
          <p:cNvPr id="440" name="Google Shape;440;p31"/>
          <p:cNvSpPr txBox="1"/>
          <p:nvPr>
            <p:ph idx="1" type="subTitle"/>
          </p:nvPr>
        </p:nvSpPr>
        <p:spPr>
          <a:xfrm>
            <a:off x="720000" y="1654150"/>
            <a:ext cx="3236400" cy="124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Clr>
                <a:schemeClr val="accent2"/>
              </a:buClr>
              <a:buSzPts val="1600"/>
              <a:buNone/>
              <a:defRPr sz="1600">
                <a:solidFill>
                  <a:schemeClr val="accent2"/>
                </a:solidFill>
              </a:defRPr>
            </a:lvl2pPr>
            <a:lvl3pPr lvl="2" algn="l">
              <a:lnSpc>
                <a:spcPct val="100000"/>
              </a:lnSpc>
              <a:spcBef>
                <a:spcPts val="0"/>
              </a:spcBef>
              <a:spcAft>
                <a:spcPts val="0"/>
              </a:spcAft>
              <a:buClr>
                <a:schemeClr val="accent2"/>
              </a:buClr>
              <a:buSzPts val="1600"/>
              <a:buNone/>
              <a:defRPr sz="1600">
                <a:solidFill>
                  <a:schemeClr val="accent2"/>
                </a:solidFill>
              </a:defRPr>
            </a:lvl3pPr>
            <a:lvl4pPr lvl="3" algn="l">
              <a:lnSpc>
                <a:spcPct val="100000"/>
              </a:lnSpc>
              <a:spcBef>
                <a:spcPts val="0"/>
              </a:spcBef>
              <a:spcAft>
                <a:spcPts val="0"/>
              </a:spcAft>
              <a:buClr>
                <a:schemeClr val="accent2"/>
              </a:buClr>
              <a:buSzPts val="1600"/>
              <a:buNone/>
              <a:defRPr sz="1600">
                <a:solidFill>
                  <a:schemeClr val="accent2"/>
                </a:solidFill>
              </a:defRPr>
            </a:lvl4pPr>
            <a:lvl5pPr lvl="4" algn="l">
              <a:lnSpc>
                <a:spcPct val="100000"/>
              </a:lnSpc>
              <a:spcBef>
                <a:spcPts val="0"/>
              </a:spcBef>
              <a:spcAft>
                <a:spcPts val="0"/>
              </a:spcAft>
              <a:buClr>
                <a:schemeClr val="accent2"/>
              </a:buClr>
              <a:buSzPts val="1600"/>
              <a:buNone/>
              <a:defRPr sz="1600">
                <a:solidFill>
                  <a:schemeClr val="accent2"/>
                </a:solidFill>
              </a:defRPr>
            </a:lvl5pPr>
            <a:lvl6pPr lvl="5" algn="l">
              <a:lnSpc>
                <a:spcPct val="100000"/>
              </a:lnSpc>
              <a:spcBef>
                <a:spcPts val="0"/>
              </a:spcBef>
              <a:spcAft>
                <a:spcPts val="0"/>
              </a:spcAft>
              <a:buClr>
                <a:schemeClr val="accent2"/>
              </a:buClr>
              <a:buSzPts val="1600"/>
              <a:buNone/>
              <a:defRPr sz="1600">
                <a:solidFill>
                  <a:schemeClr val="accent2"/>
                </a:solidFill>
              </a:defRPr>
            </a:lvl6pPr>
            <a:lvl7pPr lvl="6" algn="l">
              <a:lnSpc>
                <a:spcPct val="100000"/>
              </a:lnSpc>
              <a:spcBef>
                <a:spcPts val="0"/>
              </a:spcBef>
              <a:spcAft>
                <a:spcPts val="0"/>
              </a:spcAft>
              <a:buClr>
                <a:schemeClr val="accent2"/>
              </a:buClr>
              <a:buSzPts val="1600"/>
              <a:buNone/>
              <a:defRPr sz="1600">
                <a:solidFill>
                  <a:schemeClr val="accent2"/>
                </a:solidFill>
              </a:defRPr>
            </a:lvl7pPr>
            <a:lvl8pPr lvl="7" algn="l">
              <a:lnSpc>
                <a:spcPct val="100000"/>
              </a:lnSpc>
              <a:spcBef>
                <a:spcPts val="0"/>
              </a:spcBef>
              <a:spcAft>
                <a:spcPts val="0"/>
              </a:spcAft>
              <a:buClr>
                <a:schemeClr val="accent2"/>
              </a:buClr>
              <a:buSzPts val="1600"/>
              <a:buNone/>
              <a:defRPr sz="1600">
                <a:solidFill>
                  <a:schemeClr val="accent2"/>
                </a:solidFill>
              </a:defRPr>
            </a:lvl8pPr>
            <a:lvl9pPr lvl="8" algn="l">
              <a:lnSpc>
                <a:spcPct val="100000"/>
              </a:lnSpc>
              <a:spcBef>
                <a:spcPts val="0"/>
              </a:spcBef>
              <a:spcAft>
                <a:spcPts val="0"/>
              </a:spcAft>
              <a:buClr>
                <a:schemeClr val="accent2"/>
              </a:buClr>
              <a:buSzPts val="1600"/>
              <a:buNone/>
              <a:defRPr sz="1600">
                <a:solidFill>
                  <a:schemeClr val="accent2"/>
                </a:solidFill>
              </a:defRPr>
            </a:lvl9pPr>
          </a:lstStyle>
          <a:p/>
        </p:txBody>
      </p:sp>
      <p:sp>
        <p:nvSpPr>
          <p:cNvPr id="441" name="Google Shape;441;p31"/>
          <p:cNvSpPr/>
          <p:nvPr/>
        </p:nvSpPr>
        <p:spPr>
          <a:xfrm flipH="1">
            <a:off x="7561500" y="2222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31"/>
          <p:cNvSpPr txBox="1"/>
          <p:nvPr/>
        </p:nvSpPr>
        <p:spPr>
          <a:xfrm>
            <a:off x="720000" y="3547875"/>
            <a:ext cx="3236400" cy="849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2"/>
                </a:solidFill>
                <a:latin typeface="Arial"/>
                <a:ea typeface="Arial"/>
                <a:cs typeface="Arial"/>
                <a:sym typeface="Arial"/>
              </a:rPr>
              <a:t>CREDITS: This presentation template was created by </a:t>
            </a:r>
            <a:r>
              <a:rPr b="1" i="0" lang="en" sz="1200" u="none" cap="none" strike="noStrike">
                <a:solidFill>
                  <a:schemeClr val="dk2"/>
                </a:solidFill>
                <a:uFill>
                  <a:noFill/>
                </a:uFill>
                <a:latin typeface="Arial"/>
                <a:ea typeface="Arial"/>
                <a:cs typeface="Arial"/>
                <a:sym typeface="Arial"/>
                <a:hlinkClick r:id="rId2">
                  <a:extLst>
                    <a:ext uri="{A12FA001-AC4F-418D-AE19-62706E023703}">
                      <ahyp:hlinkClr val="tx"/>
                    </a:ext>
                  </a:extLst>
                </a:hlinkClick>
              </a:rPr>
              <a:t>Slidesgo</a:t>
            </a:r>
            <a:r>
              <a:rPr b="1" i="0" lang="en" sz="1200" u="none" cap="none" strike="noStrike">
                <a:solidFill>
                  <a:schemeClr val="dk2"/>
                </a:solidFill>
                <a:latin typeface="Arial"/>
                <a:ea typeface="Arial"/>
                <a:cs typeface="Arial"/>
                <a:sym typeface="Arial"/>
              </a:rPr>
              <a:t>,</a:t>
            </a:r>
            <a:r>
              <a:rPr b="0" i="0" lang="en" sz="1200" u="none" cap="none" strike="noStrike">
                <a:solidFill>
                  <a:schemeClr val="dk2"/>
                </a:solidFill>
                <a:latin typeface="Arial"/>
                <a:ea typeface="Arial"/>
                <a:cs typeface="Arial"/>
                <a:sym typeface="Arial"/>
              </a:rPr>
              <a:t> including icons by </a:t>
            </a:r>
            <a:r>
              <a:rPr b="1" i="0" lang="en" sz="1200" u="none" cap="none" strike="noStrike">
                <a:solidFill>
                  <a:schemeClr val="dk2"/>
                </a:solidFill>
                <a:uFill>
                  <a:noFill/>
                </a:uFill>
                <a:latin typeface="Arial"/>
                <a:ea typeface="Arial"/>
                <a:cs typeface="Arial"/>
                <a:sym typeface="Arial"/>
                <a:hlinkClick r:id="rId3">
                  <a:extLst>
                    <a:ext uri="{A12FA001-AC4F-418D-AE19-62706E023703}">
                      <ahyp:hlinkClr val="tx"/>
                    </a:ext>
                  </a:extLst>
                </a:hlinkClick>
              </a:rPr>
              <a:t>Flaticon</a:t>
            </a:r>
            <a:r>
              <a:rPr b="0" i="0" lang="en" sz="1200" u="none" cap="none" strike="noStrike">
                <a:solidFill>
                  <a:schemeClr val="dk2"/>
                </a:solidFill>
                <a:latin typeface="Arial"/>
                <a:ea typeface="Arial"/>
                <a:cs typeface="Arial"/>
                <a:sym typeface="Arial"/>
              </a:rPr>
              <a:t>, infographics &amp; images by </a:t>
            </a:r>
            <a:r>
              <a:rPr b="1" i="0" lang="en" sz="1200" u="none" cap="none" strike="noStrike">
                <a:solidFill>
                  <a:schemeClr val="dk2"/>
                </a:solidFill>
                <a:uFill>
                  <a:noFill/>
                </a:uFill>
                <a:latin typeface="Arial"/>
                <a:ea typeface="Arial"/>
                <a:cs typeface="Arial"/>
                <a:sym typeface="Arial"/>
                <a:hlinkClick r:id="rId4">
                  <a:extLst>
                    <a:ext uri="{A12FA001-AC4F-418D-AE19-62706E023703}">
                      <ahyp:hlinkClr val="tx"/>
                    </a:ext>
                  </a:extLst>
                </a:hlinkClick>
              </a:rPr>
              <a:t>Freepik</a:t>
            </a:r>
            <a:r>
              <a:rPr b="0" i="0" lang="en" sz="1200" u="none" cap="none" strike="noStrike">
                <a:solidFill>
                  <a:schemeClr val="dk2"/>
                </a:solidFill>
                <a:latin typeface="Arial"/>
                <a:ea typeface="Arial"/>
                <a:cs typeface="Arial"/>
                <a:sym typeface="Arial"/>
              </a:rPr>
              <a:t> and illustrations by </a:t>
            </a:r>
            <a:r>
              <a:rPr b="1" i="0" lang="en" sz="1200" u="none" cap="none" strike="noStrike">
                <a:solidFill>
                  <a:schemeClr val="dk2"/>
                </a:solidFill>
                <a:uFill>
                  <a:noFill/>
                </a:uFill>
                <a:latin typeface="Arial"/>
                <a:ea typeface="Arial"/>
                <a:cs typeface="Arial"/>
                <a:sym typeface="Arial"/>
                <a:hlinkClick r:id="rId5">
                  <a:extLst>
                    <a:ext uri="{A12FA001-AC4F-418D-AE19-62706E023703}">
                      <ahyp:hlinkClr val="tx"/>
                    </a:ext>
                  </a:extLst>
                </a:hlinkClick>
              </a:rPr>
              <a:t>Stories</a:t>
            </a:r>
            <a:r>
              <a:rPr b="0" i="0" lang="en" sz="1300" u="none" cap="none" strike="noStrike">
                <a:solidFill>
                  <a:schemeClr val="dk2"/>
                </a:solidFill>
                <a:latin typeface="Arial"/>
                <a:ea typeface="Arial"/>
                <a:cs typeface="Arial"/>
                <a:sym typeface="Arial"/>
              </a:rPr>
              <a:t> </a:t>
            </a:r>
            <a:endParaRPr b="0" i="0" sz="1300" u="none" cap="none" strike="noStrike">
              <a:solidFill>
                <a:schemeClr val="dk2"/>
              </a:solidFill>
              <a:latin typeface="Arial"/>
              <a:ea typeface="Arial"/>
              <a:cs typeface="Arial"/>
              <a:sym typeface="Arial"/>
            </a:endParaRPr>
          </a:p>
        </p:txBody>
      </p:sp>
      <p:sp>
        <p:nvSpPr>
          <p:cNvPr id="443" name="Google Shape;443;p31"/>
          <p:cNvSpPr/>
          <p:nvPr/>
        </p:nvSpPr>
        <p:spPr>
          <a:xfrm flipH="1">
            <a:off x="-130325" y="-3096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FFFFFF"/>
        </a:solidFill>
      </p:bgPr>
    </p:bg>
    <p:spTree>
      <p:nvGrpSpPr>
        <p:cNvPr id="444" name="Shape 444"/>
        <p:cNvGrpSpPr/>
        <p:nvPr/>
      </p:nvGrpSpPr>
      <p:grpSpPr>
        <a:xfrm>
          <a:off x="0" y="0"/>
          <a:ext cx="0" cy="0"/>
          <a:chOff x="0" y="0"/>
          <a:chExt cx="0" cy="0"/>
        </a:xfrm>
      </p:grpSpPr>
      <p:sp>
        <p:nvSpPr>
          <p:cNvPr id="445" name="Google Shape;445;p52"/>
          <p:cNvSpPr/>
          <p:nvPr/>
        </p:nvSpPr>
        <p:spPr>
          <a:xfrm>
            <a:off x="8798825" y="47178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52"/>
          <p:cNvSpPr/>
          <p:nvPr/>
        </p:nvSpPr>
        <p:spPr>
          <a:xfrm>
            <a:off x="7999275"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52"/>
          <p:cNvSpPr/>
          <p:nvPr/>
        </p:nvSpPr>
        <p:spPr>
          <a:xfrm>
            <a:off x="14161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52"/>
          <p:cNvSpPr/>
          <p:nvPr/>
        </p:nvSpPr>
        <p:spPr>
          <a:xfrm>
            <a:off x="-1316175"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52"/>
          <p:cNvSpPr txBox="1"/>
          <p:nvPr>
            <p:ph type="ctrTitle"/>
          </p:nvPr>
        </p:nvSpPr>
        <p:spPr>
          <a:xfrm>
            <a:off x="720000" y="1272375"/>
            <a:ext cx="3887700" cy="1692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500"/>
              <a:buNone/>
              <a:defRPr sz="5500"/>
            </a:lvl1pPr>
            <a:lvl2pPr lvl="1" algn="l">
              <a:lnSpc>
                <a:spcPct val="100000"/>
              </a:lnSpc>
              <a:spcBef>
                <a:spcPts val="0"/>
              </a:spcBef>
              <a:spcAft>
                <a:spcPts val="0"/>
              </a:spcAft>
              <a:buSzPts val="5500"/>
              <a:buNone/>
              <a:defRPr sz="5500"/>
            </a:lvl2pPr>
            <a:lvl3pPr lvl="2" algn="l">
              <a:lnSpc>
                <a:spcPct val="100000"/>
              </a:lnSpc>
              <a:spcBef>
                <a:spcPts val="0"/>
              </a:spcBef>
              <a:spcAft>
                <a:spcPts val="0"/>
              </a:spcAft>
              <a:buSzPts val="5500"/>
              <a:buNone/>
              <a:defRPr sz="5500"/>
            </a:lvl3pPr>
            <a:lvl4pPr lvl="3" algn="l">
              <a:lnSpc>
                <a:spcPct val="100000"/>
              </a:lnSpc>
              <a:spcBef>
                <a:spcPts val="0"/>
              </a:spcBef>
              <a:spcAft>
                <a:spcPts val="0"/>
              </a:spcAft>
              <a:buSzPts val="5500"/>
              <a:buNone/>
              <a:defRPr sz="5500"/>
            </a:lvl4pPr>
            <a:lvl5pPr lvl="4" algn="l">
              <a:lnSpc>
                <a:spcPct val="100000"/>
              </a:lnSpc>
              <a:spcBef>
                <a:spcPts val="0"/>
              </a:spcBef>
              <a:spcAft>
                <a:spcPts val="0"/>
              </a:spcAft>
              <a:buSzPts val="5500"/>
              <a:buNone/>
              <a:defRPr sz="5500"/>
            </a:lvl5pPr>
            <a:lvl6pPr lvl="5" algn="l">
              <a:lnSpc>
                <a:spcPct val="100000"/>
              </a:lnSpc>
              <a:spcBef>
                <a:spcPts val="0"/>
              </a:spcBef>
              <a:spcAft>
                <a:spcPts val="0"/>
              </a:spcAft>
              <a:buSzPts val="5500"/>
              <a:buNone/>
              <a:defRPr sz="5500"/>
            </a:lvl6pPr>
            <a:lvl7pPr lvl="6" algn="l">
              <a:lnSpc>
                <a:spcPct val="100000"/>
              </a:lnSpc>
              <a:spcBef>
                <a:spcPts val="0"/>
              </a:spcBef>
              <a:spcAft>
                <a:spcPts val="0"/>
              </a:spcAft>
              <a:buSzPts val="5500"/>
              <a:buNone/>
              <a:defRPr sz="5500"/>
            </a:lvl7pPr>
            <a:lvl8pPr lvl="7" algn="l">
              <a:lnSpc>
                <a:spcPct val="100000"/>
              </a:lnSpc>
              <a:spcBef>
                <a:spcPts val="0"/>
              </a:spcBef>
              <a:spcAft>
                <a:spcPts val="0"/>
              </a:spcAft>
              <a:buSzPts val="5500"/>
              <a:buNone/>
              <a:defRPr sz="5500"/>
            </a:lvl8pPr>
            <a:lvl9pPr lvl="8" algn="l">
              <a:lnSpc>
                <a:spcPct val="100000"/>
              </a:lnSpc>
              <a:spcBef>
                <a:spcPts val="0"/>
              </a:spcBef>
              <a:spcAft>
                <a:spcPts val="0"/>
              </a:spcAft>
              <a:buSzPts val="5500"/>
              <a:buNone/>
              <a:defRPr sz="5500"/>
            </a:lvl9pPr>
          </a:lstStyle>
          <a:p/>
        </p:txBody>
      </p:sp>
      <p:sp>
        <p:nvSpPr>
          <p:cNvPr id="450" name="Google Shape;450;p52"/>
          <p:cNvSpPr txBox="1"/>
          <p:nvPr>
            <p:ph idx="1" type="subTitle"/>
          </p:nvPr>
        </p:nvSpPr>
        <p:spPr>
          <a:xfrm>
            <a:off x="720000" y="3078500"/>
            <a:ext cx="3236400" cy="792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Clr>
                <a:schemeClr val="accent2"/>
              </a:buClr>
              <a:buSzPts val="2800"/>
              <a:buNone/>
              <a:defRPr sz="2800">
                <a:solidFill>
                  <a:schemeClr val="accent2"/>
                </a:solidFill>
              </a:defRPr>
            </a:lvl2pPr>
            <a:lvl3pPr lvl="2" algn="l">
              <a:lnSpc>
                <a:spcPct val="100000"/>
              </a:lnSpc>
              <a:spcBef>
                <a:spcPts val="0"/>
              </a:spcBef>
              <a:spcAft>
                <a:spcPts val="0"/>
              </a:spcAft>
              <a:buClr>
                <a:schemeClr val="accent2"/>
              </a:buClr>
              <a:buSzPts val="2800"/>
              <a:buNone/>
              <a:defRPr sz="2800">
                <a:solidFill>
                  <a:schemeClr val="accent2"/>
                </a:solidFill>
              </a:defRPr>
            </a:lvl3pPr>
            <a:lvl4pPr lvl="3" algn="l">
              <a:lnSpc>
                <a:spcPct val="100000"/>
              </a:lnSpc>
              <a:spcBef>
                <a:spcPts val="0"/>
              </a:spcBef>
              <a:spcAft>
                <a:spcPts val="0"/>
              </a:spcAft>
              <a:buClr>
                <a:schemeClr val="accent2"/>
              </a:buClr>
              <a:buSzPts val="2800"/>
              <a:buNone/>
              <a:defRPr sz="2800">
                <a:solidFill>
                  <a:schemeClr val="accent2"/>
                </a:solidFill>
              </a:defRPr>
            </a:lvl4pPr>
            <a:lvl5pPr lvl="4" algn="l">
              <a:lnSpc>
                <a:spcPct val="100000"/>
              </a:lnSpc>
              <a:spcBef>
                <a:spcPts val="0"/>
              </a:spcBef>
              <a:spcAft>
                <a:spcPts val="0"/>
              </a:spcAft>
              <a:buClr>
                <a:schemeClr val="accent2"/>
              </a:buClr>
              <a:buSzPts val="2800"/>
              <a:buNone/>
              <a:defRPr sz="2800">
                <a:solidFill>
                  <a:schemeClr val="accent2"/>
                </a:solidFill>
              </a:defRPr>
            </a:lvl5pPr>
            <a:lvl6pPr lvl="5" algn="l">
              <a:lnSpc>
                <a:spcPct val="100000"/>
              </a:lnSpc>
              <a:spcBef>
                <a:spcPts val="0"/>
              </a:spcBef>
              <a:spcAft>
                <a:spcPts val="0"/>
              </a:spcAft>
              <a:buClr>
                <a:schemeClr val="accent2"/>
              </a:buClr>
              <a:buSzPts val="2800"/>
              <a:buNone/>
              <a:defRPr sz="2800">
                <a:solidFill>
                  <a:schemeClr val="accent2"/>
                </a:solidFill>
              </a:defRPr>
            </a:lvl6pPr>
            <a:lvl7pPr lvl="6" algn="l">
              <a:lnSpc>
                <a:spcPct val="100000"/>
              </a:lnSpc>
              <a:spcBef>
                <a:spcPts val="0"/>
              </a:spcBef>
              <a:spcAft>
                <a:spcPts val="0"/>
              </a:spcAft>
              <a:buClr>
                <a:schemeClr val="accent2"/>
              </a:buClr>
              <a:buSzPts val="2800"/>
              <a:buNone/>
              <a:defRPr sz="2800">
                <a:solidFill>
                  <a:schemeClr val="accent2"/>
                </a:solidFill>
              </a:defRPr>
            </a:lvl7pPr>
            <a:lvl8pPr lvl="7" algn="l">
              <a:lnSpc>
                <a:spcPct val="100000"/>
              </a:lnSpc>
              <a:spcBef>
                <a:spcPts val="0"/>
              </a:spcBef>
              <a:spcAft>
                <a:spcPts val="0"/>
              </a:spcAft>
              <a:buClr>
                <a:schemeClr val="accent2"/>
              </a:buClr>
              <a:buSzPts val="2800"/>
              <a:buNone/>
              <a:defRPr sz="2800">
                <a:solidFill>
                  <a:schemeClr val="accent2"/>
                </a:solidFill>
              </a:defRPr>
            </a:lvl8pPr>
            <a:lvl9pPr lvl="8" algn="l">
              <a:lnSpc>
                <a:spcPct val="100000"/>
              </a:lnSpc>
              <a:spcBef>
                <a:spcPts val="0"/>
              </a:spcBef>
              <a:spcAft>
                <a:spcPts val="0"/>
              </a:spcAft>
              <a:buClr>
                <a:schemeClr val="accent2"/>
              </a:buClr>
              <a:buSzPts val="2800"/>
              <a:buNone/>
              <a:defRPr sz="2800">
                <a:solidFill>
                  <a:schemeClr val="accent2"/>
                </a:solidFill>
              </a:defRPr>
            </a:lvl9pPr>
          </a:lstStyle>
          <a:p/>
        </p:txBody>
      </p:sp>
      <p:sp>
        <p:nvSpPr>
          <p:cNvPr id="451" name="Google Shape;451;p52"/>
          <p:cNvSpPr/>
          <p:nvPr/>
        </p:nvSpPr>
        <p:spPr>
          <a:xfrm>
            <a:off x="3738150" y="5400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2" name="Shape 452"/>
        <p:cNvGrpSpPr/>
        <p:nvPr/>
      </p:nvGrpSpPr>
      <p:grpSpPr>
        <a:xfrm>
          <a:off x="0" y="0"/>
          <a:ext cx="0" cy="0"/>
          <a:chOff x="0" y="0"/>
          <a:chExt cx="0" cy="0"/>
        </a:xfrm>
      </p:grpSpPr>
      <p:sp>
        <p:nvSpPr>
          <p:cNvPr id="453" name="Google Shape;453;p53"/>
          <p:cNvSpPr txBox="1"/>
          <p:nvPr>
            <p:ph type="title"/>
          </p:nvPr>
        </p:nvSpPr>
        <p:spPr>
          <a:xfrm>
            <a:off x="720000" y="1274863"/>
            <a:ext cx="2211900" cy="1011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454" name="Google Shape;454;p53"/>
          <p:cNvSpPr txBox="1"/>
          <p:nvPr>
            <p:ph idx="1" type="subTitle"/>
          </p:nvPr>
        </p:nvSpPr>
        <p:spPr>
          <a:xfrm>
            <a:off x="720000" y="2409738"/>
            <a:ext cx="2574600" cy="145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455" name="Google Shape;455;p53"/>
          <p:cNvSpPr/>
          <p:nvPr/>
        </p:nvSpPr>
        <p:spPr>
          <a:xfrm>
            <a:off x="-494275" y="-404575"/>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53"/>
          <p:cNvSpPr/>
          <p:nvPr/>
        </p:nvSpPr>
        <p:spPr>
          <a:xfrm>
            <a:off x="2428950" y="-18433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53"/>
          <p:cNvSpPr/>
          <p:nvPr/>
        </p:nvSpPr>
        <p:spPr>
          <a:xfrm>
            <a:off x="82741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53"/>
          <p:cNvSpPr/>
          <p:nvPr/>
        </p:nvSpPr>
        <p:spPr>
          <a:xfrm>
            <a:off x="8767350" y="2850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53"/>
          <p:cNvSpPr/>
          <p:nvPr/>
        </p:nvSpPr>
        <p:spPr>
          <a:xfrm>
            <a:off x="3518550" y="46035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53"/>
          <p:cNvSpPr/>
          <p:nvPr/>
        </p:nvSpPr>
        <p:spPr>
          <a:xfrm>
            <a:off x="7999200" y="-3096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53"/>
          <p:cNvSpPr/>
          <p:nvPr/>
        </p:nvSpPr>
        <p:spPr>
          <a:xfrm>
            <a:off x="-15556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2" name="Shape 462"/>
        <p:cNvGrpSpPr/>
        <p:nvPr/>
      </p:nvGrpSpPr>
      <p:grpSpPr>
        <a:xfrm>
          <a:off x="0" y="0"/>
          <a:ext cx="0" cy="0"/>
          <a:chOff x="0" y="0"/>
          <a:chExt cx="0" cy="0"/>
        </a:xfrm>
      </p:grpSpPr>
      <p:sp>
        <p:nvSpPr>
          <p:cNvPr id="463" name="Google Shape;463;p5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464" name="Google Shape;464;p54"/>
          <p:cNvSpPr txBox="1"/>
          <p:nvPr>
            <p:ph idx="1" type="subTitle"/>
          </p:nvPr>
        </p:nvSpPr>
        <p:spPr>
          <a:xfrm>
            <a:off x="1467700" y="32656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465" name="Google Shape;465;p54"/>
          <p:cNvSpPr txBox="1"/>
          <p:nvPr>
            <p:ph idx="2" type="subTitle"/>
          </p:nvPr>
        </p:nvSpPr>
        <p:spPr>
          <a:xfrm>
            <a:off x="1460800" y="3610000"/>
            <a:ext cx="24423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6" name="Google Shape;466;p54"/>
          <p:cNvSpPr txBox="1"/>
          <p:nvPr>
            <p:ph idx="3" type="subTitle"/>
          </p:nvPr>
        </p:nvSpPr>
        <p:spPr>
          <a:xfrm>
            <a:off x="5247775" y="32656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467" name="Google Shape;467;p54"/>
          <p:cNvSpPr txBox="1"/>
          <p:nvPr>
            <p:ph idx="4" type="subTitle"/>
          </p:nvPr>
        </p:nvSpPr>
        <p:spPr>
          <a:xfrm>
            <a:off x="5240872" y="3610000"/>
            <a:ext cx="24423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68" name="Google Shape;468;p54"/>
          <p:cNvSpPr/>
          <p:nvPr/>
        </p:nvSpPr>
        <p:spPr>
          <a:xfrm flipH="1">
            <a:off x="-15556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54"/>
          <p:cNvSpPr/>
          <p:nvPr/>
        </p:nvSpPr>
        <p:spPr>
          <a:xfrm flipH="1">
            <a:off x="-63450" y="2469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54"/>
          <p:cNvSpPr/>
          <p:nvPr/>
        </p:nvSpPr>
        <p:spPr>
          <a:xfrm flipH="1">
            <a:off x="365100" y="-3477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54"/>
          <p:cNvSpPr/>
          <p:nvPr/>
        </p:nvSpPr>
        <p:spPr>
          <a:xfrm flipH="1">
            <a:off x="82741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54"/>
          <p:cNvSpPr/>
          <p:nvPr/>
        </p:nvSpPr>
        <p:spPr>
          <a:xfrm flipH="1">
            <a:off x="4351950" y="49141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54"/>
          <p:cNvSpPr/>
          <p:nvPr/>
        </p:nvSpPr>
        <p:spPr>
          <a:xfrm>
            <a:off x="8771250" y="2469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54"/>
          <p:cNvSpPr/>
          <p:nvPr/>
        </p:nvSpPr>
        <p:spPr>
          <a:xfrm>
            <a:off x="8003100" y="-3477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5" name="Google Shape;475;p54"/>
          <p:cNvGrpSpPr/>
          <p:nvPr/>
        </p:nvGrpSpPr>
        <p:grpSpPr>
          <a:xfrm>
            <a:off x="4219772" y="1550869"/>
            <a:ext cx="704474" cy="1564717"/>
            <a:chOff x="1114309" y="1879482"/>
            <a:chExt cx="704474" cy="1564717"/>
          </a:xfrm>
        </p:grpSpPr>
        <p:sp>
          <p:nvSpPr>
            <p:cNvPr id="476" name="Google Shape;476;p54"/>
            <p:cNvSpPr/>
            <p:nvPr/>
          </p:nvSpPr>
          <p:spPr>
            <a:xfrm>
              <a:off x="1417934" y="18794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54"/>
            <p:cNvSpPr/>
            <p:nvPr/>
          </p:nvSpPr>
          <p:spPr>
            <a:xfrm>
              <a:off x="1533632" y="33757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54"/>
            <p:cNvSpPr/>
            <p:nvPr/>
          </p:nvSpPr>
          <p:spPr>
            <a:xfrm>
              <a:off x="1114309" y="2565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54"/>
            <p:cNvSpPr/>
            <p:nvPr/>
          </p:nvSpPr>
          <p:spPr>
            <a:xfrm>
              <a:off x="1747957" y="24327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0" name="Shape 480"/>
        <p:cNvGrpSpPr/>
        <p:nvPr/>
      </p:nvGrpSpPr>
      <p:grpSpPr>
        <a:xfrm>
          <a:off x="0" y="0"/>
          <a:ext cx="0" cy="0"/>
          <a:chOff x="0" y="0"/>
          <a:chExt cx="0" cy="0"/>
        </a:xfrm>
      </p:grpSpPr>
      <p:sp>
        <p:nvSpPr>
          <p:cNvPr id="481" name="Google Shape;481;p5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482" name="Google Shape;482;p55"/>
          <p:cNvSpPr/>
          <p:nvPr/>
        </p:nvSpPr>
        <p:spPr>
          <a:xfrm flipH="1" rot="10800000">
            <a:off x="8274150" y="-18050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55"/>
          <p:cNvSpPr/>
          <p:nvPr/>
        </p:nvSpPr>
        <p:spPr>
          <a:xfrm flipH="1" rot="10800000">
            <a:off x="8773013" y="44988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55"/>
          <p:cNvSpPr/>
          <p:nvPr/>
        </p:nvSpPr>
        <p:spPr>
          <a:xfrm flipH="1" rot="10800000">
            <a:off x="8004863" y="4753875"/>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55"/>
          <p:cNvSpPr/>
          <p:nvPr/>
        </p:nvSpPr>
        <p:spPr>
          <a:xfrm flipH="1" rot="10800000">
            <a:off x="-1555650" y="-18050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55"/>
          <p:cNvSpPr/>
          <p:nvPr/>
        </p:nvSpPr>
        <p:spPr>
          <a:xfrm rot="10800000">
            <a:off x="-139012" y="44988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55"/>
          <p:cNvSpPr/>
          <p:nvPr/>
        </p:nvSpPr>
        <p:spPr>
          <a:xfrm rot="10800000">
            <a:off x="289538" y="4753875"/>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3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 name="Google Shape;29;p3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0" name="Google Shape;30;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88" name="Shape 488"/>
        <p:cNvGrpSpPr/>
        <p:nvPr/>
      </p:nvGrpSpPr>
      <p:grpSpPr>
        <a:xfrm>
          <a:off x="0" y="0"/>
          <a:ext cx="0" cy="0"/>
          <a:chOff x="0" y="0"/>
          <a:chExt cx="0" cy="0"/>
        </a:xfrm>
      </p:grpSpPr>
      <p:sp>
        <p:nvSpPr>
          <p:cNvPr id="489" name="Google Shape;489;p56"/>
          <p:cNvSpPr txBox="1"/>
          <p:nvPr>
            <p:ph type="title"/>
          </p:nvPr>
        </p:nvSpPr>
        <p:spPr>
          <a:xfrm>
            <a:off x="6212100" y="1510235"/>
            <a:ext cx="2211900" cy="540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490" name="Google Shape;490;p56"/>
          <p:cNvSpPr txBox="1"/>
          <p:nvPr>
            <p:ph idx="1" type="subTitle"/>
          </p:nvPr>
        </p:nvSpPr>
        <p:spPr>
          <a:xfrm>
            <a:off x="5849500" y="2174365"/>
            <a:ext cx="2574600" cy="1458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r">
              <a:lnSpc>
                <a:spcPct val="100000"/>
              </a:lnSpc>
              <a:spcBef>
                <a:spcPts val="0"/>
              </a:spcBef>
              <a:spcAft>
                <a:spcPts val="0"/>
              </a:spcAft>
              <a:buSzPts val="1600"/>
              <a:buNone/>
              <a:defRPr sz="1600"/>
            </a:lvl2pPr>
            <a:lvl3pPr lvl="2" algn="r">
              <a:lnSpc>
                <a:spcPct val="100000"/>
              </a:lnSpc>
              <a:spcBef>
                <a:spcPts val="0"/>
              </a:spcBef>
              <a:spcAft>
                <a:spcPts val="0"/>
              </a:spcAft>
              <a:buSzPts val="1600"/>
              <a:buNone/>
              <a:defRPr sz="1600"/>
            </a:lvl3pPr>
            <a:lvl4pPr lvl="3" algn="r">
              <a:lnSpc>
                <a:spcPct val="100000"/>
              </a:lnSpc>
              <a:spcBef>
                <a:spcPts val="0"/>
              </a:spcBef>
              <a:spcAft>
                <a:spcPts val="0"/>
              </a:spcAft>
              <a:buSzPts val="1600"/>
              <a:buNone/>
              <a:defRPr sz="1600"/>
            </a:lvl4pPr>
            <a:lvl5pPr lvl="4" algn="r">
              <a:lnSpc>
                <a:spcPct val="100000"/>
              </a:lnSpc>
              <a:spcBef>
                <a:spcPts val="0"/>
              </a:spcBef>
              <a:spcAft>
                <a:spcPts val="0"/>
              </a:spcAft>
              <a:buSzPts val="1600"/>
              <a:buNone/>
              <a:defRPr sz="1600"/>
            </a:lvl5pPr>
            <a:lvl6pPr lvl="5" algn="r">
              <a:lnSpc>
                <a:spcPct val="100000"/>
              </a:lnSpc>
              <a:spcBef>
                <a:spcPts val="0"/>
              </a:spcBef>
              <a:spcAft>
                <a:spcPts val="0"/>
              </a:spcAft>
              <a:buSzPts val="1600"/>
              <a:buNone/>
              <a:defRPr sz="1600"/>
            </a:lvl6pPr>
            <a:lvl7pPr lvl="6" algn="r">
              <a:lnSpc>
                <a:spcPct val="100000"/>
              </a:lnSpc>
              <a:spcBef>
                <a:spcPts val="0"/>
              </a:spcBef>
              <a:spcAft>
                <a:spcPts val="0"/>
              </a:spcAft>
              <a:buSzPts val="1600"/>
              <a:buNone/>
              <a:defRPr sz="1600"/>
            </a:lvl7pPr>
            <a:lvl8pPr lvl="7" algn="r">
              <a:lnSpc>
                <a:spcPct val="100000"/>
              </a:lnSpc>
              <a:spcBef>
                <a:spcPts val="0"/>
              </a:spcBef>
              <a:spcAft>
                <a:spcPts val="0"/>
              </a:spcAft>
              <a:buSzPts val="1600"/>
              <a:buNone/>
              <a:defRPr sz="1600"/>
            </a:lvl8pPr>
            <a:lvl9pPr lvl="8" algn="r">
              <a:lnSpc>
                <a:spcPct val="100000"/>
              </a:lnSpc>
              <a:spcBef>
                <a:spcPts val="0"/>
              </a:spcBef>
              <a:spcAft>
                <a:spcPts val="0"/>
              </a:spcAft>
              <a:buSzPts val="1600"/>
              <a:buNone/>
              <a:defRPr sz="1600"/>
            </a:lvl9pPr>
          </a:lstStyle>
          <a:p/>
        </p:txBody>
      </p:sp>
      <p:sp>
        <p:nvSpPr>
          <p:cNvPr id="491" name="Google Shape;491;p56"/>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56"/>
          <p:cNvSpPr/>
          <p:nvPr/>
        </p:nvSpPr>
        <p:spPr>
          <a:xfrm>
            <a:off x="5815350" y="-18433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56"/>
          <p:cNvSpPr/>
          <p:nvPr/>
        </p:nvSpPr>
        <p:spPr>
          <a:xfrm>
            <a:off x="8310750" y="364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56"/>
          <p:cNvSpPr/>
          <p:nvPr/>
        </p:nvSpPr>
        <p:spPr>
          <a:xfrm>
            <a:off x="-129600" y="46035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5" name="Shape 495"/>
        <p:cNvGrpSpPr/>
        <p:nvPr/>
      </p:nvGrpSpPr>
      <p:grpSpPr>
        <a:xfrm>
          <a:off x="0" y="0"/>
          <a:ext cx="0" cy="0"/>
          <a:chOff x="0" y="0"/>
          <a:chExt cx="0" cy="0"/>
        </a:xfrm>
      </p:grpSpPr>
      <p:sp>
        <p:nvSpPr>
          <p:cNvPr id="496" name="Google Shape;496;p57"/>
          <p:cNvSpPr txBox="1"/>
          <p:nvPr>
            <p:ph type="title"/>
          </p:nvPr>
        </p:nvSpPr>
        <p:spPr>
          <a:xfrm>
            <a:off x="1703100" y="1757850"/>
            <a:ext cx="5737800" cy="162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grpSp>
        <p:nvGrpSpPr>
          <p:cNvPr id="497" name="Google Shape;497;p57"/>
          <p:cNvGrpSpPr/>
          <p:nvPr/>
        </p:nvGrpSpPr>
        <p:grpSpPr>
          <a:xfrm flipH="1">
            <a:off x="7092697" y="961120"/>
            <a:ext cx="1397510" cy="3373666"/>
            <a:chOff x="1197548" y="1137333"/>
            <a:chExt cx="1397510" cy="3373666"/>
          </a:xfrm>
        </p:grpSpPr>
        <p:sp>
          <p:nvSpPr>
            <p:cNvPr id="498" name="Google Shape;498;p57"/>
            <p:cNvSpPr/>
            <p:nvPr/>
          </p:nvSpPr>
          <p:spPr>
            <a:xfrm>
              <a:off x="1197548" y="29101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57"/>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57"/>
            <p:cNvSpPr/>
            <p:nvPr/>
          </p:nvSpPr>
          <p:spPr>
            <a:xfrm>
              <a:off x="2524232" y="4442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57"/>
            <p:cNvSpPr/>
            <p:nvPr/>
          </p:nvSpPr>
          <p:spPr>
            <a:xfrm>
              <a:off x="2181109" y="3708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57"/>
            <p:cNvSpPr/>
            <p:nvPr/>
          </p:nvSpPr>
          <p:spPr>
            <a:xfrm>
              <a:off x="2128957" y="11373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3" name="Google Shape;503;p57"/>
          <p:cNvSpPr/>
          <p:nvPr/>
        </p:nvSpPr>
        <p:spPr>
          <a:xfrm flipH="1" rot="10800000">
            <a:off x="84240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57"/>
          <p:cNvSpPr/>
          <p:nvPr/>
        </p:nvSpPr>
        <p:spPr>
          <a:xfrm flipH="1" rot="10800000">
            <a:off x="5815350" y="45579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57"/>
          <p:cNvSpPr/>
          <p:nvPr/>
        </p:nvSpPr>
        <p:spPr>
          <a:xfrm flipH="1" rot="10800000">
            <a:off x="8310750" y="4663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57"/>
          <p:cNvSpPr/>
          <p:nvPr/>
        </p:nvSpPr>
        <p:spPr>
          <a:xfrm flipH="1" rot="10800000">
            <a:off x="7665300" y="-733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7" name="Google Shape;507;p57"/>
          <p:cNvGrpSpPr/>
          <p:nvPr/>
        </p:nvGrpSpPr>
        <p:grpSpPr>
          <a:xfrm>
            <a:off x="653798" y="961120"/>
            <a:ext cx="1397510" cy="3373666"/>
            <a:chOff x="1197548" y="1137333"/>
            <a:chExt cx="1397510" cy="3373666"/>
          </a:xfrm>
        </p:grpSpPr>
        <p:sp>
          <p:nvSpPr>
            <p:cNvPr id="508" name="Google Shape;508;p57"/>
            <p:cNvSpPr/>
            <p:nvPr/>
          </p:nvSpPr>
          <p:spPr>
            <a:xfrm>
              <a:off x="1197548" y="29101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57"/>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57"/>
            <p:cNvSpPr/>
            <p:nvPr/>
          </p:nvSpPr>
          <p:spPr>
            <a:xfrm>
              <a:off x="2524232" y="4442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57"/>
            <p:cNvSpPr/>
            <p:nvPr/>
          </p:nvSpPr>
          <p:spPr>
            <a:xfrm>
              <a:off x="2181109" y="3708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57"/>
            <p:cNvSpPr/>
            <p:nvPr/>
          </p:nvSpPr>
          <p:spPr>
            <a:xfrm>
              <a:off x="2128957" y="11373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3" name="Google Shape;513;p57"/>
          <p:cNvSpPr/>
          <p:nvPr/>
        </p:nvSpPr>
        <p:spPr>
          <a:xfrm flipH="1" rot="10800000">
            <a:off x="-129600" y="44937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57"/>
          <p:cNvSpPr/>
          <p:nvPr/>
        </p:nvSpPr>
        <p:spPr>
          <a:xfrm flipH="1" rot="10800000">
            <a:off x="-952500" y="-153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5" name="Shape 515"/>
        <p:cNvGrpSpPr/>
        <p:nvPr/>
      </p:nvGrpSpPr>
      <p:grpSpPr>
        <a:xfrm>
          <a:off x="0" y="0"/>
          <a:ext cx="0" cy="0"/>
          <a:chOff x="0" y="0"/>
          <a:chExt cx="0" cy="0"/>
        </a:xfrm>
      </p:grpSpPr>
      <p:sp>
        <p:nvSpPr>
          <p:cNvPr id="516" name="Google Shape;516;p58"/>
          <p:cNvSpPr txBox="1"/>
          <p:nvPr>
            <p:ph type="title"/>
          </p:nvPr>
        </p:nvSpPr>
        <p:spPr>
          <a:xfrm>
            <a:off x="696600" y="1233175"/>
            <a:ext cx="33411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517" name="Google Shape;517;p58"/>
          <p:cNvSpPr txBox="1"/>
          <p:nvPr>
            <p:ph idx="1" type="subTitle"/>
          </p:nvPr>
        </p:nvSpPr>
        <p:spPr>
          <a:xfrm>
            <a:off x="696600" y="2803075"/>
            <a:ext cx="33411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18" name="Google Shape;518;p58"/>
          <p:cNvSpPr txBox="1"/>
          <p:nvPr>
            <p:ph idx="2" type="body"/>
          </p:nvPr>
        </p:nvSpPr>
        <p:spPr>
          <a:xfrm>
            <a:off x="5212500" y="724075"/>
            <a:ext cx="3341100" cy="3695100"/>
          </a:xfrm>
          <a:prstGeom prst="rect">
            <a:avLst/>
          </a:prstGeom>
          <a:noFill/>
          <a:ln>
            <a:noFill/>
          </a:ln>
        </p:spPr>
        <p:txBody>
          <a:bodyPr anchorCtr="0" anchor="ctr" bIns="91425" lIns="91425" spcFirstLastPara="1" rIns="91425" wrap="square" tIns="91425">
            <a:noAutofit/>
          </a:bodyPr>
          <a:lstStyle>
            <a:lvl1pPr indent="-317500" lvl="0" marL="457200" algn="l">
              <a:lnSpc>
                <a:spcPct val="115000"/>
              </a:lnSpc>
              <a:spcBef>
                <a:spcPts val="0"/>
              </a:spcBef>
              <a:spcAft>
                <a:spcPts val="0"/>
              </a:spcAft>
              <a:buSzPts val="14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519" name="Google Shape;519;p58"/>
          <p:cNvSpPr/>
          <p:nvPr/>
        </p:nvSpPr>
        <p:spPr>
          <a:xfrm flipH="1" rot="10800000">
            <a:off x="-1403250" y="-16526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58"/>
          <p:cNvSpPr/>
          <p:nvPr/>
        </p:nvSpPr>
        <p:spPr>
          <a:xfrm flipH="1" rot="10800000">
            <a:off x="-291437" y="9520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1" name="Shape 521"/>
        <p:cNvGrpSpPr/>
        <p:nvPr/>
      </p:nvGrpSpPr>
      <p:grpSpPr>
        <a:xfrm>
          <a:off x="0" y="0"/>
          <a:ext cx="0" cy="0"/>
          <a:chOff x="0" y="0"/>
          <a:chExt cx="0" cy="0"/>
        </a:xfrm>
      </p:grpSpPr>
      <p:sp>
        <p:nvSpPr>
          <p:cNvPr id="522" name="Google Shape;522;p59"/>
          <p:cNvSpPr txBox="1"/>
          <p:nvPr>
            <p:ph type="title"/>
          </p:nvPr>
        </p:nvSpPr>
        <p:spPr>
          <a:xfrm>
            <a:off x="1923900" y="597425"/>
            <a:ext cx="5296200" cy="1005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523" name="Google Shape;523;p59"/>
          <p:cNvSpPr/>
          <p:nvPr/>
        </p:nvSpPr>
        <p:spPr>
          <a:xfrm flipH="1" rot="10800000">
            <a:off x="8426550" y="-16526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59"/>
          <p:cNvSpPr/>
          <p:nvPr/>
        </p:nvSpPr>
        <p:spPr>
          <a:xfrm flipH="1" rot="10800000">
            <a:off x="8925413" y="9520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59"/>
          <p:cNvSpPr/>
          <p:nvPr/>
        </p:nvSpPr>
        <p:spPr>
          <a:xfrm flipH="1" rot="10800000">
            <a:off x="-1403250" y="-16526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59"/>
          <p:cNvSpPr/>
          <p:nvPr/>
        </p:nvSpPr>
        <p:spPr>
          <a:xfrm flipH="1" rot="10800000">
            <a:off x="-291437" y="9520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7" name="Shape 527"/>
        <p:cNvGrpSpPr/>
        <p:nvPr/>
      </p:nvGrpSpPr>
      <p:grpSpPr>
        <a:xfrm>
          <a:off x="0" y="0"/>
          <a:ext cx="0" cy="0"/>
          <a:chOff x="0" y="0"/>
          <a:chExt cx="0" cy="0"/>
        </a:xfrm>
      </p:grpSpPr>
      <p:sp>
        <p:nvSpPr>
          <p:cNvPr id="528" name="Google Shape;528;p60"/>
          <p:cNvSpPr txBox="1"/>
          <p:nvPr>
            <p:ph hasCustomPrompt="1" type="title"/>
          </p:nvPr>
        </p:nvSpPr>
        <p:spPr>
          <a:xfrm>
            <a:off x="1307100" y="1553313"/>
            <a:ext cx="6529800" cy="138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000"/>
              <a:buNone/>
              <a:defRPr sz="9000"/>
            </a:lvl1pPr>
            <a:lvl2pPr lvl="1" algn="ctr">
              <a:lnSpc>
                <a:spcPct val="100000"/>
              </a:lnSpc>
              <a:spcBef>
                <a:spcPts val="0"/>
              </a:spcBef>
              <a:spcAft>
                <a:spcPts val="0"/>
              </a:spcAft>
              <a:buSzPts val="9000"/>
              <a:buNone/>
              <a:defRPr sz="9000"/>
            </a:lvl2pPr>
            <a:lvl3pPr lvl="2" algn="ctr">
              <a:lnSpc>
                <a:spcPct val="100000"/>
              </a:lnSpc>
              <a:spcBef>
                <a:spcPts val="0"/>
              </a:spcBef>
              <a:spcAft>
                <a:spcPts val="0"/>
              </a:spcAft>
              <a:buSzPts val="9000"/>
              <a:buNone/>
              <a:defRPr sz="9000"/>
            </a:lvl3pPr>
            <a:lvl4pPr lvl="3" algn="ctr">
              <a:lnSpc>
                <a:spcPct val="100000"/>
              </a:lnSpc>
              <a:spcBef>
                <a:spcPts val="0"/>
              </a:spcBef>
              <a:spcAft>
                <a:spcPts val="0"/>
              </a:spcAft>
              <a:buSzPts val="9000"/>
              <a:buNone/>
              <a:defRPr sz="9000"/>
            </a:lvl4pPr>
            <a:lvl5pPr lvl="4" algn="ctr">
              <a:lnSpc>
                <a:spcPct val="100000"/>
              </a:lnSpc>
              <a:spcBef>
                <a:spcPts val="0"/>
              </a:spcBef>
              <a:spcAft>
                <a:spcPts val="0"/>
              </a:spcAft>
              <a:buSzPts val="9000"/>
              <a:buNone/>
              <a:defRPr sz="9000"/>
            </a:lvl5pPr>
            <a:lvl6pPr lvl="5" algn="ctr">
              <a:lnSpc>
                <a:spcPct val="100000"/>
              </a:lnSpc>
              <a:spcBef>
                <a:spcPts val="0"/>
              </a:spcBef>
              <a:spcAft>
                <a:spcPts val="0"/>
              </a:spcAft>
              <a:buSzPts val="9000"/>
              <a:buNone/>
              <a:defRPr sz="9000"/>
            </a:lvl6pPr>
            <a:lvl7pPr lvl="6" algn="ctr">
              <a:lnSpc>
                <a:spcPct val="100000"/>
              </a:lnSpc>
              <a:spcBef>
                <a:spcPts val="0"/>
              </a:spcBef>
              <a:spcAft>
                <a:spcPts val="0"/>
              </a:spcAft>
              <a:buSzPts val="9000"/>
              <a:buNone/>
              <a:defRPr sz="9000"/>
            </a:lvl7pPr>
            <a:lvl8pPr lvl="7" algn="ctr">
              <a:lnSpc>
                <a:spcPct val="100000"/>
              </a:lnSpc>
              <a:spcBef>
                <a:spcPts val="0"/>
              </a:spcBef>
              <a:spcAft>
                <a:spcPts val="0"/>
              </a:spcAft>
              <a:buSzPts val="9000"/>
              <a:buNone/>
              <a:defRPr sz="9000"/>
            </a:lvl8pPr>
            <a:lvl9pPr lvl="8" algn="ctr">
              <a:lnSpc>
                <a:spcPct val="100000"/>
              </a:lnSpc>
              <a:spcBef>
                <a:spcPts val="0"/>
              </a:spcBef>
              <a:spcAft>
                <a:spcPts val="0"/>
              </a:spcAft>
              <a:buSzPts val="9000"/>
              <a:buNone/>
              <a:defRPr sz="9000"/>
            </a:lvl9pPr>
          </a:lstStyle>
          <a:p>
            <a:r>
              <a:t>xx%</a:t>
            </a:r>
          </a:p>
        </p:txBody>
      </p:sp>
      <p:sp>
        <p:nvSpPr>
          <p:cNvPr id="529" name="Google Shape;529;p60"/>
          <p:cNvSpPr txBox="1"/>
          <p:nvPr>
            <p:ph idx="1" type="subTitle"/>
          </p:nvPr>
        </p:nvSpPr>
        <p:spPr>
          <a:xfrm>
            <a:off x="2404050" y="3017188"/>
            <a:ext cx="4335900" cy="563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530" name="Google Shape;530;p60"/>
          <p:cNvSpPr/>
          <p:nvPr/>
        </p:nvSpPr>
        <p:spPr>
          <a:xfrm flipH="1" rot="10800000">
            <a:off x="84240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60"/>
          <p:cNvSpPr/>
          <p:nvPr/>
        </p:nvSpPr>
        <p:spPr>
          <a:xfrm flipH="1" rot="10800000">
            <a:off x="5815350" y="45579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60"/>
          <p:cNvSpPr/>
          <p:nvPr/>
        </p:nvSpPr>
        <p:spPr>
          <a:xfrm flipH="1" rot="10800000">
            <a:off x="8310750" y="4663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60"/>
          <p:cNvSpPr/>
          <p:nvPr/>
        </p:nvSpPr>
        <p:spPr>
          <a:xfrm flipH="1" rot="10800000">
            <a:off x="-129600" y="-2431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60"/>
          <p:cNvSpPr/>
          <p:nvPr/>
        </p:nvSpPr>
        <p:spPr>
          <a:xfrm flipH="1" rot="10800000">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5" name="Google Shape;535;p60"/>
          <p:cNvGrpSpPr/>
          <p:nvPr/>
        </p:nvGrpSpPr>
        <p:grpSpPr>
          <a:xfrm>
            <a:off x="111698" y="1189720"/>
            <a:ext cx="1611835" cy="2764066"/>
            <a:chOff x="587948" y="1365933"/>
            <a:chExt cx="1611835" cy="2764066"/>
          </a:xfrm>
        </p:grpSpPr>
        <p:sp>
          <p:nvSpPr>
            <p:cNvPr id="536" name="Google Shape;536;p60"/>
            <p:cNvSpPr/>
            <p:nvPr/>
          </p:nvSpPr>
          <p:spPr>
            <a:xfrm>
              <a:off x="5879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60"/>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60"/>
            <p:cNvSpPr/>
            <p:nvPr/>
          </p:nvSpPr>
          <p:spPr>
            <a:xfrm>
              <a:off x="1990832" y="4061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60"/>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60"/>
            <p:cNvSpPr/>
            <p:nvPr/>
          </p:nvSpPr>
          <p:spPr>
            <a:xfrm>
              <a:off x="2128957" y="13659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1" name="Google Shape;541;p60"/>
          <p:cNvGrpSpPr/>
          <p:nvPr/>
        </p:nvGrpSpPr>
        <p:grpSpPr>
          <a:xfrm flipH="1">
            <a:off x="7420472" y="1189720"/>
            <a:ext cx="1611835" cy="2764066"/>
            <a:chOff x="587948" y="1365933"/>
            <a:chExt cx="1611835" cy="2764066"/>
          </a:xfrm>
        </p:grpSpPr>
        <p:sp>
          <p:nvSpPr>
            <p:cNvPr id="542" name="Google Shape;542;p60"/>
            <p:cNvSpPr/>
            <p:nvPr/>
          </p:nvSpPr>
          <p:spPr>
            <a:xfrm>
              <a:off x="5879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60"/>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60"/>
            <p:cNvSpPr/>
            <p:nvPr/>
          </p:nvSpPr>
          <p:spPr>
            <a:xfrm>
              <a:off x="1990832" y="4061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60"/>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60"/>
            <p:cNvSpPr/>
            <p:nvPr/>
          </p:nvSpPr>
          <p:spPr>
            <a:xfrm>
              <a:off x="2128957" y="13659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7" name="Shape 547"/>
        <p:cNvGrpSpPr/>
        <p:nvPr/>
      </p:nvGrpSpPr>
      <p:grpSpPr>
        <a:xfrm>
          <a:off x="0" y="0"/>
          <a:ext cx="0" cy="0"/>
          <a:chOff x="0" y="0"/>
          <a:chExt cx="0" cy="0"/>
        </a:xfrm>
      </p:grpSpPr>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3">
    <p:spTree>
      <p:nvGrpSpPr>
        <p:cNvPr id="548" name="Shape 548"/>
        <p:cNvGrpSpPr/>
        <p:nvPr/>
      </p:nvGrpSpPr>
      <p:grpSpPr>
        <a:xfrm>
          <a:off x="0" y="0"/>
          <a:ext cx="0" cy="0"/>
          <a:chOff x="0" y="0"/>
          <a:chExt cx="0" cy="0"/>
        </a:xfrm>
      </p:grpSpPr>
      <p:sp>
        <p:nvSpPr>
          <p:cNvPr id="549" name="Google Shape;549;p6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550" name="Google Shape;550;p62"/>
          <p:cNvSpPr txBox="1"/>
          <p:nvPr>
            <p:ph idx="1" type="body"/>
          </p:nvPr>
        </p:nvSpPr>
        <p:spPr>
          <a:xfrm>
            <a:off x="720000" y="1332650"/>
            <a:ext cx="7704000" cy="3270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sz="1200"/>
            </a:lvl1pPr>
            <a:lvl2pPr indent="-304800" lvl="1" marL="914400" algn="l">
              <a:lnSpc>
                <a:spcPct val="100000"/>
              </a:lnSpc>
              <a:spcBef>
                <a:spcPts val="1600"/>
              </a:spcBef>
              <a:spcAft>
                <a:spcPts val="0"/>
              </a:spcAft>
              <a:buSzPts val="1200"/>
              <a:buChar char="○"/>
              <a:defRPr sz="1200"/>
            </a:lvl2pPr>
            <a:lvl3pPr indent="-304800" lvl="2" marL="1371600" algn="l">
              <a:lnSpc>
                <a:spcPct val="100000"/>
              </a:lnSpc>
              <a:spcBef>
                <a:spcPts val="1600"/>
              </a:spcBef>
              <a:spcAft>
                <a:spcPts val="0"/>
              </a:spcAft>
              <a:buSzPts val="1200"/>
              <a:buChar char="■"/>
              <a:defRPr sz="1200"/>
            </a:lvl3pPr>
            <a:lvl4pPr indent="-304800" lvl="3" marL="1828800" algn="l">
              <a:lnSpc>
                <a:spcPct val="100000"/>
              </a:lnSpc>
              <a:spcBef>
                <a:spcPts val="1600"/>
              </a:spcBef>
              <a:spcAft>
                <a:spcPts val="0"/>
              </a:spcAft>
              <a:buSzPts val="1200"/>
              <a:buChar char="●"/>
              <a:defRPr sz="1200"/>
            </a:lvl4pPr>
            <a:lvl5pPr indent="-304800" lvl="4" marL="2286000" algn="l">
              <a:lnSpc>
                <a:spcPct val="100000"/>
              </a:lnSpc>
              <a:spcBef>
                <a:spcPts val="1600"/>
              </a:spcBef>
              <a:spcAft>
                <a:spcPts val="0"/>
              </a:spcAft>
              <a:buSzPts val="1200"/>
              <a:buChar char="○"/>
              <a:defRPr sz="1200"/>
            </a:lvl5pPr>
            <a:lvl6pPr indent="-304800" lvl="5" marL="2743200" algn="l">
              <a:lnSpc>
                <a:spcPct val="100000"/>
              </a:lnSpc>
              <a:spcBef>
                <a:spcPts val="1600"/>
              </a:spcBef>
              <a:spcAft>
                <a:spcPts val="0"/>
              </a:spcAft>
              <a:buSzPts val="1200"/>
              <a:buChar char="■"/>
              <a:defRPr sz="1200"/>
            </a:lvl6pPr>
            <a:lvl7pPr indent="-304800" lvl="6" marL="3200400" algn="l">
              <a:lnSpc>
                <a:spcPct val="100000"/>
              </a:lnSpc>
              <a:spcBef>
                <a:spcPts val="1600"/>
              </a:spcBef>
              <a:spcAft>
                <a:spcPts val="0"/>
              </a:spcAft>
              <a:buSzPts val="1200"/>
              <a:buChar char="●"/>
              <a:defRPr sz="1200"/>
            </a:lvl7pPr>
            <a:lvl8pPr indent="-304800" lvl="7" marL="3657600" algn="l">
              <a:lnSpc>
                <a:spcPct val="100000"/>
              </a:lnSpc>
              <a:spcBef>
                <a:spcPts val="1600"/>
              </a:spcBef>
              <a:spcAft>
                <a:spcPts val="0"/>
              </a:spcAft>
              <a:buSzPts val="1200"/>
              <a:buChar char="○"/>
              <a:defRPr sz="1200"/>
            </a:lvl8pPr>
            <a:lvl9pPr indent="-304800" lvl="8" marL="4114800" algn="l">
              <a:lnSpc>
                <a:spcPct val="100000"/>
              </a:lnSpc>
              <a:spcBef>
                <a:spcPts val="1600"/>
              </a:spcBef>
              <a:spcAft>
                <a:spcPts val="1600"/>
              </a:spcAft>
              <a:buSzPts val="1200"/>
              <a:buChar char="■"/>
              <a:defRPr sz="1200"/>
            </a:lvl9pPr>
          </a:lstStyle>
          <a:p/>
        </p:txBody>
      </p:sp>
      <p:sp>
        <p:nvSpPr>
          <p:cNvPr id="551" name="Google Shape;551;p62"/>
          <p:cNvSpPr/>
          <p:nvPr/>
        </p:nvSpPr>
        <p:spPr>
          <a:xfrm flipH="1">
            <a:off x="8243100" y="42804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62"/>
          <p:cNvSpPr/>
          <p:nvPr/>
        </p:nvSpPr>
        <p:spPr>
          <a:xfrm flipH="1">
            <a:off x="-215575"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62"/>
          <p:cNvSpPr/>
          <p:nvPr/>
        </p:nvSpPr>
        <p:spPr>
          <a:xfrm flipH="1">
            <a:off x="-1038475" y="-17791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62"/>
          <p:cNvSpPr/>
          <p:nvPr/>
        </p:nvSpPr>
        <p:spPr>
          <a:xfrm flipH="1">
            <a:off x="-219325" y="8653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62"/>
          <p:cNvSpPr/>
          <p:nvPr/>
        </p:nvSpPr>
        <p:spPr>
          <a:xfrm flipH="1">
            <a:off x="7828025"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62"/>
          <p:cNvSpPr/>
          <p:nvPr/>
        </p:nvSpPr>
        <p:spPr>
          <a:xfrm flipH="1">
            <a:off x="8338025"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57" name="Shape 557"/>
        <p:cNvGrpSpPr/>
        <p:nvPr/>
      </p:nvGrpSpPr>
      <p:grpSpPr>
        <a:xfrm>
          <a:off x="0" y="0"/>
          <a:ext cx="0" cy="0"/>
          <a:chOff x="0" y="0"/>
          <a:chExt cx="0" cy="0"/>
        </a:xfrm>
      </p:grpSpPr>
      <p:sp>
        <p:nvSpPr>
          <p:cNvPr id="558" name="Google Shape;558;p6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559" name="Google Shape;559;p63"/>
          <p:cNvSpPr txBox="1"/>
          <p:nvPr>
            <p:ph idx="2" type="title"/>
          </p:nvPr>
        </p:nvSpPr>
        <p:spPr>
          <a:xfrm>
            <a:off x="720000" y="151255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560" name="Google Shape;560;p63"/>
          <p:cNvSpPr txBox="1"/>
          <p:nvPr>
            <p:ph idx="1" type="subTitle"/>
          </p:nvPr>
        </p:nvSpPr>
        <p:spPr>
          <a:xfrm>
            <a:off x="1808025" y="151255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561" name="Google Shape;561;p63"/>
          <p:cNvSpPr txBox="1"/>
          <p:nvPr>
            <p:ph idx="3" type="subTitle"/>
          </p:nvPr>
        </p:nvSpPr>
        <p:spPr>
          <a:xfrm>
            <a:off x="1808025" y="185695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562" name="Google Shape;562;p63"/>
          <p:cNvCxnSpPr/>
          <p:nvPr/>
        </p:nvCxnSpPr>
        <p:spPr>
          <a:xfrm>
            <a:off x="796200" y="2256850"/>
            <a:ext cx="849600" cy="0"/>
          </a:xfrm>
          <a:prstGeom prst="straightConnector1">
            <a:avLst/>
          </a:prstGeom>
          <a:noFill/>
          <a:ln cap="flat" cmpd="sng" w="28575">
            <a:solidFill>
              <a:schemeClr val="accent3"/>
            </a:solidFill>
            <a:prstDash val="solid"/>
            <a:round/>
            <a:headEnd len="sm" w="sm" type="none"/>
            <a:tailEnd len="sm" w="sm" type="none"/>
          </a:ln>
        </p:spPr>
      </p:cxnSp>
      <p:sp>
        <p:nvSpPr>
          <p:cNvPr id="563" name="Google Shape;563;p63"/>
          <p:cNvSpPr txBox="1"/>
          <p:nvPr>
            <p:ph idx="4" type="title"/>
          </p:nvPr>
        </p:nvSpPr>
        <p:spPr>
          <a:xfrm>
            <a:off x="720000" y="2675475"/>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564" name="Google Shape;564;p63"/>
          <p:cNvSpPr txBox="1"/>
          <p:nvPr>
            <p:ph idx="5" type="subTitle"/>
          </p:nvPr>
        </p:nvSpPr>
        <p:spPr>
          <a:xfrm>
            <a:off x="1808025" y="2675475"/>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565" name="Google Shape;565;p63"/>
          <p:cNvSpPr txBox="1"/>
          <p:nvPr>
            <p:ph idx="6" type="subTitle"/>
          </p:nvPr>
        </p:nvSpPr>
        <p:spPr>
          <a:xfrm>
            <a:off x="1808025" y="3019875"/>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566" name="Google Shape;566;p63"/>
          <p:cNvCxnSpPr/>
          <p:nvPr/>
        </p:nvCxnSpPr>
        <p:spPr>
          <a:xfrm>
            <a:off x="796200" y="3419775"/>
            <a:ext cx="849600" cy="0"/>
          </a:xfrm>
          <a:prstGeom prst="straightConnector1">
            <a:avLst/>
          </a:prstGeom>
          <a:noFill/>
          <a:ln cap="flat" cmpd="sng" w="28575">
            <a:solidFill>
              <a:schemeClr val="accent3"/>
            </a:solidFill>
            <a:prstDash val="solid"/>
            <a:round/>
            <a:headEnd len="sm" w="sm" type="none"/>
            <a:tailEnd len="sm" w="sm" type="none"/>
          </a:ln>
        </p:spPr>
      </p:cxnSp>
      <p:sp>
        <p:nvSpPr>
          <p:cNvPr id="567" name="Google Shape;567;p63"/>
          <p:cNvSpPr txBox="1"/>
          <p:nvPr>
            <p:ph idx="7" type="title"/>
          </p:nvPr>
        </p:nvSpPr>
        <p:spPr>
          <a:xfrm>
            <a:off x="720000" y="383840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568" name="Google Shape;568;p63"/>
          <p:cNvSpPr txBox="1"/>
          <p:nvPr>
            <p:ph idx="8" type="subTitle"/>
          </p:nvPr>
        </p:nvSpPr>
        <p:spPr>
          <a:xfrm>
            <a:off x="1808025" y="383840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569" name="Google Shape;569;p63"/>
          <p:cNvSpPr txBox="1"/>
          <p:nvPr>
            <p:ph idx="9" type="subTitle"/>
          </p:nvPr>
        </p:nvSpPr>
        <p:spPr>
          <a:xfrm>
            <a:off x="1808025" y="418280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570" name="Google Shape;570;p63"/>
          <p:cNvCxnSpPr/>
          <p:nvPr/>
        </p:nvCxnSpPr>
        <p:spPr>
          <a:xfrm>
            <a:off x="796200" y="4582700"/>
            <a:ext cx="849600" cy="0"/>
          </a:xfrm>
          <a:prstGeom prst="straightConnector1">
            <a:avLst/>
          </a:prstGeom>
          <a:noFill/>
          <a:ln cap="flat" cmpd="sng" w="28575">
            <a:solidFill>
              <a:schemeClr val="accent3"/>
            </a:solidFill>
            <a:prstDash val="solid"/>
            <a:round/>
            <a:headEnd len="sm" w="sm" type="none"/>
            <a:tailEnd len="sm" w="sm" type="none"/>
          </a:ln>
        </p:spPr>
      </p:cxnSp>
      <p:sp>
        <p:nvSpPr>
          <p:cNvPr id="571" name="Google Shape;571;p63"/>
          <p:cNvSpPr txBox="1"/>
          <p:nvPr>
            <p:ph idx="13" type="title"/>
          </p:nvPr>
        </p:nvSpPr>
        <p:spPr>
          <a:xfrm>
            <a:off x="4907475" y="151255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572" name="Google Shape;572;p63"/>
          <p:cNvSpPr txBox="1"/>
          <p:nvPr>
            <p:ph idx="14" type="subTitle"/>
          </p:nvPr>
        </p:nvSpPr>
        <p:spPr>
          <a:xfrm>
            <a:off x="5995500" y="151255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573" name="Google Shape;573;p63"/>
          <p:cNvSpPr txBox="1"/>
          <p:nvPr>
            <p:ph idx="15" type="subTitle"/>
          </p:nvPr>
        </p:nvSpPr>
        <p:spPr>
          <a:xfrm>
            <a:off x="5995500" y="185695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574" name="Google Shape;574;p63"/>
          <p:cNvCxnSpPr/>
          <p:nvPr/>
        </p:nvCxnSpPr>
        <p:spPr>
          <a:xfrm>
            <a:off x="4983675" y="2256850"/>
            <a:ext cx="849600" cy="0"/>
          </a:xfrm>
          <a:prstGeom prst="straightConnector1">
            <a:avLst/>
          </a:prstGeom>
          <a:noFill/>
          <a:ln cap="flat" cmpd="sng" w="28575">
            <a:solidFill>
              <a:schemeClr val="accent3"/>
            </a:solidFill>
            <a:prstDash val="solid"/>
            <a:round/>
            <a:headEnd len="sm" w="sm" type="none"/>
            <a:tailEnd len="sm" w="sm" type="none"/>
          </a:ln>
        </p:spPr>
      </p:cxnSp>
      <p:sp>
        <p:nvSpPr>
          <p:cNvPr id="575" name="Google Shape;575;p63"/>
          <p:cNvSpPr txBox="1"/>
          <p:nvPr>
            <p:ph idx="16" type="title"/>
          </p:nvPr>
        </p:nvSpPr>
        <p:spPr>
          <a:xfrm>
            <a:off x="4907475" y="2675475"/>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576" name="Google Shape;576;p63"/>
          <p:cNvSpPr txBox="1"/>
          <p:nvPr>
            <p:ph idx="17" type="subTitle"/>
          </p:nvPr>
        </p:nvSpPr>
        <p:spPr>
          <a:xfrm>
            <a:off x="5995500" y="2675475"/>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577" name="Google Shape;577;p63"/>
          <p:cNvSpPr txBox="1"/>
          <p:nvPr>
            <p:ph idx="18" type="subTitle"/>
          </p:nvPr>
        </p:nvSpPr>
        <p:spPr>
          <a:xfrm>
            <a:off x="5995500" y="3019875"/>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578" name="Google Shape;578;p63"/>
          <p:cNvCxnSpPr/>
          <p:nvPr/>
        </p:nvCxnSpPr>
        <p:spPr>
          <a:xfrm>
            <a:off x="4983675" y="3419775"/>
            <a:ext cx="849600" cy="0"/>
          </a:xfrm>
          <a:prstGeom prst="straightConnector1">
            <a:avLst/>
          </a:prstGeom>
          <a:noFill/>
          <a:ln cap="flat" cmpd="sng" w="28575">
            <a:solidFill>
              <a:schemeClr val="accent3"/>
            </a:solidFill>
            <a:prstDash val="solid"/>
            <a:round/>
            <a:headEnd len="sm" w="sm" type="none"/>
            <a:tailEnd len="sm" w="sm" type="none"/>
          </a:ln>
        </p:spPr>
      </p:cxnSp>
      <p:sp>
        <p:nvSpPr>
          <p:cNvPr id="579" name="Google Shape;579;p63"/>
          <p:cNvSpPr txBox="1"/>
          <p:nvPr>
            <p:ph idx="19" type="title"/>
          </p:nvPr>
        </p:nvSpPr>
        <p:spPr>
          <a:xfrm>
            <a:off x="4907475" y="383840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580" name="Google Shape;580;p63"/>
          <p:cNvSpPr txBox="1"/>
          <p:nvPr>
            <p:ph idx="20" type="subTitle"/>
          </p:nvPr>
        </p:nvSpPr>
        <p:spPr>
          <a:xfrm>
            <a:off x="5995500" y="383840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581" name="Google Shape;581;p63"/>
          <p:cNvSpPr txBox="1"/>
          <p:nvPr>
            <p:ph idx="21" type="subTitle"/>
          </p:nvPr>
        </p:nvSpPr>
        <p:spPr>
          <a:xfrm>
            <a:off x="5995500" y="418280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582" name="Google Shape;582;p63"/>
          <p:cNvCxnSpPr/>
          <p:nvPr/>
        </p:nvCxnSpPr>
        <p:spPr>
          <a:xfrm>
            <a:off x="4983675" y="4582700"/>
            <a:ext cx="849600" cy="0"/>
          </a:xfrm>
          <a:prstGeom prst="straightConnector1">
            <a:avLst/>
          </a:prstGeom>
          <a:noFill/>
          <a:ln cap="flat" cmpd="sng" w="28575">
            <a:solidFill>
              <a:schemeClr val="accent3"/>
            </a:solidFill>
            <a:prstDash val="solid"/>
            <a:round/>
            <a:headEnd len="sm" w="sm" type="none"/>
            <a:tailEnd len="sm" w="sm" type="none"/>
          </a:ln>
        </p:spPr>
      </p:cxnSp>
      <p:sp>
        <p:nvSpPr>
          <p:cNvPr id="583" name="Google Shape;583;p63"/>
          <p:cNvSpPr/>
          <p:nvPr/>
        </p:nvSpPr>
        <p:spPr>
          <a:xfrm>
            <a:off x="8597550" y="4787525"/>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63"/>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63"/>
          <p:cNvSpPr/>
          <p:nvPr/>
        </p:nvSpPr>
        <p:spPr>
          <a:xfrm>
            <a:off x="-1489975" y="-1548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63"/>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63"/>
          <p:cNvSpPr/>
          <p:nvPr/>
        </p:nvSpPr>
        <p:spPr>
          <a:xfrm>
            <a:off x="-154675" y="486582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588" name="Shape 588"/>
        <p:cNvGrpSpPr/>
        <p:nvPr/>
      </p:nvGrpSpPr>
      <p:grpSpPr>
        <a:xfrm>
          <a:off x="0" y="0"/>
          <a:ext cx="0" cy="0"/>
          <a:chOff x="0" y="0"/>
          <a:chExt cx="0" cy="0"/>
        </a:xfrm>
      </p:grpSpPr>
      <p:sp>
        <p:nvSpPr>
          <p:cNvPr id="589" name="Google Shape;589;p6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590" name="Google Shape;590;p64"/>
          <p:cNvSpPr txBox="1"/>
          <p:nvPr>
            <p:ph idx="1" type="subTitle"/>
          </p:nvPr>
        </p:nvSpPr>
        <p:spPr>
          <a:xfrm>
            <a:off x="720000" y="28084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591" name="Google Shape;591;p64"/>
          <p:cNvSpPr txBox="1"/>
          <p:nvPr>
            <p:ph idx="2" type="subTitle"/>
          </p:nvPr>
        </p:nvSpPr>
        <p:spPr>
          <a:xfrm>
            <a:off x="877050" y="31528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92" name="Google Shape;592;p64"/>
          <p:cNvSpPr txBox="1"/>
          <p:nvPr>
            <p:ph idx="3" type="subTitle"/>
          </p:nvPr>
        </p:nvSpPr>
        <p:spPr>
          <a:xfrm>
            <a:off x="3357750" y="28084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593" name="Google Shape;593;p64"/>
          <p:cNvSpPr txBox="1"/>
          <p:nvPr>
            <p:ph idx="4" type="subTitle"/>
          </p:nvPr>
        </p:nvSpPr>
        <p:spPr>
          <a:xfrm>
            <a:off x="3514800" y="31528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94" name="Google Shape;594;p64"/>
          <p:cNvSpPr txBox="1"/>
          <p:nvPr>
            <p:ph idx="5" type="subTitle"/>
          </p:nvPr>
        </p:nvSpPr>
        <p:spPr>
          <a:xfrm>
            <a:off x="5995500" y="28084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595" name="Google Shape;595;p64"/>
          <p:cNvSpPr txBox="1"/>
          <p:nvPr>
            <p:ph idx="6" type="subTitle"/>
          </p:nvPr>
        </p:nvSpPr>
        <p:spPr>
          <a:xfrm>
            <a:off x="6152550" y="31528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96" name="Google Shape;596;p64"/>
          <p:cNvSpPr/>
          <p:nvPr/>
        </p:nvSpPr>
        <p:spPr>
          <a:xfrm>
            <a:off x="-179100" y="9070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64"/>
          <p:cNvSpPr/>
          <p:nvPr/>
        </p:nvSpPr>
        <p:spPr>
          <a:xfrm>
            <a:off x="-1596800" y="-16809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64"/>
          <p:cNvSpPr/>
          <p:nvPr/>
        </p:nvSpPr>
        <p:spPr>
          <a:xfrm rot="10800000">
            <a:off x="8813100" y="38816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64"/>
          <p:cNvSpPr/>
          <p:nvPr/>
        </p:nvSpPr>
        <p:spPr>
          <a:xfrm rot="10800000">
            <a:off x="8245400" y="448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64"/>
          <p:cNvSpPr/>
          <p:nvPr/>
        </p:nvSpPr>
        <p:spPr>
          <a:xfrm>
            <a:off x="8424000" y="-3096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64"/>
          <p:cNvSpPr/>
          <p:nvPr/>
        </p:nvSpPr>
        <p:spPr>
          <a:xfrm>
            <a:off x="-15755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bg>
      <p:bgPr>
        <a:solidFill>
          <a:schemeClr val="lt1"/>
        </a:solidFill>
      </p:bgPr>
    </p:bg>
    <p:spTree>
      <p:nvGrpSpPr>
        <p:cNvPr id="602" name="Shape 602"/>
        <p:cNvGrpSpPr/>
        <p:nvPr/>
      </p:nvGrpSpPr>
      <p:grpSpPr>
        <a:xfrm>
          <a:off x="0" y="0"/>
          <a:ext cx="0" cy="0"/>
          <a:chOff x="0" y="0"/>
          <a:chExt cx="0" cy="0"/>
        </a:xfrm>
      </p:grpSpPr>
      <p:sp>
        <p:nvSpPr>
          <p:cNvPr id="603" name="Google Shape;603;p65"/>
          <p:cNvSpPr/>
          <p:nvPr/>
        </p:nvSpPr>
        <p:spPr>
          <a:xfrm>
            <a:off x="-1451875" y="41661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65"/>
          <p:cNvSpPr txBox="1"/>
          <p:nvPr>
            <p:ph type="title"/>
          </p:nvPr>
        </p:nvSpPr>
        <p:spPr>
          <a:xfrm>
            <a:off x="2902650" y="3593475"/>
            <a:ext cx="3338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605" name="Google Shape;605;p65"/>
          <p:cNvSpPr txBox="1"/>
          <p:nvPr>
            <p:ph idx="1" type="subTitle"/>
          </p:nvPr>
        </p:nvSpPr>
        <p:spPr>
          <a:xfrm>
            <a:off x="1884900" y="1660175"/>
            <a:ext cx="5374200" cy="18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606" name="Google Shape;606;p65"/>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5"/>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65"/>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65"/>
          <p:cNvSpPr/>
          <p:nvPr/>
        </p:nvSpPr>
        <p:spPr>
          <a:xfrm>
            <a:off x="720000"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65"/>
          <p:cNvSpPr/>
          <p:nvPr/>
        </p:nvSpPr>
        <p:spPr>
          <a:xfrm>
            <a:off x="-129600"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1" name="Google Shape;611;p65"/>
          <p:cNvGrpSpPr/>
          <p:nvPr/>
        </p:nvGrpSpPr>
        <p:grpSpPr>
          <a:xfrm>
            <a:off x="587948" y="1650882"/>
            <a:ext cx="1178435" cy="2421967"/>
            <a:chOff x="587948" y="1650882"/>
            <a:chExt cx="1178435" cy="2421967"/>
          </a:xfrm>
        </p:grpSpPr>
        <p:sp>
          <p:nvSpPr>
            <p:cNvPr id="612" name="Google Shape;612;p65"/>
            <p:cNvSpPr/>
            <p:nvPr/>
          </p:nvSpPr>
          <p:spPr>
            <a:xfrm>
              <a:off x="5879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65"/>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65"/>
            <p:cNvSpPr/>
            <p:nvPr/>
          </p:nvSpPr>
          <p:spPr>
            <a:xfrm>
              <a:off x="1457432" y="2537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65"/>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65"/>
            <p:cNvSpPr/>
            <p:nvPr/>
          </p:nvSpPr>
          <p:spPr>
            <a:xfrm>
              <a:off x="1695557" y="400435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7" name="Google Shape;617;p65"/>
          <p:cNvGrpSpPr/>
          <p:nvPr/>
        </p:nvGrpSpPr>
        <p:grpSpPr>
          <a:xfrm>
            <a:off x="7377621" y="1650882"/>
            <a:ext cx="1178434" cy="2421967"/>
            <a:chOff x="7377621" y="1650882"/>
            <a:chExt cx="1178434" cy="2421967"/>
          </a:xfrm>
        </p:grpSpPr>
        <p:sp>
          <p:nvSpPr>
            <p:cNvPr id="618" name="Google Shape;618;p65"/>
            <p:cNvSpPr/>
            <p:nvPr/>
          </p:nvSpPr>
          <p:spPr>
            <a:xfrm flipH="1">
              <a:off x="83707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5"/>
            <p:cNvSpPr/>
            <p:nvPr/>
          </p:nvSpPr>
          <p:spPr>
            <a:xfrm flipH="1">
              <a:off x="7686586"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65"/>
            <p:cNvSpPr/>
            <p:nvPr/>
          </p:nvSpPr>
          <p:spPr>
            <a:xfrm flipH="1">
              <a:off x="7615746" y="2537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65"/>
            <p:cNvSpPr/>
            <p:nvPr/>
          </p:nvSpPr>
          <p:spPr>
            <a:xfrm flipH="1">
              <a:off x="7914011"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65"/>
            <p:cNvSpPr/>
            <p:nvPr/>
          </p:nvSpPr>
          <p:spPr>
            <a:xfrm flipH="1">
              <a:off x="7377621" y="400435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1">
  <p:cSld name="CUSTOM_2_1">
    <p:bg>
      <p:bgPr>
        <a:solidFill>
          <a:schemeClr val="lt1"/>
        </a:solidFill>
      </p:bgPr>
    </p:bg>
    <p:spTree>
      <p:nvGrpSpPr>
        <p:cNvPr id="623" name="Shape 623"/>
        <p:cNvGrpSpPr/>
        <p:nvPr/>
      </p:nvGrpSpPr>
      <p:grpSpPr>
        <a:xfrm>
          <a:off x="0" y="0"/>
          <a:ext cx="0" cy="0"/>
          <a:chOff x="0" y="0"/>
          <a:chExt cx="0" cy="0"/>
        </a:xfrm>
      </p:grpSpPr>
      <p:sp>
        <p:nvSpPr>
          <p:cNvPr id="624" name="Google Shape;624;p66"/>
          <p:cNvSpPr txBox="1"/>
          <p:nvPr>
            <p:ph type="title"/>
          </p:nvPr>
        </p:nvSpPr>
        <p:spPr>
          <a:xfrm>
            <a:off x="720000" y="1510235"/>
            <a:ext cx="2211900" cy="540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625" name="Google Shape;625;p66"/>
          <p:cNvSpPr txBox="1"/>
          <p:nvPr>
            <p:ph idx="1" type="subTitle"/>
          </p:nvPr>
        </p:nvSpPr>
        <p:spPr>
          <a:xfrm>
            <a:off x="720000" y="2174365"/>
            <a:ext cx="2574600" cy="145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26" name="Google Shape;626;p66"/>
          <p:cNvSpPr/>
          <p:nvPr/>
        </p:nvSpPr>
        <p:spPr>
          <a:xfrm flipH="1">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66"/>
          <p:cNvSpPr/>
          <p:nvPr/>
        </p:nvSpPr>
        <p:spPr>
          <a:xfrm flipH="1">
            <a:off x="833250" y="-18433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66"/>
          <p:cNvSpPr/>
          <p:nvPr/>
        </p:nvSpPr>
        <p:spPr>
          <a:xfrm flipH="1">
            <a:off x="323250" y="364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66"/>
          <p:cNvSpPr/>
          <p:nvPr/>
        </p:nvSpPr>
        <p:spPr>
          <a:xfrm flipH="1">
            <a:off x="8424000" y="46035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630" name="Shape 630"/>
        <p:cNvGrpSpPr/>
        <p:nvPr/>
      </p:nvGrpSpPr>
      <p:grpSpPr>
        <a:xfrm>
          <a:off x="0" y="0"/>
          <a:ext cx="0" cy="0"/>
          <a:chOff x="0" y="0"/>
          <a:chExt cx="0" cy="0"/>
        </a:xfrm>
      </p:grpSpPr>
      <p:sp>
        <p:nvSpPr>
          <p:cNvPr id="631" name="Google Shape;631;p6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632" name="Google Shape;632;p67"/>
          <p:cNvSpPr txBox="1"/>
          <p:nvPr>
            <p:ph idx="1" type="subTitle"/>
          </p:nvPr>
        </p:nvSpPr>
        <p:spPr>
          <a:xfrm>
            <a:off x="72000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33" name="Google Shape;633;p67"/>
          <p:cNvSpPr txBox="1"/>
          <p:nvPr>
            <p:ph idx="2" type="subTitle"/>
          </p:nvPr>
        </p:nvSpPr>
        <p:spPr>
          <a:xfrm>
            <a:off x="87705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34" name="Google Shape;634;p67"/>
          <p:cNvSpPr txBox="1"/>
          <p:nvPr>
            <p:ph idx="3" type="subTitle"/>
          </p:nvPr>
        </p:nvSpPr>
        <p:spPr>
          <a:xfrm>
            <a:off x="335775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35" name="Google Shape;635;p67"/>
          <p:cNvSpPr txBox="1"/>
          <p:nvPr>
            <p:ph idx="4" type="subTitle"/>
          </p:nvPr>
        </p:nvSpPr>
        <p:spPr>
          <a:xfrm>
            <a:off x="351480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36" name="Google Shape;636;p67"/>
          <p:cNvSpPr txBox="1"/>
          <p:nvPr>
            <p:ph idx="5" type="subTitle"/>
          </p:nvPr>
        </p:nvSpPr>
        <p:spPr>
          <a:xfrm>
            <a:off x="599550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37" name="Google Shape;637;p67"/>
          <p:cNvSpPr txBox="1"/>
          <p:nvPr>
            <p:ph idx="6" type="subTitle"/>
          </p:nvPr>
        </p:nvSpPr>
        <p:spPr>
          <a:xfrm>
            <a:off x="615255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38" name="Google Shape;638;p67"/>
          <p:cNvSpPr txBox="1"/>
          <p:nvPr>
            <p:ph idx="7" type="subTitle"/>
          </p:nvPr>
        </p:nvSpPr>
        <p:spPr>
          <a:xfrm>
            <a:off x="720000" y="37383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39" name="Google Shape;639;p67"/>
          <p:cNvSpPr txBox="1"/>
          <p:nvPr>
            <p:ph idx="8" type="subTitle"/>
          </p:nvPr>
        </p:nvSpPr>
        <p:spPr>
          <a:xfrm>
            <a:off x="877050" y="40827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40" name="Google Shape;640;p67"/>
          <p:cNvSpPr txBox="1"/>
          <p:nvPr>
            <p:ph idx="9" type="subTitle"/>
          </p:nvPr>
        </p:nvSpPr>
        <p:spPr>
          <a:xfrm>
            <a:off x="3357750" y="37383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41" name="Google Shape;641;p67"/>
          <p:cNvSpPr txBox="1"/>
          <p:nvPr>
            <p:ph idx="13" type="subTitle"/>
          </p:nvPr>
        </p:nvSpPr>
        <p:spPr>
          <a:xfrm>
            <a:off x="3514800" y="40827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42" name="Google Shape;642;p67"/>
          <p:cNvSpPr txBox="1"/>
          <p:nvPr>
            <p:ph idx="14" type="subTitle"/>
          </p:nvPr>
        </p:nvSpPr>
        <p:spPr>
          <a:xfrm>
            <a:off x="5995500" y="37383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43" name="Google Shape;643;p67"/>
          <p:cNvSpPr txBox="1"/>
          <p:nvPr>
            <p:ph idx="15" type="subTitle"/>
          </p:nvPr>
        </p:nvSpPr>
        <p:spPr>
          <a:xfrm>
            <a:off x="6152550" y="40827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44" name="Google Shape;644;p67"/>
          <p:cNvSpPr/>
          <p:nvPr/>
        </p:nvSpPr>
        <p:spPr>
          <a:xfrm>
            <a:off x="8421538"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67"/>
          <p:cNvSpPr/>
          <p:nvPr/>
        </p:nvSpPr>
        <p:spPr>
          <a:xfrm>
            <a:off x="7764763"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67"/>
          <p:cNvSpPr/>
          <p:nvPr/>
        </p:nvSpPr>
        <p:spPr>
          <a:xfrm flipH="1">
            <a:off x="-1772950"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67"/>
          <p:cNvSpPr/>
          <p:nvPr/>
        </p:nvSpPr>
        <p:spPr>
          <a:xfrm flipH="1">
            <a:off x="869225"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67"/>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67"/>
          <p:cNvSpPr/>
          <p:nvPr/>
        </p:nvSpPr>
        <p:spPr>
          <a:xfrm>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650" name="Shape 650"/>
        <p:cNvGrpSpPr/>
        <p:nvPr/>
      </p:nvGrpSpPr>
      <p:grpSpPr>
        <a:xfrm>
          <a:off x="0" y="0"/>
          <a:ext cx="0" cy="0"/>
          <a:chOff x="0" y="0"/>
          <a:chExt cx="0" cy="0"/>
        </a:xfrm>
      </p:grpSpPr>
      <p:sp>
        <p:nvSpPr>
          <p:cNvPr id="651" name="Google Shape;651;p6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652" name="Google Shape;652;p68"/>
          <p:cNvSpPr/>
          <p:nvPr/>
        </p:nvSpPr>
        <p:spPr>
          <a:xfrm flipH="1">
            <a:off x="8441100" y="-3096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68"/>
          <p:cNvSpPr/>
          <p:nvPr/>
        </p:nvSpPr>
        <p:spPr>
          <a:xfrm flipH="1">
            <a:off x="-7773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68"/>
          <p:cNvSpPr/>
          <p:nvPr/>
        </p:nvSpPr>
        <p:spPr>
          <a:xfrm flipH="1">
            <a:off x="-1162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68"/>
          <p:cNvSpPr/>
          <p:nvPr/>
        </p:nvSpPr>
        <p:spPr>
          <a:xfrm rot="10800000">
            <a:off x="8245400" y="448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656" name="Shape 656"/>
        <p:cNvGrpSpPr/>
        <p:nvPr/>
      </p:nvGrpSpPr>
      <p:grpSpPr>
        <a:xfrm>
          <a:off x="0" y="0"/>
          <a:ext cx="0" cy="0"/>
          <a:chOff x="0" y="0"/>
          <a:chExt cx="0" cy="0"/>
        </a:xfrm>
      </p:grpSpPr>
      <p:sp>
        <p:nvSpPr>
          <p:cNvPr id="657" name="Google Shape;657;p6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658" name="Google Shape;658;p69"/>
          <p:cNvSpPr txBox="1"/>
          <p:nvPr>
            <p:ph idx="1" type="subTitle"/>
          </p:nvPr>
        </p:nvSpPr>
        <p:spPr>
          <a:xfrm>
            <a:off x="975650"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59" name="Google Shape;659;p69"/>
          <p:cNvSpPr txBox="1"/>
          <p:nvPr>
            <p:ph idx="2" type="subTitle"/>
          </p:nvPr>
        </p:nvSpPr>
        <p:spPr>
          <a:xfrm>
            <a:off x="1132700"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0" name="Google Shape;660;p69"/>
          <p:cNvSpPr txBox="1"/>
          <p:nvPr>
            <p:ph idx="3" type="subTitle"/>
          </p:nvPr>
        </p:nvSpPr>
        <p:spPr>
          <a:xfrm>
            <a:off x="5739838" y="198675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61" name="Google Shape;661;p69"/>
          <p:cNvSpPr txBox="1"/>
          <p:nvPr>
            <p:ph idx="4" type="subTitle"/>
          </p:nvPr>
        </p:nvSpPr>
        <p:spPr>
          <a:xfrm>
            <a:off x="5896888" y="233115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2" name="Google Shape;662;p69"/>
          <p:cNvSpPr txBox="1"/>
          <p:nvPr>
            <p:ph idx="5" type="subTitle"/>
          </p:nvPr>
        </p:nvSpPr>
        <p:spPr>
          <a:xfrm>
            <a:off x="975650" y="36621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63" name="Google Shape;663;p69"/>
          <p:cNvSpPr txBox="1"/>
          <p:nvPr>
            <p:ph idx="6" type="subTitle"/>
          </p:nvPr>
        </p:nvSpPr>
        <p:spPr>
          <a:xfrm>
            <a:off x="1132700" y="40065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4" name="Google Shape;664;p69"/>
          <p:cNvSpPr txBox="1"/>
          <p:nvPr>
            <p:ph idx="7" type="subTitle"/>
          </p:nvPr>
        </p:nvSpPr>
        <p:spPr>
          <a:xfrm>
            <a:off x="5739838" y="36621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665" name="Google Shape;665;p69"/>
          <p:cNvSpPr txBox="1"/>
          <p:nvPr>
            <p:ph idx="8" type="subTitle"/>
          </p:nvPr>
        </p:nvSpPr>
        <p:spPr>
          <a:xfrm>
            <a:off x="5896888" y="40065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66" name="Google Shape;666;p69"/>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69"/>
          <p:cNvSpPr/>
          <p:nvPr/>
        </p:nvSpPr>
        <p:spPr>
          <a:xfrm>
            <a:off x="720000" y="-2395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69"/>
          <p:cNvSpPr/>
          <p:nvPr/>
        </p:nvSpPr>
        <p:spPr>
          <a:xfrm>
            <a:off x="-129600" y="-1333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69"/>
          <p:cNvSpPr/>
          <p:nvPr/>
        </p:nvSpPr>
        <p:spPr>
          <a:xfrm>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69"/>
          <p:cNvSpPr/>
          <p:nvPr/>
        </p:nvSpPr>
        <p:spPr>
          <a:xfrm flipH="1">
            <a:off x="7914000" y="-2395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69"/>
          <p:cNvSpPr/>
          <p:nvPr/>
        </p:nvSpPr>
        <p:spPr>
          <a:xfrm flipH="1">
            <a:off x="8424000" y="-1333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s and text">
  <p:cSld name="CUSTOM_11">
    <p:spTree>
      <p:nvGrpSpPr>
        <p:cNvPr id="672" name="Shape 672"/>
        <p:cNvGrpSpPr/>
        <p:nvPr/>
      </p:nvGrpSpPr>
      <p:grpSpPr>
        <a:xfrm>
          <a:off x="0" y="0"/>
          <a:ext cx="0" cy="0"/>
          <a:chOff x="0" y="0"/>
          <a:chExt cx="0" cy="0"/>
        </a:xfrm>
      </p:grpSpPr>
      <p:sp>
        <p:nvSpPr>
          <p:cNvPr id="673" name="Google Shape;673;p70"/>
          <p:cNvSpPr txBox="1"/>
          <p:nvPr>
            <p:ph type="title"/>
          </p:nvPr>
        </p:nvSpPr>
        <p:spPr>
          <a:xfrm>
            <a:off x="4449352" y="774913"/>
            <a:ext cx="3888900" cy="66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674" name="Google Shape;674;p70"/>
          <p:cNvSpPr txBox="1"/>
          <p:nvPr>
            <p:ph idx="1" type="subTitle"/>
          </p:nvPr>
        </p:nvSpPr>
        <p:spPr>
          <a:xfrm>
            <a:off x="4267200" y="1327213"/>
            <a:ext cx="4156800" cy="38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675" name="Google Shape;675;p70"/>
          <p:cNvSpPr txBox="1"/>
          <p:nvPr>
            <p:ph idx="2" type="title"/>
          </p:nvPr>
        </p:nvSpPr>
        <p:spPr>
          <a:xfrm>
            <a:off x="4449352" y="2102413"/>
            <a:ext cx="3888900" cy="66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676" name="Google Shape;676;p70"/>
          <p:cNvSpPr txBox="1"/>
          <p:nvPr>
            <p:ph idx="3" type="subTitle"/>
          </p:nvPr>
        </p:nvSpPr>
        <p:spPr>
          <a:xfrm>
            <a:off x="4267200" y="2655121"/>
            <a:ext cx="4156800" cy="38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677" name="Google Shape;677;p70"/>
          <p:cNvSpPr txBox="1"/>
          <p:nvPr>
            <p:ph idx="4" type="title"/>
          </p:nvPr>
        </p:nvSpPr>
        <p:spPr>
          <a:xfrm>
            <a:off x="4449352" y="3431229"/>
            <a:ext cx="3888900" cy="66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p:txBody>
      </p:sp>
      <p:sp>
        <p:nvSpPr>
          <p:cNvPr id="678" name="Google Shape;678;p70"/>
          <p:cNvSpPr txBox="1"/>
          <p:nvPr>
            <p:ph idx="5" type="subTitle"/>
          </p:nvPr>
        </p:nvSpPr>
        <p:spPr>
          <a:xfrm>
            <a:off x="4267200" y="3980364"/>
            <a:ext cx="4156800" cy="38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679" name="Google Shape;679;p70"/>
          <p:cNvGrpSpPr/>
          <p:nvPr/>
        </p:nvGrpSpPr>
        <p:grpSpPr>
          <a:xfrm>
            <a:off x="3719525" y="1189720"/>
            <a:ext cx="642045" cy="3221266"/>
            <a:chOff x="587948" y="1365933"/>
            <a:chExt cx="642045" cy="3221266"/>
          </a:xfrm>
        </p:grpSpPr>
        <p:sp>
          <p:nvSpPr>
            <p:cNvPr id="680" name="Google Shape;680;p70"/>
            <p:cNvSpPr/>
            <p:nvPr/>
          </p:nvSpPr>
          <p:spPr>
            <a:xfrm>
              <a:off x="587948" y="24529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70"/>
            <p:cNvSpPr/>
            <p:nvPr/>
          </p:nvSpPr>
          <p:spPr>
            <a:xfrm>
              <a:off x="924032" y="45187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70"/>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70"/>
            <p:cNvSpPr/>
            <p:nvPr/>
          </p:nvSpPr>
          <p:spPr>
            <a:xfrm>
              <a:off x="757357" y="13659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4" name="Google Shape;684;p70"/>
          <p:cNvSpPr/>
          <p:nvPr/>
        </p:nvSpPr>
        <p:spPr>
          <a:xfrm>
            <a:off x="7456600" y="-2033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70"/>
          <p:cNvSpPr/>
          <p:nvPr/>
        </p:nvSpPr>
        <p:spPr>
          <a:xfrm>
            <a:off x="8780950" y="636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70"/>
          <p:cNvSpPr/>
          <p:nvPr/>
        </p:nvSpPr>
        <p:spPr>
          <a:xfrm flipH="1" rot="10800000">
            <a:off x="-1566100" y="448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10">
    <p:spTree>
      <p:nvGrpSpPr>
        <p:cNvPr id="687" name="Shape 687"/>
        <p:cNvGrpSpPr/>
        <p:nvPr/>
      </p:nvGrpSpPr>
      <p:grpSpPr>
        <a:xfrm>
          <a:off x="0" y="0"/>
          <a:ext cx="0" cy="0"/>
          <a:chOff x="0" y="0"/>
          <a:chExt cx="0" cy="0"/>
        </a:xfrm>
      </p:grpSpPr>
      <p:sp>
        <p:nvSpPr>
          <p:cNvPr id="688" name="Google Shape;688;p71"/>
          <p:cNvSpPr txBox="1"/>
          <p:nvPr>
            <p:ph type="title"/>
          </p:nvPr>
        </p:nvSpPr>
        <p:spPr>
          <a:xfrm>
            <a:off x="720000" y="445025"/>
            <a:ext cx="3588300" cy="130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689" name="Google Shape;689;p71"/>
          <p:cNvSpPr txBox="1"/>
          <p:nvPr>
            <p:ph idx="1" type="subTitle"/>
          </p:nvPr>
        </p:nvSpPr>
        <p:spPr>
          <a:xfrm>
            <a:off x="720000" y="2082513"/>
            <a:ext cx="2408400" cy="1110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90" name="Google Shape;690;p71"/>
          <p:cNvSpPr/>
          <p:nvPr/>
        </p:nvSpPr>
        <p:spPr>
          <a:xfrm>
            <a:off x="-1423925" y="4156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71"/>
          <p:cNvSpPr/>
          <p:nvPr/>
        </p:nvSpPr>
        <p:spPr>
          <a:xfrm>
            <a:off x="1135950" y="4348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71"/>
          <p:cNvSpPr/>
          <p:nvPr/>
        </p:nvSpPr>
        <p:spPr>
          <a:xfrm flipH="1">
            <a:off x="8424000" y="1152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cSld name="CUSTOM_5_1">
    <p:spTree>
      <p:nvGrpSpPr>
        <p:cNvPr id="693" name="Shape 693"/>
        <p:cNvGrpSpPr/>
        <p:nvPr/>
      </p:nvGrpSpPr>
      <p:grpSpPr>
        <a:xfrm>
          <a:off x="0" y="0"/>
          <a:ext cx="0" cy="0"/>
          <a:chOff x="0" y="0"/>
          <a:chExt cx="0" cy="0"/>
        </a:xfrm>
      </p:grpSpPr>
      <p:sp>
        <p:nvSpPr>
          <p:cNvPr id="694" name="Google Shape;694;p7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695" name="Google Shape;695;p72"/>
          <p:cNvSpPr txBox="1"/>
          <p:nvPr>
            <p:ph idx="1" type="subTitle"/>
          </p:nvPr>
        </p:nvSpPr>
        <p:spPr>
          <a:xfrm>
            <a:off x="5849500" y="2174365"/>
            <a:ext cx="2574600" cy="1458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96" name="Google Shape;696;p72"/>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72"/>
          <p:cNvSpPr/>
          <p:nvPr/>
        </p:nvSpPr>
        <p:spPr>
          <a:xfrm>
            <a:off x="-129600" y="-3096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72"/>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72"/>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1">
  <p:cSld name="CUSTOM_5_1_1">
    <p:spTree>
      <p:nvGrpSpPr>
        <p:cNvPr id="700" name="Shape 700"/>
        <p:cNvGrpSpPr/>
        <p:nvPr/>
      </p:nvGrpSpPr>
      <p:grpSpPr>
        <a:xfrm>
          <a:off x="0" y="0"/>
          <a:ext cx="0" cy="0"/>
          <a:chOff x="0" y="0"/>
          <a:chExt cx="0" cy="0"/>
        </a:xfrm>
      </p:grpSpPr>
      <p:sp>
        <p:nvSpPr>
          <p:cNvPr id="701" name="Google Shape;701;p7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702" name="Google Shape;702;p73"/>
          <p:cNvSpPr txBox="1"/>
          <p:nvPr>
            <p:ph idx="1" type="subTitle"/>
          </p:nvPr>
        </p:nvSpPr>
        <p:spPr>
          <a:xfrm>
            <a:off x="720000" y="2174365"/>
            <a:ext cx="2574600" cy="145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03" name="Google Shape;703;p73"/>
          <p:cNvSpPr/>
          <p:nvPr/>
        </p:nvSpPr>
        <p:spPr>
          <a:xfrm flipH="1">
            <a:off x="-1125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73"/>
          <p:cNvSpPr/>
          <p:nvPr/>
        </p:nvSpPr>
        <p:spPr>
          <a:xfrm flipH="1">
            <a:off x="8441100" y="-3096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73"/>
          <p:cNvSpPr/>
          <p:nvPr/>
        </p:nvSpPr>
        <p:spPr>
          <a:xfrm flipH="1">
            <a:off x="-7773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73"/>
          <p:cNvSpPr/>
          <p:nvPr/>
        </p:nvSpPr>
        <p:spPr>
          <a:xfrm flipH="1">
            <a:off x="-1162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1">
  <p:cSld name="CUSTOM_9">
    <p:spTree>
      <p:nvGrpSpPr>
        <p:cNvPr id="707" name="Shape 707"/>
        <p:cNvGrpSpPr/>
        <p:nvPr/>
      </p:nvGrpSpPr>
      <p:grpSpPr>
        <a:xfrm>
          <a:off x="0" y="0"/>
          <a:ext cx="0" cy="0"/>
          <a:chOff x="0" y="0"/>
          <a:chExt cx="0" cy="0"/>
        </a:xfrm>
      </p:grpSpPr>
      <p:sp>
        <p:nvSpPr>
          <p:cNvPr id="708" name="Google Shape;708;p7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709" name="Google Shape;709;p74"/>
          <p:cNvSpPr txBox="1"/>
          <p:nvPr>
            <p:ph idx="1" type="body"/>
          </p:nvPr>
        </p:nvSpPr>
        <p:spPr>
          <a:xfrm>
            <a:off x="720000" y="1485900"/>
            <a:ext cx="4383000" cy="3117300"/>
          </a:xfrm>
          <a:prstGeom prst="rect">
            <a:avLst/>
          </a:prstGeom>
          <a:noFill/>
          <a:ln>
            <a:noFill/>
          </a:ln>
        </p:spPr>
        <p:txBody>
          <a:bodyPr anchorCtr="0" anchor="ctr" bIns="91425" lIns="0" spcFirstLastPara="1" rIns="0" wrap="square" tIns="91425">
            <a:noAutofit/>
          </a:bodyPr>
          <a:lstStyle>
            <a:lvl1pPr indent="-330200" lvl="0" marL="457200" algn="l">
              <a:lnSpc>
                <a:spcPct val="200000"/>
              </a:lnSpc>
              <a:spcBef>
                <a:spcPts val="0"/>
              </a:spcBef>
              <a:spcAft>
                <a:spcPts val="0"/>
              </a:spcAft>
              <a:buSzPts val="1600"/>
              <a:buChar char="●"/>
              <a:defRPr sz="1600"/>
            </a:lvl1pPr>
            <a:lvl2pPr indent="-330200" lvl="1" marL="914400" algn="l">
              <a:lnSpc>
                <a:spcPct val="200000"/>
              </a:lnSpc>
              <a:spcBef>
                <a:spcPts val="1600"/>
              </a:spcBef>
              <a:spcAft>
                <a:spcPts val="0"/>
              </a:spcAft>
              <a:buSzPts val="1600"/>
              <a:buChar char="○"/>
              <a:defRPr sz="1600"/>
            </a:lvl2pPr>
            <a:lvl3pPr indent="-330200" lvl="2" marL="1371600" algn="l">
              <a:lnSpc>
                <a:spcPct val="200000"/>
              </a:lnSpc>
              <a:spcBef>
                <a:spcPts val="1600"/>
              </a:spcBef>
              <a:spcAft>
                <a:spcPts val="0"/>
              </a:spcAft>
              <a:buSzPts val="1600"/>
              <a:buChar char="■"/>
              <a:defRPr sz="1600"/>
            </a:lvl3pPr>
            <a:lvl4pPr indent="-330200" lvl="3" marL="1828800" algn="l">
              <a:lnSpc>
                <a:spcPct val="200000"/>
              </a:lnSpc>
              <a:spcBef>
                <a:spcPts val="1600"/>
              </a:spcBef>
              <a:spcAft>
                <a:spcPts val="0"/>
              </a:spcAft>
              <a:buSzPts val="1600"/>
              <a:buChar char="●"/>
              <a:defRPr sz="1600"/>
            </a:lvl4pPr>
            <a:lvl5pPr indent="-330200" lvl="4" marL="2286000" algn="l">
              <a:lnSpc>
                <a:spcPct val="200000"/>
              </a:lnSpc>
              <a:spcBef>
                <a:spcPts val="1600"/>
              </a:spcBef>
              <a:spcAft>
                <a:spcPts val="0"/>
              </a:spcAft>
              <a:buSzPts val="1600"/>
              <a:buChar char="○"/>
              <a:defRPr sz="1600"/>
            </a:lvl5pPr>
            <a:lvl6pPr indent="-330200" lvl="5" marL="2743200" algn="l">
              <a:lnSpc>
                <a:spcPct val="200000"/>
              </a:lnSpc>
              <a:spcBef>
                <a:spcPts val="1600"/>
              </a:spcBef>
              <a:spcAft>
                <a:spcPts val="0"/>
              </a:spcAft>
              <a:buSzPts val="1600"/>
              <a:buChar char="■"/>
              <a:defRPr sz="1600"/>
            </a:lvl6pPr>
            <a:lvl7pPr indent="-330200" lvl="6" marL="3200400" algn="l">
              <a:lnSpc>
                <a:spcPct val="200000"/>
              </a:lnSpc>
              <a:spcBef>
                <a:spcPts val="1600"/>
              </a:spcBef>
              <a:spcAft>
                <a:spcPts val="0"/>
              </a:spcAft>
              <a:buSzPts val="1600"/>
              <a:buChar char="●"/>
              <a:defRPr sz="1600"/>
            </a:lvl7pPr>
            <a:lvl8pPr indent="-330200" lvl="7" marL="3657600" algn="l">
              <a:lnSpc>
                <a:spcPct val="200000"/>
              </a:lnSpc>
              <a:spcBef>
                <a:spcPts val="1600"/>
              </a:spcBef>
              <a:spcAft>
                <a:spcPts val="0"/>
              </a:spcAft>
              <a:buSzPts val="1600"/>
              <a:buChar char="○"/>
              <a:defRPr sz="1600"/>
            </a:lvl8pPr>
            <a:lvl9pPr indent="-330200" lvl="8" marL="4114800" algn="l">
              <a:lnSpc>
                <a:spcPct val="200000"/>
              </a:lnSpc>
              <a:spcBef>
                <a:spcPts val="1600"/>
              </a:spcBef>
              <a:spcAft>
                <a:spcPts val="1600"/>
              </a:spcAft>
              <a:buSzPts val="1600"/>
              <a:buChar char="■"/>
              <a:defRPr sz="1600"/>
            </a:lvl9pPr>
          </a:lstStyle>
          <a:p/>
        </p:txBody>
      </p:sp>
      <p:sp>
        <p:nvSpPr>
          <p:cNvPr id="710" name="Google Shape;710;p74"/>
          <p:cNvSpPr/>
          <p:nvPr/>
        </p:nvSpPr>
        <p:spPr>
          <a:xfrm>
            <a:off x="-1334800"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74"/>
          <p:cNvSpPr/>
          <p:nvPr/>
        </p:nvSpPr>
        <p:spPr>
          <a:xfrm>
            <a:off x="1088375" y="2222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74"/>
          <p:cNvSpPr/>
          <p:nvPr/>
        </p:nvSpPr>
        <p:spPr>
          <a:xfrm flipH="1">
            <a:off x="-1125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74"/>
          <p:cNvSpPr/>
          <p:nvPr/>
        </p:nvSpPr>
        <p:spPr>
          <a:xfrm>
            <a:off x="8437425"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1_1_1">
    <p:spTree>
      <p:nvGrpSpPr>
        <p:cNvPr id="714" name="Shape 714"/>
        <p:cNvGrpSpPr/>
        <p:nvPr/>
      </p:nvGrpSpPr>
      <p:grpSpPr>
        <a:xfrm>
          <a:off x="0" y="0"/>
          <a:ext cx="0" cy="0"/>
          <a:chOff x="0" y="0"/>
          <a:chExt cx="0" cy="0"/>
        </a:xfrm>
      </p:grpSpPr>
      <p:sp>
        <p:nvSpPr>
          <p:cNvPr id="715" name="Google Shape;715;p7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716" name="Google Shape;716;p75"/>
          <p:cNvSpPr/>
          <p:nvPr/>
        </p:nvSpPr>
        <p:spPr>
          <a:xfrm flipH="1">
            <a:off x="-1772950"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75"/>
          <p:cNvSpPr/>
          <p:nvPr/>
        </p:nvSpPr>
        <p:spPr>
          <a:xfrm flipH="1">
            <a:off x="869225"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75"/>
          <p:cNvSpPr/>
          <p:nvPr/>
        </p:nvSpPr>
        <p:spPr>
          <a:xfrm flipH="1">
            <a:off x="8424000" y="-1333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3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lists">
  <p:cSld name="CUSTOM_8">
    <p:spTree>
      <p:nvGrpSpPr>
        <p:cNvPr id="719" name="Shape 719"/>
        <p:cNvGrpSpPr/>
        <p:nvPr/>
      </p:nvGrpSpPr>
      <p:grpSpPr>
        <a:xfrm>
          <a:off x="0" y="0"/>
          <a:ext cx="0" cy="0"/>
          <a:chOff x="0" y="0"/>
          <a:chExt cx="0" cy="0"/>
        </a:xfrm>
      </p:grpSpPr>
      <p:sp>
        <p:nvSpPr>
          <p:cNvPr id="720" name="Google Shape;720;p76"/>
          <p:cNvSpPr/>
          <p:nvPr/>
        </p:nvSpPr>
        <p:spPr>
          <a:xfrm>
            <a:off x="-1682850" y="42804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76"/>
          <p:cNvSpPr/>
          <p:nvPr/>
        </p:nvSpPr>
        <p:spPr>
          <a:xfrm>
            <a:off x="8421625"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76"/>
          <p:cNvSpPr/>
          <p:nvPr/>
        </p:nvSpPr>
        <p:spPr>
          <a:xfrm>
            <a:off x="7598725" y="-17791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76"/>
          <p:cNvSpPr/>
          <p:nvPr/>
        </p:nvSpPr>
        <p:spPr>
          <a:xfrm>
            <a:off x="8764975" y="8653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76"/>
          <p:cNvSpPr/>
          <p:nvPr/>
        </p:nvSpPr>
        <p:spPr>
          <a:xfrm>
            <a:off x="717625"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76"/>
          <p:cNvSpPr/>
          <p:nvPr/>
        </p:nvSpPr>
        <p:spPr>
          <a:xfrm>
            <a:off x="-131975"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7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727" name="Google Shape;727;p76"/>
          <p:cNvSpPr txBox="1"/>
          <p:nvPr>
            <p:ph idx="1" type="body"/>
          </p:nvPr>
        </p:nvSpPr>
        <p:spPr>
          <a:xfrm>
            <a:off x="981625" y="1609725"/>
            <a:ext cx="3261300" cy="2917200"/>
          </a:xfrm>
          <a:prstGeom prst="rect">
            <a:avLst/>
          </a:prstGeom>
          <a:noFill/>
          <a:ln>
            <a:noFill/>
          </a:ln>
        </p:spPr>
        <p:txBody>
          <a:bodyPr anchorCtr="0" anchor="t" bIns="91425" lIns="91425" spcFirstLastPara="1" rIns="91425" wrap="square" tIns="91425">
            <a:noAutofit/>
          </a:bodyPr>
          <a:lstStyle>
            <a:lvl1pPr indent="-311150" lvl="0" marL="457200" algn="l">
              <a:lnSpc>
                <a:spcPct val="100000"/>
              </a:lnSpc>
              <a:spcBef>
                <a:spcPts val="0"/>
              </a:spcBef>
              <a:spcAft>
                <a:spcPts val="0"/>
              </a:spcAft>
              <a:buSzPts val="1300"/>
              <a:buChar char="●"/>
              <a:defRPr sz="1300"/>
            </a:lvl1pPr>
            <a:lvl2pPr indent="-311150" lvl="1" marL="914400" algn="l">
              <a:lnSpc>
                <a:spcPct val="100000"/>
              </a:lnSpc>
              <a:spcBef>
                <a:spcPts val="1600"/>
              </a:spcBef>
              <a:spcAft>
                <a:spcPts val="0"/>
              </a:spcAft>
              <a:buSzPts val="1300"/>
              <a:buChar char="○"/>
              <a:defRPr sz="1300"/>
            </a:lvl2pPr>
            <a:lvl3pPr indent="-311150" lvl="2" marL="1371600" algn="l">
              <a:lnSpc>
                <a:spcPct val="100000"/>
              </a:lnSpc>
              <a:spcBef>
                <a:spcPts val="1600"/>
              </a:spcBef>
              <a:spcAft>
                <a:spcPts val="0"/>
              </a:spcAft>
              <a:buSzPts val="1300"/>
              <a:buChar char="■"/>
              <a:defRPr sz="1300"/>
            </a:lvl3pPr>
            <a:lvl4pPr indent="-311150" lvl="3" marL="1828800" algn="l">
              <a:lnSpc>
                <a:spcPct val="100000"/>
              </a:lnSpc>
              <a:spcBef>
                <a:spcPts val="1600"/>
              </a:spcBef>
              <a:spcAft>
                <a:spcPts val="0"/>
              </a:spcAft>
              <a:buSzPts val="1300"/>
              <a:buChar char="●"/>
              <a:defRPr sz="1300"/>
            </a:lvl4pPr>
            <a:lvl5pPr indent="-311150" lvl="4" marL="2286000" algn="l">
              <a:lnSpc>
                <a:spcPct val="100000"/>
              </a:lnSpc>
              <a:spcBef>
                <a:spcPts val="1600"/>
              </a:spcBef>
              <a:spcAft>
                <a:spcPts val="0"/>
              </a:spcAft>
              <a:buSzPts val="1300"/>
              <a:buChar char="○"/>
              <a:defRPr sz="1300"/>
            </a:lvl5pPr>
            <a:lvl6pPr indent="-311150" lvl="5" marL="2743200" algn="l">
              <a:lnSpc>
                <a:spcPct val="100000"/>
              </a:lnSpc>
              <a:spcBef>
                <a:spcPts val="1600"/>
              </a:spcBef>
              <a:spcAft>
                <a:spcPts val="0"/>
              </a:spcAft>
              <a:buSzPts val="1300"/>
              <a:buChar char="■"/>
              <a:defRPr sz="1300"/>
            </a:lvl6pPr>
            <a:lvl7pPr indent="-311150" lvl="6" marL="3200400" algn="l">
              <a:lnSpc>
                <a:spcPct val="100000"/>
              </a:lnSpc>
              <a:spcBef>
                <a:spcPts val="1600"/>
              </a:spcBef>
              <a:spcAft>
                <a:spcPts val="0"/>
              </a:spcAft>
              <a:buSzPts val="1300"/>
              <a:buChar char="●"/>
              <a:defRPr sz="1300"/>
            </a:lvl7pPr>
            <a:lvl8pPr indent="-311150" lvl="7" marL="3657600" algn="l">
              <a:lnSpc>
                <a:spcPct val="100000"/>
              </a:lnSpc>
              <a:spcBef>
                <a:spcPts val="1600"/>
              </a:spcBef>
              <a:spcAft>
                <a:spcPts val="0"/>
              </a:spcAft>
              <a:buSzPts val="1300"/>
              <a:buChar char="○"/>
              <a:defRPr sz="1300"/>
            </a:lvl8pPr>
            <a:lvl9pPr indent="-311150" lvl="8" marL="4114800" algn="l">
              <a:lnSpc>
                <a:spcPct val="100000"/>
              </a:lnSpc>
              <a:spcBef>
                <a:spcPts val="1600"/>
              </a:spcBef>
              <a:spcAft>
                <a:spcPts val="1600"/>
              </a:spcAft>
              <a:buSzPts val="1300"/>
              <a:buChar char="■"/>
              <a:defRPr sz="1300"/>
            </a:lvl9pPr>
          </a:lstStyle>
          <a:p/>
        </p:txBody>
      </p:sp>
      <p:sp>
        <p:nvSpPr>
          <p:cNvPr id="728" name="Google Shape;728;p76"/>
          <p:cNvSpPr txBox="1"/>
          <p:nvPr>
            <p:ph idx="2" type="body"/>
          </p:nvPr>
        </p:nvSpPr>
        <p:spPr>
          <a:xfrm>
            <a:off x="4901081" y="1609725"/>
            <a:ext cx="3261300" cy="2917200"/>
          </a:xfrm>
          <a:prstGeom prst="rect">
            <a:avLst/>
          </a:prstGeom>
          <a:noFill/>
          <a:ln>
            <a:noFill/>
          </a:ln>
        </p:spPr>
        <p:txBody>
          <a:bodyPr anchorCtr="0" anchor="t" bIns="91425" lIns="91425" spcFirstLastPara="1" rIns="91425" wrap="square" tIns="91425">
            <a:noAutofit/>
          </a:bodyPr>
          <a:lstStyle>
            <a:lvl1pPr indent="-311150" lvl="0" marL="457200" algn="l">
              <a:lnSpc>
                <a:spcPct val="100000"/>
              </a:lnSpc>
              <a:spcBef>
                <a:spcPts val="0"/>
              </a:spcBef>
              <a:spcAft>
                <a:spcPts val="0"/>
              </a:spcAft>
              <a:buSzPts val="1300"/>
              <a:buChar char="●"/>
              <a:defRPr sz="1300"/>
            </a:lvl1pPr>
            <a:lvl2pPr indent="-311150" lvl="1" marL="914400" algn="l">
              <a:lnSpc>
                <a:spcPct val="100000"/>
              </a:lnSpc>
              <a:spcBef>
                <a:spcPts val="1600"/>
              </a:spcBef>
              <a:spcAft>
                <a:spcPts val="0"/>
              </a:spcAft>
              <a:buSzPts val="1300"/>
              <a:buChar char="○"/>
              <a:defRPr sz="1300"/>
            </a:lvl2pPr>
            <a:lvl3pPr indent="-311150" lvl="2" marL="1371600" algn="l">
              <a:lnSpc>
                <a:spcPct val="100000"/>
              </a:lnSpc>
              <a:spcBef>
                <a:spcPts val="1600"/>
              </a:spcBef>
              <a:spcAft>
                <a:spcPts val="0"/>
              </a:spcAft>
              <a:buSzPts val="1300"/>
              <a:buChar char="■"/>
              <a:defRPr sz="1300"/>
            </a:lvl3pPr>
            <a:lvl4pPr indent="-311150" lvl="3" marL="1828800" algn="l">
              <a:lnSpc>
                <a:spcPct val="100000"/>
              </a:lnSpc>
              <a:spcBef>
                <a:spcPts val="1600"/>
              </a:spcBef>
              <a:spcAft>
                <a:spcPts val="0"/>
              </a:spcAft>
              <a:buSzPts val="1300"/>
              <a:buChar char="●"/>
              <a:defRPr sz="1300"/>
            </a:lvl4pPr>
            <a:lvl5pPr indent="-311150" lvl="4" marL="2286000" algn="l">
              <a:lnSpc>
                <a:spcPct val="100000"/>
              </a:lnSpc>
              <a:spcBef>
                <a:spcPts val="1600"/>
              </a:spcBef>
              <a:spcAft>
                <a:spcPts val="0"/>
              </a:spcAft>
              <a:buSzPts val="1300"/>
              <a:buChar char="○"/>
              <a:defRPr sz="1300"/>
            </a:lvl5pPr>
            <a:lvl6pPr indent="-311150" lvl="5" marL="2743200" algn="l">
              <a:lnSpc>
                <a:spcPct val="100000"/>
              </a:lnSpc>
              <a:spcBef>
                <a:spcPts val="1600"/>
              </a:spcBef>
              <a:spcAft>
                <a:spcPts val="0"/>
              </a:spcAft>
              <a:buSzPts val="1300"/>
              <a:buChar char="■"/>
              <a:defRPr sz="1300"/>
            </a:lvl6pPr>
            <a:lvl7pPr indent="-311150" lvl="6" marL="3200400" algn="l">
              <a:lnSpc>
                <a:spcPct val="100000"/>
              </a:lnSpc>
              <a:spcBef>
                <a:spcPts val="1600"/>
              </a:spcBef>
              <a:spcAft>
                <a:spcPts val="0"/>
              </a:spcAft>
              <a:buSzPts val="1300"/>
              <a:buChar char="●"/>
              <a:defRPr sz="1300"/>
            </a:lvl7pPr>
            <a:lvl8pPr indent="-311150" lvl="7" marL="3657600" algn="l">
              <a:lnSpc>
                <a:spcPct val="100000"/>
              </a:lnSpc>
              <a:spcBef>
                <a:spcPts val="1600"/>
              </a:spcBef>
              <a:spcAft>
                <a:spcPts val="0"/>
              </a:spcAft>
              <a:buSzPts val="1300"/>
              <a:buChar char="○"/>
              <a:defRPr sz="1300"/>
            </a:lvl8pPr>
            <a:lvl9pPr indent="-311150" lvl="8" marL="4114800" algn="l">
              <a:lnSpc>
                <a:spcPct val="100000"/>
              </a:lnSpc>
              <a:spcBef>
                <a:spcPts val="1600"/>
              </a:spcBef>
              <a:spcAft>
                <a:spcPts val="1600"/>
              </a:spcAft>
              <a:buSzPts val="1300"/>
              <a:buChar char="■"/>
              <a:defRPr sz="1300"/>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2_1">
    <p:spTree>
      <p:nvGrpSpPr>
        <p:cNvPr id="729" name="Shape 729"/>
        <p:cNvGrpSpPr/>
        <p:nvPr/>
      </p:nvGrpSpPr>
      <p:grpSpPr>
        <a:xfrm>
          <a:off x="0" y="0"/>
          <a:ext cx="0" cy="0"/>
          <a:chOff x="0" y="0"/>
          <a:chExt cx="0" cy="0"/>
        </a:xfrm>
      </p:grpSpPr>
      <p:sp>
        <p:nvSpPr>
          <p:cNvPr id="730" name="Google Shape;730;p77"/>
          <p:cNvSpPr/>
          <p:nvPr/>
        </p:nvSpPr>
        <p:spPr>
          <a:xfrm>
            <a:off x="8421538"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77"/>
          <p:cNvSpPr/>
          <p:nvPr/>
        </p:nvSpPr>
        <p:spPr>
          <a:xfrm>
            <a:off x="7764763"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77"/>
          <p:cNvSpPr/>
          <p:nvPr/>
        </p:nvSpPr>
        <p:spPr>
          <a:xfrm>
            <a:off x="861435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77"/>
          <p:cNvSpPr/>
          <p:nvPr/>
        </p:nvSpPr>
        <p:spPr>
          <a:xfrm>
            <a:off x="-153462" y="4864350"/>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_1_1">
    <p:spTree>
      <p:nvGrpSpPr>
        <p:cNvPr id="734" name="Shape 734"/>
        <p:cNvGrpSpPr/>
        <p:nvPr/>
      </p:nvGrpSpPr>
      <p:grpSpPr>
        <a:xfrm>
          <a:off x="0" y="0"/>
          <a:ext cx="0" cy="0"/>
          <a:chOff x="0" y="0"/>
          <a:chExt cx="0" cy="0"/>
        </a:xfrm>
      </p:grpSpPr>
      <p:sp>
        <p:nvSpPr>
          <p:cNvPr id="735" name="Google Shape;735;p78"/>
          <p:cNvSpPr/>
          <p:nvPr/>
        </p:nvSpPr>
        <p:spPr>
          <a:xfrm>
            <a:off x="-1451875" y="41661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78"/>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78"/>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78"/>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78"/>
          <p:cNvSpPr/>
          <p:nvPr/>
        </p:nvSpPr>
        <p:spPr>
          <a:xfrm>
            <a:off x="720000"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78"/>
          <p:cNvSpPr/>
          <p:nvPr/>
        </p:nvSpPr>
        <p:spPr>
          <a:xfrm>
            <a:off x="-129600"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2_1_1_1">
    <p:spTree>
      <p:nvGrpSpPr>
        <p:cNvPr id="741" name="Shape 741"/>
        <p:cNvGrpSpPr/>
        <p:nvPr/>
      </p:nvGrpSpPr>
      <p:grpSpPr>
        <a:xfrm>
          <a:off x="0" y="0"/>
          <a:ext cx="0" cy="0"/>
          <a:chOff x="0" y="0"/>
          <a:chExt cx="0" cy="0"/>
        </a:xfrm>
      </p:grpSpPr>
      <p:sp>
        <p:nvSpPr>
          <p:cNvPr id="742" name="Google Shape;742;p79"/>
          <p:cNvSpPr/>
          <p:nvPr/>
        </p:nvSpPr>
        <p:spPr>
          <a:xfrm rot="10800000">
            <a:off x="-1296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79"/>
          <p:cNvSpPr/>
          <p:nvPr/>
        </p:nvSpPr>
        <p:spPr>
          <a:xfrm rot="10800000">
            <a:off x="833250" y="45579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79"/>
          <p:cNvSpPr/>
          <p:nvPr/>
        </p:nvSpPr>
        <p:spPr>
          <a:xfrm rot="10800000">
            <a:off x="323250" y="4663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79"/>
          <p:cNvSpPr/>
          <p:nvPr/>
        </p:nvSpPr>
        <p:spPr>
          <a:xfrm rot="10800000">
            <a:off x="84240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79"/>
          <p:cNvSpPr/>
          <p:nvPr/>
        </p:nvSpPr>
        <p:spPr>
          <a:xfrm rot="10800000">
            <a:off x="968700" y="-733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1">
  <p:cSld name="CUSTOM_5_1_1">
    <p:spTree>
      <p:nvGrpSpPr>
        <p:cNvPr id="750" name="Shape 750"/>
        <p:cNvGrpSpPr/>
        <p:nvPr/>
      </p:nvGrpSpPr>
      <p:grpSpPr>
        <a:xfrm>
          <a:off x="0" y="0"/>
          <a:ext cx="0" cy="0"/>
          <a:chOff x="0" y="0"/>
          <a:chExt cx="0" cy="0"/>
        </a:xfrm>
      </p:grpSpPr>
      <p:sp>
        <p:nvSpPr>
          <p:cNvPr id="751" name="Google Shape;751;p3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752" name="Google Shape;752;p30"/>
          <p:cNvSpPr txBox="1"/>
          <p:nvPr>
            <p:ph idx="1" type="subTitle"/>
          </p:nvPr>
        </p:nvSpPr>
        <p:spPr>
          <a:xfrm>
            <a:off x="720000" y="2174365"/>
            <a:ext cx="2574600" cy="145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53" name="Google Shape;753;p30"/>
          <p:cNvSpPr/>
          <p:nvPr/>
        </p:nvSpPr>
        <p:spPr>
          <a:xfrm flipH="1">
            <a:off x="-1125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30"/>
          <p:cNvSpPr/>
          <p:nvPr/>
        </p:nvSpPr>
        <p:spPr>
          <a:xfrm flipH="1">
            <a:off x="8441100" y="-3096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30"/>
          <p:cNvSpPr/>
          <p:nvPr/>
        </p:nvSpPr>
        <p:spPr>
          <a:xfrm flipH="1">
            <a:off x="-7773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30"/>
          <p:cNvSpPr/>
          <p:nvPr/>
        </p:nvSpPr>
        <p:spPr>
          <a:xfrm flipH="1">
            <a:off x="-1162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FFFFFF"/>
        </a:solidFill>
      </p:bgPr>
    </p:bg>
    <p:spTree>
      <p:nvGrpSpPr>
        <p:cNvPr id="757" name="Shape 757"/>
        <p:cNvGrpSpPr/>
        <p:nvPr/>
      </p:nvGrpSpPr>
      <p:grpSpPr>
        <a:xfrm>
          <a:off x="0" y="0"/>
          <a:ext cx="0" cy="0"/>
          <a:chOff x="0" y="0"/>
          <a:chExt cx="0" cy="0"/>
        </a:xfrm>
      </p:grpSpPr>
      <p:sp>
        <p:nvSpPr>
          <p:cNvPr id="758" name="Google Shape;758;p109"/>
          <p:cNvSpPr/>
          <p:nvPr/>
        </p:nvSpPr>
        <p:spPr>
          <a:xfrm>
            <a:off x="8798825" y="47178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09"/>
          <p:cNvSpPr/>
          <p:nvPr/>
        </p:nvSpPr>
        <p:spPr>
          <a:xfrm>
            <a:off x="7999275"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09"/>
          <p:cNvSpPr/>
          <p:nvPr/>
        </p:nvSpPr>
        <p:spPr>
          <a:xfrm>
            <a:off x="14161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09"/>
          <p:cNvSpPr/>
          <p:nvPr/>
        </p:nvSpPr>
        <p:spPr>
          <a:xfrm>
            <a:off x="-1316175" y="-16029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09"/>
          <p:cNvSpPr txBox="1"/>
          <p:nvPr>
            <p:ph type="ctrTitle"/>
          </p:nvPr>
        </p:nvSpPr>
        <p:spPr>
          <a:xfrm>
            <a:off x="720000" y="1272375"/>
            <a:ext cx="3887700" cy="1692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500"/>
              <a:buNone/>
              <a:defRPr sz="5500"/>
            </a:lvl1pPr>
            <a:lvl2pPr lvl="1" algn="l">
              <a:lnSpc>
                <a:spcPct val="100000"/>
              </a:lnSpc>
              <a:spcBef>
                <a:spcPts val="0"/>
              </a:spcBef>
              <a:spcAft>
                <a:spcPts val="0"/>
              </a:spcAft>
              <a:buSzPts val="5500"/>
              <a:buNone/>
              <a:defRPr sz="5500"/>
            </a:lvl2pPr>
            <a:lvl3pPr lvl="2" algn="l">
              <a:lnSpc>
                <a:spcPct val="100000"/>
              </a:lnSpc>
              <a:spcBef>
                <a:spcPts val="0"/>
              </a:spcBef>
              <a:spcAft>
                <a:spcPts val="0"/>
              </a:spcAft>
              <a:buSzPts val="5500"/>
              <a:buNone/>
              <a:defRPr sz="5500"/>
            </a:lvl3pPr>
            <a:lvl4pPr lvl="3" algn="l">
              <a:lnSpc>
                <a:spcPct val="100000"/>
              </a:lnSpc>
              <a:spcBef>
                <a:spcPts val="0"/>
              </a:spcBef>
              <a:spcAft>
                <a:spcPts val="0"/>
              </a:spcAft>
              <a:buSzPts val="5500"/>
              <a:buNone/>
              <a:defRPr sz="5500"/>
            </a:lvl4pPr>
            <a:lvl5pPr lvl="4" algn="l">
              <a:lnSpc>
                <a:spcPct val="100000"/>
              </a:lnSpc>
              <a:spcBef>
                <a:spcPts val="0"/>
              </a:spcBef>
              <a:spcAft>
                <a:spcPts val="0"/>
              </a:spcAft>
              <a:buSzPts val="5500"/>
              <a:buNone/>
              <a:defRPr sz="5500"/>
            </a:lvl5pPr>
            <a:lvl6pPr lvl="5" algn="l">
              <a:lnSpc>
                <a:spcPct val="100000"/>
              </a:lnSpc>
              <a:spcBef>
                <a:spcPts val="0"/>
              </a:spcBef>
              <a:spcAft>
                <a:spcPts val="0"/>
              </a:spcAft>
              <a:buSzPts val="5500"/>
              <a:buNone/>
              <a:defRPr sz="5500"/>
            </a:lvl6pPr>
            <a:lvl7pPr lvl="6" algn="l">
              <a:lnSpc>
                <a:spcPct val="100000"/>
              </a:lnSpc>
              <a:spcBef>
                <a:spcPts val="0"/>
              </a:spcBef>
              <a:spcAft>
                <a:spcPts val="0"/>
              </a:spcAft>
              <a:buSzPts val="5500"/>
              <a:buNone/>
              <a:defRPr sz="5500"/>
            </a:lvl7pPr>
            <a:lvl8pPr lvl="7" algn="l">
              <a:lnSpc>
                <a:spcPct val="100000"/>
              </a:lnSpc>
              <a:spcBef>
                <a:spcPts val="0"/>
              </a:spcBef>
              <a:spcAft>
                <a:spcPts val="0"/>
              </a:spcAft>
              <a:buSzPts val="5500"/>
              <a:buNone/>
              <a:defRPr sz="5500"/>
            </a:lvl8pPr>
            <a:lvl9pPr lvl="8" algn="l">
              <a:lnSpc>
                <a:spcPct val="100000"/>
              </a:lnSpc>
              <a:spcBef>
                <a:spcPts val="0"/>
              </a:spcBef>
              <a:spcAft>
                <a:spcPts val="0"/>
              </a:spcAft>
              <a:buSzPts val="5500"/>
              <a:buNone/>
              <a:defRPr sz="5500"/>
            </a:lvl9pPr>
          </a:lstStyle>
          <a:p/>
        </p:txBody>
      </p:sp>
      <p:sp>
        <p:nvSpPr>
          <p:cNvPr id="763" name="Google Shape;763;p109"/>
          <p:cNvSpPr txBox="1"/>
          <p:nvPr>
            <p:ph idx="1" type="subTitle"/>
          </p:nvPr>
        </p:nvSpPr>
        <p:spPr>
          <a:xfrm>
            <a:off x="720000" y="3078500"/>
            <a:ext cx="3236400" cy="792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200"/>
              <a:buNone/>
              <a:defRPr sz="2200"/>
            </a:lvl1pPr>
            <a:lvl2pPr lvl="1" algn="l">
              <a:lnSpc>
                <a:spcPct val="100000"/>
              </a:lnSpc>
              <a:spcBef>
                <a:spcPts val="0"/>
              </a:spcBef>
              <a:spcAft>
                <a:spcPts val="0"/>
              </a:spcAft>
              <a:buClr>
                <a:schemeClr val="accent2"/>
              </a:buClr>
              <a:buSzPts val="2800"/>
              <a:buNone/>
              <a:defRPr sz="2800">
                <a:solidFill>
                  <a:schemeClr val="accent2"/>
                </a:solidFill>
              </a:defRPr>
            </a:lvl2pPr>
            <a:lvl3pPr lvl="2" algn="l">
              <a:lnSpc>
                <a:spcPct val="100000"/>
              </a:lnSpc>
              <a:spcBef>
                <a:spcPts val="0"/>
              </a:spcBef>
              <a:spcAft>
                <a:spcPts val="0"/>
              </a:spcAft>
              <a:buClr>
                <a:schemeClr val="accent2"/>
              </a:buClr>
              <a:buSzPts val="2800"/>
              <a:buNone/>
              <a:defRPr sz="2800">
                <a:solidFill>
                  <a:schemeClr val="accent2"/>
                </a:solidFill>
              </a:defRPr>
            </a:lvl3pPr>
            <a:lvl4pPr lvl="3" algn="l">
              <a:lnSpc>
                <a:spcPct val="100000"/>
              </a:lnSpc>
              <a:spcBef>
                <a:spcPts val="0"/>
              </a:spcBef>
              <a:spcAft>
                <a:spcPts val="0"/>
              </a:spcAft>
              <a:buClr>
                <a:schemeClr val="accent2"/>
              </a:buClr>
              <a:buSzPts val="2800"/>
              <a:buNone/>
              <a:defRPr sz="2800">
                <a:solidFill>
                  <a:schemeClr val="accent2"/>
                </a:solidFill>
              </a:defRPr>
            </a:lvl4pPr>
            <a:lvl5pPr lvl="4" algn="l">
              <a:lnSpc>
                <a:spcPct val="100000"/>
              </a:lnSpc>
              <a:spcBef>
                <a:spcPts val="0"/>
              </a:spcBef>
              <a:spcAft>
                <a:spcPts val="0"/>
              </a:spcAft>
              <a:buClr>
                <a:schemeClr val="accent2"/>
              </a:buClr>
              <a:buSzPts val="2800"/>
              <a:buNone/>
              <a:defRPr sz="2800">
                <a:solidFill>
                  <a:schemeClr val="accent2"/>
                </a:solidFill>
              </a:defRPr>
            </a:lvl5pPr>
            <a:lvl6pPr lvl="5" algn="l">
              <a:lnSpc>
                <a:spcPct val="100000"/>
              </a:lnSpc>
              <a:spcBef>
                <a:spcPts val="0"/>
              </a:spcBef>
              <a:spcAft>
                <a:spcPts val="0"/>
              </a:spcAft>
              <a:buClr>
                <a:schemeClr val="accent2"/>
              </a:buClr>
              <a:buSzPts val="2800"/>
              <a:buNone/>
              <a:defRPr sz="2800">
                <a:solidFill>
                  <a:schemeClr val="accent2"/>
                </a:solidFill>
              </a:defRPr>
            </a:lvl6pPr>
            <a:lvl7pPr lvl="6" algn="l">
              <a:lnSpc>
                <a:spcPct val="100000"/>
              </a:lnSpc>
              <a:spcBef>
                <a:spcPts val="0"/>
              </a:spcBef>
              <a:spcAft>
                <a:spcPts val="0"/>
              </a:spcAft>
              <a:buClr>
                <a:schemeClr val="accent2"/>
              </a:buClr>
              <a:buSzPts val="2800"/>
              <a:buNone/>
              <a:defRPr sz="2800">
                <a:solidFill>
                  <a:schemeClr val="accent2"/>
                </a:solidFill>
              </a:defRPr>
            </a:lvl7pPr>
            <a:lvl8pPr lvl="7" algn="l">
              <a:lnSpc>
                <a:spcPct val="100000"/>
              </a:lnSpc>
              <a:spcBef>
                <a:spcPts val="0"/>
              </a:spcBef>
              <a:spcAft>
                <a:spcPts val="0"/>
              </a:spcAft>
              <a:buClr>
                <a:schemeClr val="accent2"/>
              </a:buClr>
              <a:buSzPts val="2800"/>
              <a:buNone/>
              <a:defRPr sz="2800">
                <a:solidFill>
                  <a:schemeClr val="accent2"/>
                </a:solidFill>
              </a:defRPr>
            </a:lvl8pPr>
            <a:lvl9pPr lvl="8" algn="l">
              <a:lnSpc>
                <a:spcPct val="100000"/>
              </a:lnSpc>
              <a:spcBef>
                <a:spcPts val="0"/>
              </a:spcBef>
              <a:spcAft>
                <a:spcPts val="0"/>
              </a:spcAft>
              <a:buClr>
                <a:schemeClr val="accent2"/>
              </a:buClr>
              <a:buSzPts val="2800"/>
              <a:buNone/>
              <a:defRPr sz="2800">
                <a:solidFill>
                  <a:schemeClr val="accent2"/>
                </a:solidFill>
              </a:defRPr>
            </a:lvl9pPr>
          </a:lstStyle>
          <a:p/>
        </p:txBody>
      </p:sp>
      <p:sp>
        <p:nvSpPr>
          <p:cNvPr id="764" name="Google Shape;764;p109"/>
          <p:cNvSpPr/>
          <p:nvPr/>
        </p:nvSpPr>
        <p:spPr>
          <a:xfrm>
            <a:off x="3738150" y="5400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65" name="Shape 765"/>
        <p:cNvGrpSpPr/>
        <p:nvPr/>
      </p:nvGrpSpPr>
      <p:grpSpPr>
        <a:xfrm>
          <a:off x="0" y="0"/>
          <a:ext cx="0" cy="0"/>
          <a:chOff x="0" y="0"/>
          <a:chExt cx="0" cy="0"/>
        </a:xfrm>
      </p:grpSpPr>
      <p:sp>
        <p:nvSpPr>
          <p:cNvPr id="766" name="Google Shape;766;p110"/>
          <p:cNvSpPr txBox="1"/>
          <p:nvPr>
            <p:ph type="title"/>
          </p:nvPr>
        </p:nvSpPr>
        <p:spPr>
          <a:xfrm>
            <a:off x="720000" y="710125"/>
            <a:ext cx="2751600" cy="11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500"/>
              <a:buNone/>
              <a:defRPr sz="3500"/>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767" name="Google Shape;767;p110"/>
          <p:cNvSpPr txBox="1"/>
          <p:nvPr>
            <p:ph idx="1" type="subTitle"/>
          </p:nvPr>
        </p:nvSpPr>
        <p:spPr>
          <a:xfrm>
            <a:off x="720000" y="2087419"/>
            <a:ext cx="2574600" cy="617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68" name="Google Shape;768;p110"/>
          <p:cNvSpPr txBox="1"/>
          <p:nvPr>
            <p:ph idx="2" type="title"/>
          </p:nvPr>
        </p:nvSpPr>
        <p:spPr>
          <a:xfrm>
            <a:off x="720000" y="3268425"/>
            <a:ext cx="2484600" cy="133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9000"/>
              <a:buNone/>
              <a:defRPr sz="9000">
                <a:solidFill>
                  <a:schemeClr val="accent1"/>
                </a:solidFill>
              </a:defRPr>
            </a:lvl1pPr>
            <a:lvl2pPr lvl="1" algn="l">
              <a:lnSpc>
                <a:spcPct val="100000"/>
              </a:lnSpc>
              <a:spcBef>
                <a:spcPts val="0"/>
              </a:spcBef>
              <a:spcAft>
                <a:spcPts val="0"/>
              </a:spcAft>
              <a:buClr>
                <a:schemeClr val="accent1"/>
              </a:buClr>
              <a:buSzPts val="10000"/>
              <a:buNone/>
              <a:defRPr sz="10000">
                <a:solidFill>
                  <a:schemeClr val="accent1"/>
                </a:solidFill>
              </a:defRPr>
            </a:lvl2pPr>
            <a:lvl3pPr lvl="2" algn="l">
              <a:lnSpc>
                <a:spcPct val="100000"/>
              </a:lnSpc>
              <a:spcBef>
                <a:spcPts val="0"/>
              </a:spcBef>
              <a:spcAft>
                <a:spcPts val="0"/>
              </a:spcAft>
              <a:buClr>
                <a:schemeClr val="accent1"/>
              </a:buClr>
              <a:buSzPts val="10000"/>
              <a:buNone/>
              <a:defRPr sz="10000">
                <a:solidFill>
                  <a:schemeClr val="accent1"/>
                </a:solidFill>
              </a:defRPr>
            </a:lvl3pPr>
            <a:lvl4pPr lvl="3" algn="l">
              <a:lnSpc>
                <a:spcPct val="100000"/>
              </a:lnSpc>
              <a:spcBef>
                <a:spcPts val="0"/>
              </a:spcBef>
              <a:spcAft>
                <a:spcPts val="0"/>
              </a:spcAft>
              <a:buClr>
                <a:schemeClr val="accent1"/>
              </a:buClr>
              <a:buSzPts val="10000"/>
              <a:buNone/>
              <a:defRPr sz="10000">
                <a:solidFill>
                  <a:schemeClr val="accent1"/>
                </a:solidFill>
              </a:defRPr>
            </a:lvl4pPr>
            <a:lvl5pPr lvl="4" algn="l">
              <a:lnSpc>
                <a:spcPct val="100000"/>
              </a:lnSpc>
              <a:spcBef>
                <a:spcPts val="0"/>
              </a:spcBef>
              <a:spcAft>
                <a:spcPts val="0"/>
              </a:spcAft>
              <a:buClr>
                <a:schemeClr val="accent1"/>
              </a:buClr>
              <a:buSzPts val="10000"/>
              <a:buNone/>
              <a:defRPr sz="10000">
                <a:solidFill>
                  <a:schemeClr val="accent1"/>
                </a:solidFill>
              </a:defRPr>
            </a:lvl5pPr>
            <a:lvl6pPr lvl="5" algn="l">
              <a:lnSpc>
                <a:spcPct val="100000"/>
              </a:lnSpc>
              <a:spcBef>
                <a:spcPts val="0"/>
              </a:spcBef>
              <a:spcAft>
                <a:spcPts val="0"/>
              </a:spcAft>
              <a:buClr>
                <a:schemeClr val="accent1"/>
              </a:buClr>
              <a:buSzPts val="10000"/>
              <a:buNone/>
              <a:defRPr sz="10000">
                <a:solidFill>
                  <a:schemeClr val="accent1"/>
                </a:solidFill>
              </a:defRPr>
            </a:lvl6pPr>
            <a:lvl7pPr lvl="6" algn="l">
              <a:lnSpc>
                <a:spcPct val="100000"/>
              </a:lnSpc>
              <a:spcBef>
                <a:spcPts val="0"/>
              </a:spcBef>
              <a:spcAft>
                <a:spcPts val="0"/>
              </a:spcAft>
              <a:buClr>
                <a:schemeClr val="accent1"/>
              </a:buClr>
              <a:buSzPts val="10000"/>
              <a:buNone/>
              <a:defRPr sz="10000">
                <a:solidFill>
                  <a:schemeClr val="accent1"/>
                </a:solidFill>
              </a:defRPr>
            </a:lvl7pPr>
            <a:lvl8pPr lvl="7" algn="l">
              <a:lnSpc>
                <a:spcPct val="100000"/>
              </a:lnSpc>
              <a:spcBef>
                <a:spcPts val="0"/>
              </a:spcBef>
              <a:spcAft>
                <a:spcPts val="0"/>
              </a:spcAft>
              <a:buClr>
                <a:schemeClr val="accent1"/>
              </a:buClr>
              <a:buSzPts val="10000"/>
              <a:buNone/>
              <a:defRPr sz="10000">
                <a:solidFill>
                  <a:schemeClr val="accent1"/>
                </a:solidFill>
              </a:defRPr>
            </a:lvl8pPr>
            <a:lvl9pPr lvl="8" algn="l">
              <a:lnSpc>
                <a:spcPct val="100000"/>
              </a:lnSpc>
              <a:spcBef>
                <a:spcPts val="0"/>
              </a:spcBef>
              <a:spcAft>
                <a:spcPts val="0"/>
              </a:spcAft>
              <a:buClr>
                <a:schemeClr val="accent1"/>
              </a:buClr>
              <a:buSzPts val="10000"/>
              <a:buNone/>
              <a:defRPr sz="10000">
                <a:solidFill>
                  <a:schemeClr val="accent1"/>
                </a:solidFill>
              </a:defRPr>
            </a:lvl9pPr>
          </a:lstStyle>
          <a:p/>
        </p:txBody>
      </p:sp>
      <p:sp>
        <p:nvSpPr>
          <p:cNvPr id="769" name="Google Shape;769;p110"/>
          <p:cNvSpPr/>
          <p:nvPr/>
        </p:nvSpPr>
        <p:spPr>
          <a:xfrm>
            <a:off x="8421538" y="-765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10"/>
          <p:cNvSpPr/>
          <p:nvPr/>
        </p:nvSpPr>
        <p:spPr>
          <a:xfrm>
            <a:off x="7764763" y="-1431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110"/>
          <p:cNvSpPr/>
          <p:nvPr/>
        </p:nvSpPr>
        <p:spPr>
          <a:xfrm>
            <a:off x="861435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10"/>
          <p:cNvSpPr/>
          <p:nvPr/>
        </p:nvSpPr>
        <p:spPr>
          <a:xfrm>
            <a:off x="2961588" y="2268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10"/>
          <p:cNvSpPr/>
          <p:nvPr/>
        </p:nvSpPr>
        <p:spPr>
          <a:xfrm>
            <a:off x="-153462" y="4864350"/>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74" name="Shape 774"/>
        <p:cNvGrpSpPr/>
        <p:nvPr/>
      </p:nvGrpSpPr>
      <p:grpSpPr>
        <a:xfrm>
          <a:off x="0" y="0"/>
          <a:ext cx="0" cy="0"/>
          <a:chOff x="0" y="0"/>
          <a:chExt cx="0" cy="0"/>
        </a:xfrm>
      </p:grpSpPr>
      <p:sp>
        <p:nvSpPr>
          <p:cNvPr id="775" name="Google Shape;775;p111"/>
          <p:cNvSpPr txBox="1"/>
          <p:nvPr>
            <p:ph type="title"/>
          </p:nvPr>
        </p:nvSpPr>
        <p:spPr>
          <a:xfrm>
            <a:off x="720000" y="1274863"/>
            <a:ext cx="2211900" cy="1011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l">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776" name="Google Shape;776;p111"/>
          <p:cNvSpPr txBox="1"/>
          <p:nvPr>
            <p:ph idx="1" type="subTitle"/>
          </p:nvPr>
        </p:nvSpPr>
        <p:spPr>
          <a:xfrm>
            <a:off x="720000" y="2409738"/>
            <a:ext cx="2574600" cy="145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77" name="Google Shape;777;p111"/>
          <p:cNvSpPr/>
          <p:nvPr/>
        </p:nvSpPr>
        <p:spPr>
          <a:xfrm>
            <a:off x="-494275" y="-404575"/>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111"/>
          <p:cNvSpPr/>
          <p:nvPr/>
        </p:nvSpPr>
        <p:spPr>
          <a:xfrm>
            <a:off x="2428950" y="-18433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11"/>
          <p:cNvSpPr/>
          <p:nvPr/>
        </p:nvSpPr>
        <p:spPr>
          <a:xfrm>
            <a:off x="82741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11"/>
          <p:cNvSpPr/>
          <p:nvPr/>
        </p:nvSpPr>
        <p:spPr>
          <a:xfrm>
            <a:off x="8767350" y="2850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11"/>
          <p:cNvSpPr/>
          <p:nvPr/>
        </p:nvSpPr>
        <p:spPr>
          <a:xfrm>
            <a:off x="3518550" y="46035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11"/>
          <p:cNvSpPr/>
          <p:nvPr/>
        </p:nvSpPr>
        <p:spPr>
          <a:xfrm>
            <a:off x="7999200" y="-3096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111"/>
          <p:cNvSpPr/>
          <p:nvPr/>
        </p:nvSpPr>
        <p:spPr>
          <a:xfrm>
            <a:off x="-15556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4" name="Shape 784"/>
        <p:cNvGrpSpPr/>
        <p:nvPr/>
      </p:nvGrpSpPr>
      <p:grpSpPr>
        <a:xfrm>
          <a:off x="0" y="0"/>
          <a:ext cx="0" cy="0"/>
          <a:chOff x="0" y="0"/>
          <a:chExt cx="0" cy="0"/>
        </a:xfrm>
      </p:grpSpPr>
      <p:sp>
        <p:nvSpPr>
          <p:cNvPr id="785" name="Google Shape;785;p11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786" name="Google Shape;786;p112"/>
          <p:cNvSpPr txBox="1"/>
          <p:nvPr>
            <p:ph idx="1" type="subTitle"/>
          </p:nvPr>
        </p:nvSpPr>
        <p:spPr>
          <a:xfrm>
            <a:off x="1467700" y="32656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787" name="Google Shape;787;p112"/>
          <p:cNvSpPr txBox="1"/>
          <p:nvPr>
            <p:ph idx="2" type="subTitle"/>
          </p:nvPr>
        </p:nvSpPr>
        <p:spPr>
          <a:xfrm>
            <a:off x="1460800" y="3610000"/>
            <a:ext cx="24423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88" name="Google Shape;788;p112"/>
          <p:cNvSpPr txBox="1"/>
          <p:nvPr>
            <p:ph idx="3" type="subTitle"/>
          </p:nvPr>
        </p:nvSpPr>
        <p:spPr>
          <a:xfrm>
            <a:off x="5247775" y="32656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789" name="Google Shape;789;p112"/>
          <p:cNvSpPr txBox="1"/>
          <p:nvPr>
            <p:ph idx="4" type="subTitle"/>
          </p:nvPr>
        </p:nvSpPr>
        <p:spPr>
          <a:xfrm>
            <a:off x="5240872" y="3610000"/>
            <a:ext cx="24423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90" name="Google Shape;790;p112"/>
          <p:cNvSpPr/>
          <p:nvPr/>
        </p:nvSpPr>
        <p:spPr>
          <a:xfrm flipH="1">
            <a:off x="-15556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12"/>
          <p:cNvSpPr/>
          <p:nvPr/>
        </p:nvSpPr>
        <p:spPr>
          <a:xfrm flipH="1">
            <a:off x="-63450" y="2469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112"/>
          <p:cNvSpPr/>
          <p:nvPr/>
        </p:nvSpPr>
        <p:spPr>
          <a:xfrm flipH="1">
            <a:off x="365100" y="-3477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12"/>
          <p:cNvSpPr/>
          <p:nvPr/>
        </p:nvSpPr>
        <p:spPr>
          <a:xfrm flipH="1">
            <a:off x="8274150" y="46035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12"/>
          <p:cNvSpPr/>
          <p:nvPr/>
        </p:nvSpPr>
        <p:spPr>
          <a:xfrm flipH="1">
            <a:off x="4351950" y="49141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12"/>
          <p:cNvSpPr/>
          <p:nvPr/>
        </p:nvSpPr>
        <p:spPr>
          <a:xfrm>
            <a:off x="8771250" y="2469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12"/>
          <p:cNvSpPr/>
          <p:nvPr/>
        </p:nvSpPr>
        <p:spPr>
          <a:xfrm>
            <a:off x="8003100" y="-3477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97" name="Google Shape;797;p112"/>
          <p:cNvGrpSpPr/>
          <p:nvPr/>
        </p:nvGrpSpPr>
        <p:grpSpPr>
          <a:xfrm>
            <a:off x="4219772" y="1550869"/>
            <a:ext cx="704474" cy="1564717"/>
            <a:chOff x="1114309" y="1879482"/>
            <a:chExt cx="704474" cy="1564717"/>
          </a:xfrm>
        </p:grpSpPr>
        <p:sp>
          <p:nvSpPr>
            <p:cNvPr id="798" name="Google Shape;798;p112"/>
            <p:cNvSpPr/>
            <p:nvPr/>
          </p:nvSpPr>
          <p:spPr>
            <a:xfrm>
              <a:off x="1417934" y="18794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12"/>
            <p:cNvSpPr/>
            <p:nvPr/>
          </p:nvSpPr>
          <p:spPr>
            <a:xfrm>
              <a:off x="1533632" y="33757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12"/>
            <p:cNvSpPr/>
            <p:nvPr/>
          </p:nvSpPr>
          <p:spPr>
            <a:xfrm>
              <a:off x="1114309" y="2565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12"/>
            <p:cNvSpPr/>
            <p:nvPr/>
          </p:nvSpPr>
          <p:spPr>
            <a:xfrm>
              <a:off x="1747957" y="24327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2" name="Shape 802"/>
        <p:cNvGrpSpPr/>
        <p:nvPr/>
      </p:nvGrpSpPr>
      <p:grpSpPr>
        <a:xfrm>
          <a:off x="0" y="0"/>
          <a:ext cx="0" cy="0"/>
          <a:chOff x="0" y="0"/>
          <a:chExt cx="0" cy="0"/>
        </a:xfrm>
      </p:grpSpPr>
      <p:sp>
        <p:nvSpPr>
          <p:cNvPr id="803" name="Google Shape;803;p11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804" name="Google Shape;804;p113"/>
          <p:cNvSpPr/>
          <p:nvPr/>
        </p:nvSpPr>
        <p:spPr>
          <a:xfrm flipH="1" rot="10800000">
            <a:off x="8274150" y="-18050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13"/>
          <p:cNvSpPr/>
          <p:nvPr/>
        </p:nvSpPr>
        <p:spPr>
          <a:xfrm flipH="1" rot="10800000">
            <a:off x="8773013" y="44988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13"/>
          <p:cNvSpPr/>
          <p:nvPr/>
        </p:nvSpPr>
        <p:spPr>
          <a:xfrm flipH="1" rot="10800000">
            <a:off x="8004863" y="4753875"/>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13"/>
          <p:cNvSpPr/>
          <p:nvPr/>
        </p:nvSpPr>
        <p:spPr>
          <a:xfrm flipH="1" rot="10800000">
            <a:off x="-1555650" y="-18050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113"/>
          <p:cNvSpPr/>
          <p:nvPr/>
        </p:nvSpPr>
        <p:spPr>
          <a:xfrm rot="10800000">
            <a:off x="-139012" y="44988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113"/>
          <p:cNvSpPr/>
          <p:nvPr/>
        </p:nvSpPr>
        <p:spPr>
          <a:xfrm rot="10800000">
            <a:off x="289538" y="4753875"/>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3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3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3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3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2" name="Google Shape;42;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10" name="Shape 810"/>
        <p:cNvGrpSpPr/>
        <p:nvPr/>
      </p:nvGrpSpPr>
      <p:grpSpPr>
        <a:xfrm>
          <a:off x="0" y="0"/>
          <a:ext cx="0" cy="0"/>
          <a:chOff x="0" y="0"/>
          <a:chExt cx="0" cy="0"/>
        </a:xfrm>
      </p:grpSpPr>
      <p:sp>
        <p:nvSpPr>
          <p:cNvPr id="811" name="Google Shape;811;p114"/>
          <p:cNvSpPr txBox="1"/>
          <p:nvPr>
            <p:ph type="title"/>
          </p:nvPr>
        </p:nvSpPr>
        <p:spPr>
          <a:xfrm>
            <a:off x="6212100" y="1510235"/>
            <a:ext cx="2211900" cy="5406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a:lvl1pPr>
            <a:lvl2pPr lvl="1"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812" name="Google Shape;812;p114"/>
          <p:cNvSpPr txBox="1"/>
          <p:nvPr>
            <p:ph idx="1" type="subTitle"/>
          </p:nvPr>
        </p:nvSpPr>
        <p:spPr>
          <a:xfrm>
            <a:off x="5849500" y="2174365"/>
            <a:ext cx="2574600" cy="1458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600"/>
              <a:buNone/>
              <a:defRPr sz="1600"/>
            </a:lvl1pPr>
            <a:lvl2pPr lvl="1" algn="r">
              <a:lnSpc>
                <a:spcPct val="100000"/>
              </a:lnSpc>
              <a:spcBef>
                <a:spcPts val="0"/>
              </a:spcBef>
              <a:spcAft>
                <a:spcPts val="0"/>
              </a:spcAft>
              <a:buSzPts val="1600"/>
              <a:buNone/>
              <a:defRPr sz="1600"/>
            </a:lvl2pPr>
            <a:lvl3pPr lvl="2" algn="r">
              <a:lnSpc>
                <a:spcPct val="100000"/>
              </a:lnSpc>
              <a:spcBef>
                <a:spcPts val="0"/>
              </a:spcBef>
              <a:spcAft>
                <a:spcPts val="0"/>
              </a:spcAft>
              <a:buSzPts val="1600"/>
              <a:buNone/>
              <a:defRPr sz="1600"/>
            </a:lvl3pPr>
            <a:lvl4pPr lvl="3" algn="r">
              <a:lnSpc>
                <a:spcPct val="100000"/>
              </a:lnSpc>
              <a:spcBef>
                <a:spcPts val="0"/>
              </a:spcBef>
              <a:spcAft>
                <a:spcPts val="0"/>
              </a:spcAft>
              <a:buSzPts val="1600"/>
              <a:buNone/>
              <a:defRPr sz="1600"/>
            </a:lvl4pPr>
            <a:lvl5pPr lvl="4" algn="r">
              <a:lnSpc>
                <a:spcPct val="100000"/>
              </a:lnSpc>
              <a:spcBef>
                <a:spcPts val="0"/>
              </a:spcBef>
              <a:spcAft>
                <a:spcPts val="0"/>
              </a:spcAft>
              <a:buSzPts val="1600"/>
              <a:buNone/>
              <a:defRPr sz="1600"/>
            </a:lvl5pPr>
            <a:lvl6pPr lvl="5" algn="r">
              <a:lnSpc>
                <a:spcPct val="100000"/>
              </a:lnSpc>
              <a:spcBef>
                <a:spcPts val="0"/>
              </a:spcBef>
              <a:spcAft>
                <a:spcPts val="0"/>
              </a:spcAft>
              <a:buSzPts val="1600"/>
              <a:buNone/>
              <a:defRPr sz="1600"/>
            </a:lvl6pPr>
            <a:lvl7pPr lvl="6" algn="r">
              <a:lnSpc>
                <a:spcPct val="100000"/>
              </a:lnSpc>
              <a:spcBef>
                <a:spcPts val="0"/>
              </a:spcBef>
              <a:spcAft>
                <a:spcPts val="0"/>
              </a:spcAft>
              <a:buSzPts val="1600"/>
              <a:buNone/>
              <a:defRPr sz="1600"/>
            </a:lvl7pPr>
            <a:lvl8pPr lvl="7" algn="r">
              <a:lnSpc>
                <a:spcPct val="100000"/>
              </a:lnSpc>
              <a:spcBef>
                <a:spcPts val="0"/>
              </a:spcBef>
              <a:spcAft>
                <a:spcPts val="0"/>
              </a:spcAft>
              <a:buSzPts val="1600"/>
              <a:buNone/>
              <a:defRPr sz="1600"/>
            </a:lvl8pPr>
            <a:lvl9pPr lvl="8" algn="r">
              <a:lnSpc>
                <a:spcPct val="100000"/>
              </a:lnSpc>
              <a:spcBef>
                <a:spcPts val="0"/>
              </a:spcBef>
              <a:spcAft>
                <a:spcPts val="0"/>
              </a:spcAft>
              <a:buSzPts val="1600"/>
              <a:buNone/>
              <a:defRPr sz="1600"/>
            </a:lvl9pPr>
          </a:lstStyle>
          <a:p/>
        </p:txBody>
      </p:sp>
      <p:sp>
        <p:nvSpPr>
          <p:cNvPr id="813" name="Google Shape;813;p114"/>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14"/>
          <p:cNvSpPr/>
          <p:nvPr/>
        </p:nvSpPr>
        <p:spPr>
          <a:xfrm>
            <a:off x="5815350" y="-18433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14"/>
          <p:cNvSpPr/>
          <p:nvPr/>
        </p:nvSpPr>
        <p:spPr>
          <a:xfrm>
            <a:off x="8310750" y="364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14"/>
          <p:cNvSpPr/>
          <p:nvPr/>
        </p:nvSpPr>
        <p:spPr>
          <a:xfrm>
            <a:off x="-129600" y="460350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17" name="Shape 817"/>
        <p:cNvGrpSpPr/>
        <p:nvPr/>
      </p:nvGrpSpPr>
      <p:grpSpPr>
        <a:xfrm>
          <a:off x="0" y="0"/>
          <a:ext cx="0" cy="0"/>
          <a:chOff x="0" y="0"/>
          <a:chExt cx="0" cy="0"/>
        </a:xfrm>
      </p:grpSpPr>
      <p:sp>
        <p:nvSpPr>
          <p:cNvPr id="818" name="Google Shape;818;p115"/>
          <p:cNvSpPr txBox="1"/>
          <p:nvPr>
            <p:ph type="title"/>
          </p:nvPr>
        </p:nvSpPr>
        <p:spPr>
          <a:xfrm>
            <a:off x="1703100" y="1757850"/>
            <a:ext cx="5737800" cy="162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grpSp>
        <p:nvGrpSpPr>
          <p:cNvPr id="819" name="Google Shape;819;p115"/>
          <p:cNvGrpSpPr/>
          <p:nvPr/>
        </p:nvGrpSpPr>
        <p:grpSpPr>
          <a:xfrm flipH="1">
            <a:off x="7092697" y="961120"/>
            <a:ext cx="1397510" cy="3373666"/>
            <a:chOff x="1197548" y="1137333"/>
            <a:chExt cx="1397510" cy="3373666"/>
          </a:xfrm>
        </p:grpSpPr>
        <p:sp>
          <p:nvSpPr>
            <p:cNvPr id="820" name="Google Shape;820;p115"/>
            <p:cNvSpPr/>
            <p:nvPr/>
          </p:nvSpPr>
          <p:spPr>
            <a:xfrm>
              <a:off x="1197548" y="29101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15"/>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15"/>
            <p:cNvSpPr/>
            <p:nvPr/>
          </p:nvSpPr>
          <p:spPr>
            <a:xfrm>
              <a:off x="2524232" y="4442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15"/>
            <p:cNvSpPr/>
            <p:nvPr/>
          </p:nvSpPr>
          <p:spPr>
            <a:xfrm>
              <a:off x="2181109" y="3708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15"/>
            <p:cNvSpPr/>
            <p:nvPr/>
          </p:nvSpPr>
          <p:spPr>
            <a:xfrm>
              <a:off x="2128957" y="11373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5" name="Google Shape;825;p115"/>
          <p:cNvSpPr/>
          <p:nvPr/>
        </p:nvSpPr>
        <p:spPr>
          <a:xfrm flipH="1" rot="10800000">
            <a:off x="84240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115"/>
          <p:cNvSpPr/>
          <p:nvPr/>
        </p:nvSpPr>
        <p:spPr>
          <a:xfrm flipH="1" rot="10800000">
            <a:off x="5815350" y="45579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115"/>
          <p:cNvSpPr/>
          <p:nvPr/>
        </p:nvSpPr>
        <p:spPr>
          <a:xfrm flipH="1" rot="10800000">
            <a:off x="8310750" y="4663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115"/>
          <p:cNvSpPr/>
          <p:nvPr/>
        </p:nvSpPr>
        <p:spPr>
          <a:xfrm flipH="1" rot="10800000">
            <a:off x="7665300" y="-733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9" name="Google Shape;829;p115"/>
          <p:cNvGrpSpPr/>
          <p:nvPr/>
        </p:nvGrpSpPr>
        <p:grpSpPr>
          <a:xfrm>
            <a:off x="653798" y="961120"/>
            <a:ext cx="1397510" cy="3373666"/>
            <a:chOff x="1197548" y="1137333"/>
            <a:chExt cx="1397510" cy="3373666"/>
          </a:xfrm>
        </p:grpSpPr>
        <p:sp>
          <p:nvSpPr>
            <p:cNvPr id="830" name="Google Shape;830;p115"/>
            <p:cNvSpPr/>
            <p:nvPr/>
          </p:nvSpPr>
          <p:spPr>
            <a:xfrm>
              <a:off x="1197548" y="29101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15"/>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15"/>
            <p:cNvSpPr/>
            <p:nvPr/>
          </p:nvSpPr>
          <p:spPr>
            <a:xfrm>
              <a:off x="2524232" y="4442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15"/>
            <p:cNvSpPr/>
            <p:nvPr/>
          </p:nvSpPr>
          <p:spPr>
            <a:xfrm>
              <a:off x="2181109" y="3708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15"/>
            <p:cNvSpPr/>
            <p:nvPr/>
          </p:nvSpPr>
          <p:spPr>
            <a:xfrm>
              <a:off x="2128957" y="11373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5" name="Google Shape;835;p115"/>
          <p:cNvSpPr/>
          <p:nvPr/>
        </p:nvSpPr>
        <p:spPr>
          <a:xfrm flipH="1" rot="10800000">
            <a:off x="-129600" y="44937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15"/>
          <p:cNvSpPr/>
          <p:nvPr/>
        </p:nvSpPr>
        <p:spPr>
          <a:xfrm flipH="1" rot="10800000">
            <a:off x="-952500" y="-153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7" name="Shape 837"/>
        <p:cNvGrpSpPr/>
        <p:nvPr/>
      </p:nvGrpSpPr>
      <p:grpSpPr>
        <a:xfrm>
          <a:off x="0" y="0"/>
          <a:ext cx="0" cy="0"/>
          <a:chOff x="0" y="0"/>
          <a:chExt cx="0" cy="0"/>
        </a:xfrm>
      </p:grpSpPr>
      <p:sp>
        <p:nvSpPr>
          <p:cNvPr id="838" name="Google Shape;838;p116"/>
          <p:cNvSpPr txBox="1"/>
          <p:nvPr>
            <p:ph type="title"/>
          </p:nvPr>
        </p:nvSpPr>
        <p:spPr>
          <a:xfrm>
            <a:off x="696600" y="1233175"/>
            <a:ext cx="33411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39" name="Google Shape;839;p116"/>
          <p:cNvSpPr txBox="1"/>
          <p:nvPr>
            <p:ph idx="1" type="subTitle"/>
          </p:nvPr>
        </p:nvSpPr>
        <p:spPr>
          <a:xfrm>
            <a:off x="696600" y="2803075"/>
            <a:ext cx="33411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0" name="Google Shape;840;p116"/>
          <p:cNvSpPr txBox="1"/>
          <p:nvPr>
            <p:ph idx="2" type="body"/>
          </p:nvPr>
        </p:nvSpPr>
        <p:spPr>
          <a:xfrm>
            <a:off x="5212500" y="724075"/>
            <a:ext cx="3341100" cy="3695100"/>
          </a:xfrm>
          <a:prstGeom prst="rect">
            <a:avLst/>
          </a:prstGeom>
          <a:noFill/>
          <a:ln>
            <a:noFill/>
          </a:ln>
        </p:spPr>
        <p:txBody>
          <a:bodyPr anchorCtr="0" anchor="ctr" bIns="91425" lIns="91425" spcFirstLastPara="1" rIns="91425" wrap="square" tIns="91425">
            <a:noAutofit/>
          </a:bodyPr>
          <a:lstStyle>
            <a:lvl1pPr indent="-317500" lvl="0" marL="457200" algn="l">
              <a:lnSpc>
                <a:spcPct val="115000"/>
              </a:lnSpc>
              <a:spcBef>
                <a:spcPts val="0"/>
              </a:spcBef>
              <a:spcAft>
                <a:spcPts val="0"/>
              </a:spcAft>
              <a:buSzPts val="14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841" name="Google Shape;841;p116"/>
          <p:cNvSpPr/>
          <p:nvPr/>
        </p:nvSpPr>
        <p:spPr>
          <a:xfrm flipH="1" rot="10800000">
            <a:off x="-1403250" y="-16526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116"/>
          <p:cNvSpPr/>
          <p:nvPr/>
        </p:nvSpPr>
        <p:spPr>
          <a:xfrm flipH="1" rot="10800000">
            <a:off x="-291437" y="9520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43" name="Shape 843"/>
        <p:cNvGrpSpPr/>
        <p:nvPr/>
      </p:nvGrpSpPr>
      <p:grpSpPr>
        <a:xfrm>
          <a:off x="0" y="0"/>
          <a:ext cx="0" cy="0"/>
          <a:chOff x="0" y="0"/>
          <a:chExt cx="0" cy="0"/>
        </a:xfrm>
      </p:grpSpPr>
      <p:sp>
        <p:nvSpPr>
          <p:cNvPr id="844" name="Google Shape;844;p117"/>
          <p:cNvSpPr txBox="1"/>
          <p:nvPr>
            <p:ph type="title"/>
          </p:nvPr>
        </p:nvSpPr>
        <p:spPr>
          <a:xfrm>
            <a:off x="1923900" y="597425"/>
            <a:ext cx="5296200" cy="1005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845" name="Google Shape;845;p117"/>
          <p:cNvSpPr/>
          <p:nvPr/>
        </p:nvSpPr>
        <p:spPr>
          <a:xfrm flipH="1" rot="10800000">
            <a:off x="8426550" y="-16526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17"/>
          <p:cNvSpPr/>
          <p:nvPr/>
        </p:nvSpPr>
        <p:spPr>
          <a:xfrm flipH="1" rot="10800000">
            <a:off x="8925413" y="9520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17"/>
          <p:cNvSpPr/>
          <p:nvPr/>
        </p:nvSpPr>
        <p:spPr>
          <a:xfrm flipH="1" rot="10800000">
            <a:off x="-1403250" y="-16526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17"/>
          <p:cNvSpPr/>
          <p:nvPr/>
        </p:nvSpPr>
        <p:spPr>
          <a:xfrm flipH="1" rot="10800000">
            <a:off x="-291437" y="95205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49" name="Shape 849"/>
        <p:cNvGrpSpPr/>
        <p:nvPr/>
      </p:nvGrpSpPr>
      <p:grpSpPr>
        <a:xfrm>
          <a:off x="0" y="0"/>
          <a:ext cx="0" cy="0"/>
          <a:chOff x="0" y="0"/>
          <a:chExt cx="0" cy="0"/>
        </a:xfrm>
      </p:grpSpPr>
      <p:sp>
        <p:nvSpPr>
          <p:cNvPr id="850" name="Google Shape;850;p118"/>
          <p:cNvSpPr txBox="1"/>
          <p:nvPr>
            <p:ph hasCustomPrompt="1" type="title"/>
          </p:nvPr>
        </p:nvSpPr>
        <p:spPr>
          <a:xfrm>
            <a:off x="1307100" y="1553313"/>
            <a:ext cx="6529800" cy="1387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000"/>
              <a:buNone/>
              <a:defRPr sz="9000"/>
            </a:lvl1pPr>
            <a:lvl2pPr lvl="1" algn="ctr">
              <a:lnSpc>
                <a:spcPct val="100000"/>
              </a:lnSpc>
              <a:spcBef>
                <a:spcPts val="0"/>
              </a:spcBef>
              <a:spcAft>
                <a:spcPts val="0"/>
              </a:spcAft>
              <a:buSzPts val="9000"/>
              <a:buNone/>
              <a:defRPr sz="9000"/>
            </a:lvl2pPr>
            <a:lvl3pPr lvl="2" algn="ctr">
              <a:lnSpc>
                <a:spcPct val="100000"/>
              </a:lnSpc>
              <a:spcBef>
                <a:spcPts val="0"/>
              </a:spcBef>
              <a:spcAft>
                <a:spcPts val="0"/>
              </a:spcAft>
              <a:buSzPts val="9000"/>
              <a:buNone/>
              <a:defRPr sz="9000"/>
            </a:lvl3pPr>
            <a:lvl4pPr lvl="3" algn="ctr">
              <a:lnSpc>
                <a:spcPct val="100000"/>
              </a:lnSpc>
              <a:spcBef>
                <a:spcPts val="0"/>
              </a:spcBef>
              <a:spcAft>
                <a:spcPts val="0"/>
              </a:spcAft>
              <a:buSzPts val="9000"/>
              <a:buNone/>
              <a:defRPr sz="9000"/>
            </a:lvl4pPr>
            <a:lvl5pPr lvl="4" algn="ctr">
              <a:lnSpc>
                <a:spcPct val="100000"/>
              </a:lnSpc>
              <a:spcBef>
                <a:spcPts val="0"/>
              </a:spcBef>
              <a:spcAft>
                <a:spcPts val="0"/>
              </a:spcAft>
              <a:buSzPts val="9000"/>
              <a:buNone/>
              <a:defRPr sz="9000"/>
            </a:lvl5pPr>
            <a:lvl6pPr lvl="5" algn="ctr">
              <a:lnSpc>
                <a:spcPct val="100000"/>
              </a:lnSpc>
              <a:spcBef>
                <a:spcPts val="0"/>
              </a:spcBef>
              <a:spcAft>
                <a:spcPts val="0"/>
              </a:spcAft>
              <a:buSzPts val="9000"/>
              <a:buNone/>
              <a:defRPr sz="9000"/>
            </a:lvl6pPr>
            <a:lvl7pPr lvl="6" algn="ctr">
              <a:lnSpc>
                <a:spcPct val="100000"/>
              </a:lnSpc>
              <a:spcBef>
                <a:spcPts val="0"/>
              </a:spcBef>
              <a:spcAft>
                <a:spcPts val="0"/>
              </a:spcAft>
              <a:buSzPts val="9000"/>
              <a:buNone/>
              <a:defRPr sz="9000"/>
            </a:lvl7pPr>
            <a:lvl8pPr lvl="7" algn="ctr">
              <a:lnSpc>
                <a:spcPct val="100000"/>
              </a:lnSpc>
              <a:spcBef>
                <a:spcPts val="0"/>
              </a:spcBef>
              <a:spcAft>
                <a:spcPts val="0"/>
              </a:spcAft>
              <a:buSzPts val="9000"/>
              <a:buNone/>
              <a:defRPr sz="9000"/>
            </a:lvl8pPr>
            <a:lvl9pPr lvl="8" algn="ctr">
              <a:lnSpc>
                <a:spcPct val="100000"/>
              </a:lnSpc>
              <a:spcBef>
                <a:spcPts val="0"/>
              </a:spcBef>
              <a:spcAft>
                <a:spcPts val="0"/>
              </a:spcAft>
              <a:buSzPts val="9000"/>
              <a:buNone/>
              <a:defRPr sz="9000"/>
            </a:lvl9pPr>
          </a:lstStyle>
          <a:p>
            <a:r>
              <a:t>xx%</a:t>
            </a:r>
          </a:p>
        </p:txBody>
      </p:sp>
      <p:sp>
        <p:nvSpPr>
          <p:cNvPr id="851" name="Google Shape;851;p118"/>
          <p:cNvSpPr txBox="1"/>
          <p:nvPr>
            <p:ph idx="1" type="subTitle"/>
          </p:nvPr>
        </p:nvSpPr>
        <p:spPr>
          <a:xfrm>
            <a:off x="2404050" y="3017188"/>
            <a:ext cx="4335900" cy="563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852" name="Google Shape;852;p118"/>
          <p:cNvSpPr/>
          <p:nvPr/>
        </p:nvSpPr>
        <p:spPr>
          <a:xfrm flipH="1" rot="10800000">
            <a:off x="8424000" y="-24315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18"/>
          <p:cNvSpPr/>
          <p:nvPr/>
        </p:nvSpPr>
        <p:spPr>
          <a:xfrm flipH="1" rot="10800000">
            <a:off x="5815350" y="455790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18"/>
          <p:cNvSpPr/>
          <p:nvPr/>
        </p:nvSpPr>
        <p:spPr>
          <a:xfrm flipH="1" rot="10800000">
            <a:off x="8310750" y="4663500"/>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118"/>
          <p:cNvSpPr/>
          <p:nvPr/>
        </p:nvSpPr>
        <p:spPr>
          <a:xfrm flipH="1" rot="10800000">
            <a:off x="-129600" y="-2431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118"/>
          <p:cNvSpPr/>
          <p:nvPr/>
        </p:nvSpPr>
        <p:spPr>
          <a:xfrm flipH="1" rot="10800000">
            <a:off x="-1296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57" name="Google Shape;857;p118"/>
          <p:cNvGrpSpPr/>
          <p:nvPr/>
        </p:nvGrpSpPr>
        <p:grpSpPr>
          <a:xfrm>
            <a:off x="111698" y="1189720"/>
            <a:ext cx="1611835" cy="2764066"/>
            <a:chOff x="587948" y="1365933"/>
            <a:chExt cx="1611835" cy="2764066"/>
          </a:xfrm>
        </p:grpSpPr>
        <p:sp>
          <p:nvSpPr>
            <p:cNvPr id="858" name="Google Shape;858;p118"/>
            <p:cNvSpPr/>
            <p:nvPr/>
          </p:nvSpPr>
          <p:spPr>
            <a:xfrm>
              <a:off x="5879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118"/>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118"/>
            <p:cNvSpPr/>
            <p:nvPr/>
          </p:nvSpPr>
          <p:spPr>
            <a:xfrm>
              <a:off x="1990832" y="4061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118"/>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118"/>
            <p:cNvSpPr/>
            <p:nvPr/>
          </p:nvSpPr>
          <p:spPr>
            <a:xfrm>
              <a:off x="2128957" y="13659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3" name="Google Shape;863;p118"/>
          <p:cNvGrpSpPr/>
          <p:nvPr/>
        </p:nvGrpSpPr>
        <p:grpSpPr>
          <a:xfrm flipH="1">
            <a:off x="7420472" y="1189720"/>
            <a:ext cx="1611835" cy="2764066"/>
            <a:chOff x="587948" y="1365933"/>
            <a:chExt cx="1611835" cy="2764066"/>
          </a:xfrm>
        </p:grpSpPr>
        <p:sp>
          <p:nvSpPr>
            <p:cNvPr id="864" name="Google Shape;864;p118"/>
            <p:cNvSpPr/>
            <p:nvPr/>
          </p:nvSpPr>
          <p:spPr>
            <a:xfrm>
              <a:off x="5879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118"/>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118"/>
            <p:cNvSpPr/>
            <p:nvPr/>
          </p:nvSpPr>
          <p:spPr>
            <a:xfrm>
              <a:off x="1990832" y="4061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118"/>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118"/>
            <p:cNvSpPr/>
            <p:nvPr/>
          </p:nvSpPr>
          <p:spPr>
            <a:xfrm>
              <a:off x="2128957" y="1365933"/>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69" name="Shape 869"/>
        <p:cNvGrpSpPr/>
        <p:nvPr/>
      </p:nvGrpSpPr>
      <p:grpSpPr>
        <a:xfrm>
          <a:off x="0" y="0"/>
          <a:ext cx="0" cy="0"/>
          <a:chOff x="0" y="0"/>
          <a:chExt cx="0" cy="0"/>
        </a:xfrm>
      </p:grpSpPr>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3">
    <p:spTree>
      <p:nvGrpSpPr>
        <p:cNvPr id="870" name="Shape 870"/>
        <p:cNvGrpSpPr/>
        <p:nvPr/>
      </p:nvGrpSpPr>
      <p:grpSpPr>
        <a:xfrm>
          <a:off x="0" y="0"/>
          <a:ext cx="0" cy="0"/>
          <a:chOff x="0" y="0"/>
          <a:chExt cx="0" cy="0"/>
        </a:xfrm>
      </p:grpSpPr>
      <p:sp>
        <p:nvSpPr>
          <p:cNvPr id="871" name="Google Shape;871;p12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872" name="Google Shape;872;p120"/>
          <p:cNvSpPr txBox="1"/>
          <p:nvPr>
            <p:ph idx="1" type="body"/>
          </p:nvPr>
        </p:nvSpPr>
        <p:spPr>
          <a:xfrm>
            <a:off x="720000" y="1332650"/>
            <a:ext cx="7704000" cy="3270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sz="1200"/>
            </a:lvl1pPr>
            <a:lvl2pPr indent="-304800" lvl="1" marL="914400" algn="l">
              <a:lnSpc>
                <a:spcPct val="100000"/>
              </a:lnSpc>
              <a:spcBef>
                <a:spcPts val="1600"/>
              </a:spcBef>
              <a:spcAft>
                <a:spcPts val="0"/>
              </a:spcAft>
              <a:buSzPts val="1200"/>
              <a:buChar char="○"/>
              <a:defRPr sz="1200"/>
            </a:lvl2pPr>
            <a:lvl3pPr indent="-304800" lvl="2" marL="1371600" algn="l">
              <a:lnSpc>
                <a:spcPct val="100000"/>
              </a:lnSpc>
              <a:spcBef>
                <a:spcPts val="1600"/>
              </a:spcBef>
              <a:spcAft>
                <a:spcPts val="0"/>
              </a:spcAft>
              <a:buSzPts val="1200"/>
              <a:buChar char="■"/>
              <a:defRPr sz="1200"/>
            </a:lvl3pPr>
            <a:lvl4pPr indent="-304800" lvl="3" marL="1828800" algn="l">
              <a:lnSpc>
                <a:spcPct val="100000"/>
              </a:lnSpc>
              <a:spcBef>
                <a:spcPts val="1600"/>
              </a:spcBef>
              <a:spcAft>
                <a:spcPts val="0"/>
              </a:spcAft>
              <a:buSzPts val="1200"/>
              <a:buChar char="●"/>
              <a:defRPr sz="1200"/>
            </a:lvl4pPr>
            <a:lvl5pPr indent="-304800" lvl="4" marL="2286000" algn="l">
              <a:lnSpc>
                <a:spcPct val="100000"/>
              </a:lnSpc>
              <a:spcBef>
                <a:spcPts val="1600"/>
              </a:spcBef>
              <a:spcAft>
                <a:spcPts val="0"/>
              </a:spcAft>
              <a:buSzPts val="1200"/>
              <a:buChar char="○"/>
              <a:defRPr sz="1200"/>
            </a:lvl5pPr>
            <a:lvl6pPr indent="-304800" lvl="5" marL="2743200" algn="l">
              <a:lnSpc>
                <a:spcPct val="100000"/>
              </a:lnSpc>
              <a:spcBef>
                <a:spcPts val="1600"/>
              </a:spcBef>
              <a:spcAft>
                <a:spcPts val="0"/>
              </a:spcAft>
              <a:buSzPts val="1200"/>
              <a:buChar char="■"/>
              <a:defRPr sz="1200"/>
            </a:lvl6pPr>
            <a:lvl7pPr indent="-304800" lvl="6" marL="3200400" algn="l">
              <a:lnSpc>
                <a:spcPct val="100000"/>
              </a:lnSpc>
              <a:spcBef>
                <a:spcPts val="1600"/>
              </a:spcBef>
              <a:spcAft>
                <a:spcPts val="0"/>
              </a:spcAft>
              <a:buSzPts val="1200"/>
              <a:buChar char="●"/>
              <a:defRPr sz="1200"/>
            </a:lvl7pPr>
            <a:lvl8pPr indent="-304800" lvl="7" marL="3657600" algn="l">
              <a:lnSpc>
                <a:spcPct val="100000"/>
              </a:lnSpc>
              <a:spcBef>
                <a:spcPts val="1600"/>
              </a:spcBef>
              <a:spcAft>
                <a:spcPts val="0"/>
              </a:spcAft>
              <a:buSzPts val="1200"/>
              <a:buChar char="○"/>
              <a:defRPr sz="1200"/>
            </a:lvl8pPr>
            <a:lvl9pPr indent="-304800" lvl="8" marL="4114800" algn="l">
              <a:lnSpc>
                <a:spcPct val="100000"/>
              </a:lnSpc>
              <a:spcBef>
                <a:spcPts val="1600"/>
              </a:spcBef>
              <a:spcAft>
                <a:spcPts val="1600"/>
              </a:spcAft>
              <a:buSzPts val="1200"/>
              <a:buChar char="■"/>
              <a:defRPr sz="1200"/>
            </a:lvl9pPr>
          </a:lstStyle>
          <a:p/>
        </p:txBody>
      </p:sp>
      <p:sp>
        <p:nvSpPr>
          <p:cNvPr id="873" name="Google Shape;873;p120"/>
          <p:cNvSpPr/>
          <p:nvPr/>
        </p:nvSpPr>
        <p:spPr>
          <a:xfrm flipH="1">
            <a:off x="8243100" y="42804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120"/>
          <p:cNvSpPr/>
          <p:nvPr/>
        </p:nvSpPr>
        <p:spPr>
          <a:xfrm flipH="1">
            <a:off x="-215575"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120"/>
          <p:cNvSpPr/>
          <p:nvPr/>
        </p:nvSpPr>
        <p:spPr>
          <a:xfrm flipH="1">
            <a:off x="-1038475" y="-17791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20"/>
          <p:cNvSpPr/>
          <p:nvPr/>
        </p:nvSpPr>
        <p:spPr>
          <a:xfrm flipH="1">
            <a:off x="-219325" y="8653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120"/>
          <p:cNvSpPr/>
          <p:nvPr/>
        </p:nvSpPr>
        <p:spPr>
          <a:xfrm flipH="1">
            <a:off x="7828025"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120"/>
          <p:cNvSpPr/>
          <p:nvPr/>
        </p:nvSpPr>
        <p:spPr>
          <a:xfrm flipH="1">
            <a:off x="8338025"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879" name="Shape 879"/>
        <p:cNvGrpSpPr/>
        <p:nvPr/>
      </p:nvGrpSpPr>
      <p:grpSpPr>
        <a:xfrm>
          <a:off x="0" y="0"/>
          <a:ext cx="0" cy="0"/>
          <a:chOff x="0" y="0"/>
          <a:chExt cx="0" cy="0"/>
        </a:xfrm>
      </p:grpSpPr>
      <p:sp>
        <p:nvSpPr>
          <p:cNvPr id="880" name="Google Shape;880;p12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881" name="Google Shape;881;p121"/>
          <p:cNvSpPr txBox="1"/>
          <p:nvPr>
            <p:ph idx="2" type="title"/>
          </p:nvPr>
        </p:nvSpPr>
        <p:spPr>
          <a:xfrm>
            <a:off x="720000" y="151255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882" name="Google Shape;882;p121"/>
          <p:cNvSpPr txBox="1"/>
          <p:nvPr>
            <p:ph idx="1" type="subTitle"/>
          </p:nvPr>
        </p:nvSpPr>
        <p:spPr>
          <a:xfrm>
            <a:off x="1808025" y="151255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883" name="Google Shape;883;p121"/>
          <p:cNvSpPr txBox="1"/>
          <p:nvPr>
            <p:ph idx="3" type="subTitle"/>
          </p:nvPr>
        </p:nvSpPr>
        <p:spPr>
          <a:xfrm>
            <a:off x="1808025" y="185695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884" name="Google Shape;884;p121"/>
          <p:cNvCxnSpPr/>
          <p:nvPr/>
        </p:nvCxnSpPr>
        <p:spPr>
          <a:xfrm>
            <a:off x="796200" y="2256850"/>
            <a:ext cx="849600" cy="0"/>
          </a:xfrm>
          <a:prstGeom prst="straightConnector1">
            <a:avLst/>
          </a:prstGeom>
          <a:noFill/>
          <a:ln cap="flat" cmpd="sng" w="28575">
            <a:solidFill>
              <a:schemeClr val="accent3"/>
            </a:solidFill>
            <a:prstDash val="solid"/>
            <a:round/>
            <a:headEnd len="sm" w="sm" type="none"/>
            <a:tailEnd len="sm" w="sm" type="none"/>
          </a:ln>
        </p:spPr>
      </p:cxnSp>
      <p:sp>
        <p:nvSpPr>
          <p:cNvPr id="885" name="Google Shape;885;p121"/>
          <p:cNvSpPr txBox="1"/>
          <p:nvPr>
            <p:ph idx="4" type="title"/>
          </p:nvPr>
        </p:nvSpPr>
        <p:spPr>
          <a:xfrm>
            <a:off x="720000" y="2675475"/>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886" name="Google Shape;886;p121"/>
          <p:cNvSpPr txBox="1"/>
          <p:nvPr>
            <p:ph idx="5" type="subTitle"/>
          </p:nvPr>
        </p:nvSpPr>
        <p:spPr>
          <a:xfrm>
            <a:off x="1808025" y="2675475"/>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887" name="Google Shape;887;p121"/>
          <p:cNvSpPr txBox="1"/>
          <p:nvPr>
            <p:ph idx="6" type="subTitle"/>
          </p:nvPr>
        </p:nvSpPr>
        <p:spPr>
          <a:xfrm>
            <a:off x="1808025" y="3019875"/>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888" name="Google Shape;888;p121"/>
          <p:cNvCxnSpPr/>
          <p:nvPr/>
        </p:nvCxnSpPr>
        <p:spPr>
          <a:xfrm>
            <a:off x="796200" y="3419775"/>
            <a:ext cx="849600" cy="0"/>
          </a:xfrm>
          <a:prstGeom prst="straightConnector1">
            <a:avLst/>
          </a:prstGeom>
          <a:noFill/>
          <a:ln cap="flat" cmpd="sng" w="28575">
            <a:solidFill>
              <a:schemeClr val="accent3"/>
            </a:solidFill>
            <a:prstDash val="solid"/>
            <a:round/>
            <a:headEnd len="sm" w="sm" type="none"/>
            <a:tailEnd len="sm" w="sm" type="none"/>
          </a:ln>
        </p:spPr>
      </p:cxnSp>
      <p:sp>
        <p:nvSpPr>
          <p:cNvPr id="889" name="Google Shape;889;p121"/>
          <p:cNvSpPr txBox="1"/>
          <p:nvPr>
            <p:ph idx="7" type="title"/>
          </p:nvPr>
        </p:nvSpPr>
        <p:spPr>
          <a:xfrm>
            <a:off x="720000" y="383840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890" name="Google Shape;890;p121"/>
          <p:cNvSpPr txBox="1"/>
          <p:nvPr>
            <p:ph idx="8" type="subTitle"/>
          </p:nvPr>
        </p:nvSpPr>
        <p:spPr>
          <a:xfrm>
            <a:off x="1808025" y="383840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891" name="Google Shape;891;p121"/>
          <p:cNvSpPr txBox="1"/>
          <p:nvPr>
            <p:ph idx="9" type="subTitle"/>
          </p:nvPr>
        </p:nvSpPr>
        <p:spPr>
          <a:xfrm>
            <a:off x="1808025" y="418280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892" name="Google Shape;892;p121"/>
          <p:cNvCxnSpPr/>
          <p:nvPr/>
        </p:nvCxnSpPr>
        <p:spPr>
          <a:xfrm>
            <a:off x="796200" y="4582700"/>
            <a:ext cx="849600" cy="0"/>
          </a:xfrm>
          <a:prstGeom prst="straightConnector1">
            <a:avLst/>
          </a:prstGeom>
          <a:noFill/>
          <a:ln cap="flat" cmpd="sng" w="28575">
            <a:solidFill>
              <a:schemeClr val="accent3"/>
            </a:solidFill>
            <a:prstDash val="solid"/>
            <a:round/>
            <a:headEnd len="sm" w="sm" type="none"/>
            <a:tailEnd len="sm" w="sm" type="none"/>
          </a:ln>
        </p:spPr>
      </p:cxnSp>
      <p:sp>
        <p:nvSpPr>
          <p:cNvPr id="893" name="Google Shape;893;p121"/>
          <p:cNvSpPr txBox="1"/>
          <p:nvPr>
            <p:ph idx="13" type="title"/>
          </p:nvPr>
        </p:nvSpPr>
        <p:spPr>
          <a:xfrm>
            <a:off x="4907475" y="151255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894" name="Google Shape;894;p121"/>
          <p:cNvSpPr txBox="1"/>
          <p:nvPr>
            <p:ph idx="14" type="subTitle"/>
          </p:nvPr>
        </p:nvSpPr>
        <p:spPr>
          <a:xfrm>
            <a:off x="5995500" y="151255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895" name="Google Shape;895;p121"/>
          <p:cNvSpPr txBox="1"/>
          <p:nvPr>
            <p:ph idx="15" type="subTitle"/>
          </p:nvPr>
        </p:nvSpPr>
        <p:spPr>
          <a:xfrm>
            <a:off x="5995500" y="185695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896" name="Google Shape;896;p121"/>
          <p:cNvCxnSpPr/>
          <p:nvPr/>
        </p:nvCxnSpPr>
        <p:spPr>
          <a:xfrm>
            <a:off x="4983675" y="2256850"/>
            <a:ext cx="849600" cy="0"/>
          </a:xfrm>
          <a:prstGeom prst="straightConnector1">
            <a:avLst/>
          </a:prstGeom>
          <a:noFill/>
          <a:ln cap="flat" cmpd="sng" w="28575">
            <a:solidFill>
              <a:schemeClr val="accent3"/>
            </a:solidFill>
            <a:prstDash val="solid"/>
            <a:round/>
            <a:headEnd len="sm" w="sm" type="none"/>
            <a:tailEnd len="sm" w="sm" type="none"/>
          </a:ln>
        </p:spPr>
      </p:cxnSp>
      <p:sp>
        <p:nvSpPr>
          <p:cNvPr id="897" name="Google Shape;897;p121"/>
          <p:cNvSpPr txBox="1"/>
          <p:nvPr>
            <p:ph idx="16" type="title"/>
          </p:nvPr>
        </p:nvSpPr>
        <p:spPr>
          <a:xfrm>
            <a:off x="4907475" y="2675475"/>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898" name="Google Shape;898;p121"/>
          <p:cNvSpPr txBox="1"/>
          <p:nvPr>
            <p:ph idx="17" type="subTitle"/>
          </p:nvPr>
        </p:nvSpPr>
        <p:spPr>
          <a:xfrm>
            <a:off x="5995500" y="2675475"/>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899" name="Google Shape;899;p121"/>
          <p:cNvSpPr txBox="1"/>
          <p:nvPr>
            <p:ph idx="18" type="subTitle"/>
          </p:nvPr>
        </p:nvSpPr>
        <p:spPr>
          <a:xfrm>
            <a:off x="5995500" y="3019875"/>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900" name="Google Shape;900;p121"/>
          <p:cNvCxnSpPr/>
          <p:nvPr/>
        </p:nvCxnSpPr>
        <p:spPr>
          <a:xfrm>
            <a:off x="4983675" y="3419775"/>
            <a:ext cx="849600" cy="0"/>
          </a:xfrm>
          <a:prstGeom prst="straightConnector1">
            <a:avLst/>
          </a:prstGeom>
          <a:noFill/>
          <a:ln cap="flat" cmpd="sng" w="28575">
            <a:solidFill>
              <a:schemeClr val="accent3"/>
            </a:solidFill>
            <a:prstDash val="solid"/>
            <a:round/>
            <a:headEnd len="sm" w="sm" type="none"/>
            <a:tailEnd len="sm" w="sm" type="none"/>
          </a:ln>
        </p:spPr>
      </p:cxnSp>
      <p:sp>
        <p:nvSpPr>
          <p:cNvPr id="901" name="Google Shape;901;p121"/>
          <p:cNvSpPr txBox="1"/>
          <p:nvPr>
            <p:ph idx="19" type="title"/>
          </p:nvPr>
        </p:nvSpPr>
        <p:spPr>
          <a:xfrm>
            <a:off x="4907475" y="3838400"/>
            <a:ext cx="1068900" cy="74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1"/>
              </a:buClr>
              <a:buSzPts val="4800"/>
              <a:buNone/>
              <a:defRPr sz="4800">
                <a:solidFill>
                  <a:schemeClr val="accent1"/>
                </a:solidFill>
              </a:defRPr>
            </a:lvl1pPr>
            <a:lvl2pPr lvl="1" algn="l">
              <a:lnSpc>
                <a:spcPct val="100000"/>
              </a:lnSpc>
              <a:spcBef>
                <a:spcPts val="0"/>
              </a:spcBef>
              <a:spcAft>
                <a:spcPts val="0"/>
              </a:spcAft>
              <a:buClr>
                <a:schemeClr val="accent1"/>
              </a:buClr>
              <a:buSzPts val="4800"/>
              <a:buNone/>
              <a:defRPr sz="4800">
                <a:solidFill>
                  <a:schemeClr val="accent1"/>
                </a:solidFill>
              </a:defRPr>
            </a:lvl2pPr>
            <a:lvl3pPr lvl="2" algn="l">
              <a:lnSpc>
                <a:spcPct val="100000"/>
              </a:lnSpc>
              <a:spcBef>
                <a:spcPts val="0"/>
              </a:spcBef>
              <a:spcAft>
                <a:spcPts val="0"/>
              </a:spcAft>
              <a:buClr>
                <a:schemeClr val="accent1"/>
              </a:buClr>
              <a:buSzPts val="4800"/>
              <a:buNone/>
              <a:defRPr sz="4800">
                <a:solidFill>
                  <a:schemeClr val="accent1"/>
                </a:solidFill>
              </a:defRPr>
            </a:lvl3pPr>
            <a:lvl4pPr lvl="3" algn="l">
              <a:lnSpc>
                <a:spcPct val="100000"/>
              </a:lnSpc>
              <a:spcBef>
                <a:spcPts val="0"/>
              </a:spcBef>
              <a:spcAft>
                <a:spcPts val="0"/>
              </a:spcAft>
              <a:buClr>
                <a:schemeClr val="accent1"/>
              </a:buClr>
              <a:buSzPts val="4800"/>
              <a:buNone/>
              <a:defRPr sz="4800">
                <a:solidFill>
                  <a:schemeClr val="accent1"/>
                </a:solidFill>
              </a:defRPr>
            </a:lvl4pPr>
            <a:lvl5pPr lvl="4" algn="l">
              <a:lnSpc>
                <a:spcPct val="100000"/>
              </a:lnSpc>
              <a:spcBef>
                <a:spcPts val="0"/>
              </a:spcBef>
              <a:spcAft>
                <a:spcPts val="0"/>
              </a:spcAft>
              <a:buClr>
                <a:schemeClr val="accent1"/>
              </a:buClr>
              <a:buSzPts val="4800"/>
              <a:buNone/>
              <a:defRPr sz="4800">
                <a:solidFill>
                  <a:schemeClr val="accent1"/>
                </a:solidFill>
              </a:defRPr>
            </a:lvl5pPr>
            <a:lvl6pPr lvl="5" algn="l">
              <a:lnSpc>
                <a:spcPct val="100000"/>
              </a:lnSpc>
              <a:spcBef>
                <a:spcPts val="0"/>
              </a:spcBef>
              <a:spcAft>
                <a:spcPts val="0"/>
              </a:spcAft>
              <a:buClr>
                <a:schemeClr val="accent1"/>
              </a:buClr>
              <a:buSzPts val="4800"/>
              <a:buNone/>
              <a:defRPr sz="4800">
                <a:solidFill>
                  <a:schemeClr val="accent1"/>
                </a:solidFill>
              </a:defRPr>
            </a:lvl6pPr>
            <a:lvl7pPr lvl="6" algn="l">
              <a:lnSpc>
                <a:spcPct val="100000"/>
              </a:lnSpc>
              <a:spcBef>
                <a:spcPts val="0"/>
              </a:spcBef>
              <a:spcAft>
                <a:spcPts val="0"/>
              </a:spcAft>
              <a:buClr>
                <a:schemeClr val="accent1"/>
              </a:buClr>
              <a:buSzPts val="4800"/>
              <a:buNone/>
              <a:defRPr sz="4800">
                <a:solidFill>
                  <a:schemeClr val="accent1"/>
                </a:solidFill>
              </a:defRPr>
            </a:lvl7pPr>
            <a:lvl8pPr lvl="7" algn="l">
              <a:lnSpc>
                <a:spcPct val="100000"/>
              </a:lnSpc>
              <a:spcBef>
                <a:spcPts val="0"/>
              </a:spcBef>
              <a:spcAft>
                <a:spcPts val="0"/>
              </a:spcAft>
              <a:buClr>
                <a:schemeClr val="accent1"/>
              </a:buClr>
              <a:buSzPts val="4800"/>
              <a:buNone/>
              <a:defRPr sz="4800">
                <a:solidFill>
                  <a:schemeClr val="accent1"/>
                </a:solidFill>
              </a:defRPr>
            </a:lvl8pPr>
            <a:lvl9pPr lvl="8" algn="l">
              <a:lnSpc>
                <a:spcPct val="100000"/>
              </a:lnSpc>
              <a:spcBef>
                <a:spcPts val="0"/>
              </a:spcBef>
              <a:spcAft>
                <a:spcPts val="0"/>
              </a:spcAft>
              <a:buClr>
                <a:schemeClr val="accent1"/>
              </a:buClr>
              <a:buSzPts val="4800"/>
              <a:buNone/>
              <a:defRPr sz="4800">
                <a:solidFill>
                  <a:schemeClr val="accent1"/>
                </a:solidFill>
              </a:defRPr>
            </a:lvl9pPr>
          </a:lstStyle>
          <a:p/>
        </p:txBody>
      </p:sp>
      <p:sp>
        <p:nvSpPr>
          <p:cNvPr id="902" name="Google Shape;902;p121"/>
          <p:cNvSpPr txBox="1"/>
          <p:nvPr>
            <p:ph idx="20" type="subTitle"/>
          </p:nvPr>
        </p:nvSpPr>
        <p:spPr>
          <a:xfrm>
            <a:off x="5995500" y="3838400"/>
            <a:ext cx="2428500" cy="399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l">
              <a:lnSpc>
                <a:spcPct val="100000"/>
              </a:lnSpc>
              <a:spcBef>
                <a:spcPts val="1600"/>
              </a:spcBef>
              <a:spcAft>
                <a:spcPts val="0"/>
              </a:spcAft>
              <a:buClr>
                <a:schemeClr val="accent2"/>
              </a:buClr>
              <a:buSzPts val="1400"/>
              <a:buNone/>
              <a:defRPr>
                <a:solidFill>
                  <a:schemeClr val="accent2"/>
                </a:solidFill>
              </a:defRPr>
            </a:lvl2pPr>
            <a:lvl3pPr lvl="2" algn="l">
              <a:lnSpc>
                <a:spcPct val="100000"/>
              </a:lnSpc>
              <a:spcBef>
                <a:spcPts val="1600"/>
              </a:spcBef>
              <a:spcAft>
                <a:spcPts val="0"/>
              </a:spcAft>
              <a:buClr>
                <a:schemeClr val="accent2"/>
              </a:buClr>
              <a:buSzPts val="1400"/>
              <a:buNone/>
              <a:defRPr>
                <a:solidFill>
                  <a:schemeClr val="accent2"/>
                </a:solidFill>
              </a:defRPr>
            </a:lvl3pPr>
            <a:lvl4pPr lvl="3" algn="l">
              <a:lnSpc>
                <a:spcPct val="100000"/>
              </a:lnSpc>
              <a:spcBef>
                <a:spcPts val="1600"/>
              </a:spcBef>
              <a:spcAft>
                <a:spcPts val="0"/>
              </a:spcAft>
              <a:buClr>
                <a:schemeClr val="accent2"/>
              </a:buClr>
              <a:buSzPts val="1400"/>
              <a:buNone/>
              <a:defRPr>
                <a:solidFill>
                  <a:schemeClr val="accent2"/>
                </a:solidFill>
              </a:defRPr>
            </a:lvl4pPr>
            <a:lvl5pPr lvl="4" algn="l">
              <a:lnSpc>
                <a:spcPct val="100000"/>
              </a:lnSpc>
              <a:spcBef>
                <a:spcPts val="1600"/>
              </a:spcBef>
              <a:spcAft>
                <a:spcPts val="0"/>
              </a:spcAft>
              <a:buClr>
                <a:schemeClr val="accent2"/>
              </a:buClr>
              <a:buSzPts val="1400"/>
              <a:buNone/>
              <a:defRPr>
                <a:solidFill>
                  <a:schemeClr val="accent2"/>
                </a:solidFill>
              </a:defRPr>
            </a:lvl5pPr>
            <a:lvl6pPr lvl="5" algn="l">
              <a:lnSpc>
                <a:spcPct val="100000"/>
              </a:lnSpc>
              <a:spcBef>
                <a:spcPts val="1600"/>
              </a:spcBef>
              <a:spcAft>
                <a:spcPts val="0"/>
              </a:spcAft>
              <a:buClr>
                <a:schemeClr val="accent2"/>
              </a:buClr>
              <a:buSzPts val="1400"/>
              <a:buNone/>
              <a:defRPr>
                <a:solidFill>
                  <a:schemeClr val="accent2"/>
                </a:solidFill>
              </a:defRPr>
            </a:lvl6pPr>
            <a:lvl7pPr lvl="6" algn="l">
              <a:lnSpc>
                <a:spcPct val="100000"/>
              </a:lnSpc>
              <a:spcBef>
                <a:spcPts val="1600"/>
              </a:spcBef>
              <a:spcAft>
                <a:spcPts val="0"/>
              </a:spcAft>
              <a:buClr>
                <a:schemeClr val="accent2"/>
              </a:buClr>
              <a:buSzPts val="1400"/>
              <a:buNone/>
              <a:defRPr>
                <a:solidFill>
                  <a:schemeClr val="accent2"/>
                </a:solidFill>
              </a:defRPr>
            </a:lvl7pPr>
            <a:lvl8pPr lvl="7" algn="l">
              <a:lnSpc>
                <a:spcPct val="100000"/>
              </a:lnSpc>
              <a:spcBef>
                <a:spcPts val="1600"/>
              </a:spcBef>
              <a:spcAft>
                <a:spcPts val="0"/>
              </a:spcAft>
              <a:buClr>
                <a:schemeClr val="accent2"/>
              </a:buClr>
              <a:buSzPts val="1400"/>
              <a:buNone/>
              <a:defRPr>
                <a:solidFill>
                  <a:schemeClr val="accent2"/>
                </a:solidFill>
              </a:defRPr>
            </a:lvl8pPr>
            <a:lvl9pPr lvl="8" algn="l">
              <a:lnSpc>
                <a:spcPct val="100000"/>
              </a:lnSpc>
              <a:spcBef>
                <a:spcPts val="1600"/>
              </a:spcBef>
              <a:spcAft>
                <a:spcPts val="1600"/>
              </a:spcAft>
              <a:buClr>
                <a:schemeClr val="accent2"/>
              </a:buClr>
              <a:buSzPts val="1400"/>
              <a:buNone/>
              <a:defRPr>
                <a:solidFill>
                  <a:schemeClr val="accent2"/>
                </a:solidFill>
              </a:defRPr>
            </a:lvl9pPr>
          </a:lstStyle>
          <a:p/>
        </p:txBody>
      </p:sp>
      <p:sp>
        <p:nvSpPr>
          <p:cNvPr id="903" name="Google Shape;903;p121"/>
          <p:cNvSpPr txBox="1"/>
          <p:nvPr>
            <p:ph idx="21" type="subTitle"/>
          </p:nvPr>
        </p:nvSpPr>
        <p:spPr>
          <a:xfrm>
            <a:off x="5995500" y="4182800"/>
            <a:ext cx="2114400" cy="39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904" name="Google Shape;904;p121"/>
          <p:cNvCxnSpPr/>
          <p:nvPr/>
        </p:nvCxnSpPr>
        <p:spPr>
          <a:xfrm>
            <a:off x="4983675" y="4582700"/>
            <a:ext cx="849600" cy="0"/>
          </a:xfrm>
          <a:prstGeom prst="straightConnector1">
            <a:avLst/>
          </a:prstGeom>
          <a:noFill/>
          <a:ln cap="flat" cmpd="sng" w="28575">
            <a:solidFill>
              <a:schemeClr val="accent3"/>
            </a:solidFill>
            <a:prstDash val="solid"/>
            <a:round/>
            <a:headEnd len="sm" w="sm" type="none"/>
            <a:tailEnd len="sm" w="sm" type="none"/>
          </a:ln>
        </p:spPr>
      </p:cxnSp>
      <p:sp>
        <p:nvSpPr>
          <p:cNvPr id="905" name="Google Shape;905;p121"/>
          <p:cNvSpPr/>
          <p:nvPr/>
        </p:nvSpPr>
        <p:spPr>
          <a:xfrm>
            <a:off x="8597550" y="4787525"/>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121"/>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121"/>
          <p:cNvSpPr/>
          <p:nvPr/>
        </p:nvSpPr>
        <p:spPr>
          <a:xfrm>
            <a:off x="-1489975" y="-154882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121"/>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121"/>
          <p:cNvSpPr/>
          <p:nvPr/>
        </p:nvSpPr>
        <p:spPr>
          <a:xfrm>
            <a:off x="-154675" y="486582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910" name="Shape 910"/>
        <p:cNvGrpSpPr/>
        <p:nvPr/>
      </p:nvGrpSpPr>
      <p:grpSpPr>
        <a:xfrm>
          <a:off x="0" y="0"/>
          <a:ext cx="0" cy="0"/>
          <a:chOff x="0" y="0"/>
          <a:chExt cx="0" cy="0"/>
        </a:xfrm>
      </p:grpSpPr>
      <p:sp>
        <p:nvSpPr>
          <p:cNvPr id="911" name="Google Shape;911;p12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912" name="Google Shape;912;p122"/>
          <p:cNvSpPr txBox="1"/>
          <p:nvPr>
            <p:ph idx="1" type="subTitle"/>
          </p:nvPr>
        </p:nvSpPr>
        <p:spPr>
          <a:xfrm>
            <a:off x="720000" y="28084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13" name="Google Shape;913;p122"/>
          <p:cNvSpPr txBox="1"/>
          <p:nvPr>
            <p:ph idx="2" type="subTitle"/>
          </p:nvPr>
        </p:nvSpPr>
        <p:spPr>
          <a:xfrm>
            <a:off x="877050" y="31528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14" name="Google Shape;914;p122"/>
          <p:cNvSpPr txBox="1"/>
          <p:nvPr>
            <p:ph idx="3" type="subTitle"/>
          </p:nvPr>
        </p:nvSpPr>
        <p:spPr>
          <a:xfrm>
            <a:off x="3357750" y="28084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15" name="Google Shape;915;p122"/>
          <p:cNvSpPr txBox="1"/>
          <p:nvPr>
            <p:ph idx="4" type="subTitle"/>
          </p:nvPr>
        </p:nvSpPr>
        <p:spPr>
          <a:xfrm>
            <a:off x="3514800" y="31528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16" name="Google Shape;916;p122"/>
          <p:cNvSpPr txBox="1"/>
          <p:nvPr>
            <p:ph idx="5" type="subTitle"/>
          </p:nvPr>
        </p:nvSpPr>
        <p:spPr>
          <a:xfrm>
            <a:off x="5995500" y="2808400"/>
            <a:ext cx="2428500" cy="399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1600"/>
              <a:buFont typeface="Archivo Black"/>
              <a:buNone/>
              <a:defRPr sz="1600">
                <a:solidFill>
                  <a:schemeClr val="accent2"/>
                </a:solidFill>
                <a:latin typeface="Archivo Black"/>
                <a:ea typeface="Archivo Black"/>
                <a:cs typeface="Archivo Black"/>
                <a:sym typeface="Archivo Black"/>
              </a:defRPr>
            </a:lvl1pPr>
            <a:lvl2pPr lvl="1" algn="ctr">
              <a:lnSpc>
                <a:spcPct val="100000"/>
              </a:lnSpc>
              <a:spcBef>
                <a:spcPts val="1600"/>
              </a:spcBef>
              <a:spcAft>
                <a:spcPts val="0"/>
              </a:spcAft>
              <a:buClr>
                <a:schemeClr val="accent2"/>
              </a:buClr>
              <a:buSzPts val="1400"/>
              <a:buNone/>
              <a:defRPr>
                <a:solidFill>
                  <a:schemeClr val="accent2"/>
                </a:solidFill>
              </a:defRPr>
            </a:lvl2pPr>
            <a:lvl3pPr lvl="2" algn="ctr">
              <a:lnSpc>
                <a:spcPct val="100000"/>
              </a:lnSpc>
              <a:spcBef>
                <a:spcPts val="1600"/>
              </a:spcBef>
              <a:spcAft>
                <a:spcPts val="0"/>
              </a:spcAft>
              <a:buClr>
                <a:schemeClr val="accent2"/>
              </a:buClr>
              <a:buSzPts val="1400"/>
              <a:buNone/>
              <a:defRPr>
                <a:solidFill>
                  <a:schemeClr val="accent2"/>
                </a:solidFill>
              </a:defRPr>
            </a:lvl3pPr>
            <a:lvl4pPr lvl="3" algn="ctr">
              <a:lnSpc>
                <a:spcPct val="100000"/>
              </a:lnSpc>
              <a:spcBef>
                <a:spcPts val="1600"/>
              </a:spcBef>
              <a:spcAft>
                <a:spcPts val="0"/>
              </a:spcAft>
              <a:buClr>
                <a:schemeClr val="accent2"/>
              </a:buClr>
              <a:buSzPts val="1400"/>
              <a:buNone/>
              <a:defRPr>
                <a:solidFill>
                  <a:schemeClr val="accent2"/>
                </a:solidFill>
              </a:defRPr>
            </a:lvl4pPr>
            <a:lvl5pPr lvl="4" algn="ctr">
              <a:lnSpc>
                <a:spcPct val="100000"/>
              </a:lnSpc>
              <a:spcBef>
                <a:spcPts val="1600"/>
              </a:spcBef>
              <a:spcAft>
                <a:spcPts val="0"/>
              </a:spcAft>
              <a:buClr>
                <a:schemeClr val="accent2"/>
              </a:buClr>
              <a:buSzPts val="1400"/>
              <a:buNone/>
              <a:defRPr>
                <a:solidFill>
                  <a:schemeClr val="accent2"/>
                </a:solidFill>
              </a:defRPr>
            </a:lvl5pPr>
            <a:lvl6pPr lvl="5" algn="ctr">
              <a:lnSpc>
                <a:spcPct val="100000"/>
              </a:lnSpc>
              <a:spcBef>
                <a:spcPts val="1600"/>
              </a:spcBef>
              <a:spcAft>
                <a:spcPts val="0"/>
              </a:spcAft>
              <a:buClr>
                <a:schemeClr val="accent2"/>
              </a:buClr>
              <a:buSzPts val="1400"/>
              <a:buNone/>
              <a:defRPr>
                <a:solidFill>
                  <a:schemeClr val="accent2"/>
                </a:solidFill>
              </a:defRPr>
            </a:lvl6pPr>
            <a:lvl7pPr lvl="6" algn="ctr">
              <a:lnSpc>
                <a:spcPct val="100000"/>
              </a:lnSpc>
              <a:spcBef>
                <a:spcPts val="1600"/>
              </a:spcBef>
              <a:spcAft>
                <a:spcPts val="0"/>
              </a:spcAft>
              <a:buClr>
                <a:schemeClr val="accent2"/>
              </a:buClr>
              <a:buSzPts val="1400"/>
              <a:buNone/>
              <a:defRPr>
                <a:solidFill>
                  <a:schemeClr val="accent2"/>
                </a:solidFill>
              </a:defRPr>
            </a:lvl7pPr>
            <a:lvl8pPr lvl="7" algn="ctr">
              <a:lnSpc>
                <a:spcPct val="100000"/>
              </a:lnSpc>
              <a:spcBef>
                <a:spcPts val="1600"/>
              </a:spcBef>
              <a:spcAft>
                <a:spcPts val="0"/>
              </a:spcAft>
              <a:buClr>
                <a:schemeClr val="accent2"/>
              </a:buClr>
              <a:buSzPts val="1400"/>
              <a:buNone/>
              <a:defRPr>
                <a:solidFill>
                  <a:schemeClr val="accent2"/>
                </a:solidFill>
              </a:defRPr>
            </a:lvl8pPr>
            <a:lvl9pPr lvl="8" algn="ctr">
              <a:lnSpc>
                <a:spcPct val="100000"/>
              </a:lnSpc>
              <a:spcBef>
                <a:spcPts val="1600"/>
              </a:spcBef>
              <a:spcAft>
                <a:spcPts val="1600"/>
              </a:spcAft>
              <a:buClr>
                <a:schemeClr val="accent2"/>
              </a:buClr>
              <a:buSzPts val="1400"/>
              <a:buNone/>
              <a:defRPr>
                <a:solidFill>
                  <a:schemeClr val="accent2"/>
                </a:solidFill>
              </a:defRPr>
            </a:lvl9pPr>
          </a:lstStyle>
          <a:p/>
        </p:txBody>
      </p:sp>
      <p:sp>
        <p:nvSpPr>
          <p:cNvPr id="917" name="Google Shape;917;p122"/>
          <p:cNvSpPr txBox="1"/>
          <p:nvPr>
            <p:ph idx="6" type="subTitle"/>
          </p:nvPr>
        </p:nvSpPr>
        <p:spPr>
          <a:xfrm>
            <a:off x="6152550" y="3152800"/>
            <a:ext cx="2114400" cy="52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18" name="Google Shape;918;p122"/>
          <p:cNvSpPr/>
          <p:nvPr/>
        </p:nvSpPr>
        <p:spPr>
          <a:xfrm>
            <a:off x="-179100" y="90707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122"/>
          <p:cNvSpPr/>
          <p:nvPr/>
        </p:nvSpPr>
        <p:spPr>
          <a:xfrm>
            <a:off x="-1596800" y="-16809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122"/>
          <p:cNvSpPr/>
          <p:nvPr/>
        </p:nvSpPr>
        <p:spPr>
          <a:xfrm rot="10800000">
            <a:off x="8813100" y="38816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122"/>
          <p:cNvSpPr/>
          <p:nvPr/>
        </p:nvSpPr>
        <p:spPr>
          <a:xfrm rot="10800000">
            <a:off x="8245400" y="44842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122"/>
          <p:cNvSpPr/>
          <p:nvPr/>
        </p:nvSpPr>
        <p:spPr>
          <a:xfrm>
            <a:off x="8424000" y="-3096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122"/>
          <p:cNvSpPr/>
          <p:nvPr/>
        </p:nvSpPr>
        <p:spPr>
          <a:xfrm>
            <a:off x="-15755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bg>
      <p:bgPr>
        <a:solidFill>
          <a:schemeClr val="lt1"/>
        </a:solidFill>
      </p:bgPr>
    </p:bg>
    <p:spTree>
      <p:nvGrpSpPr>
        <p:cNvPr id="924" name="Shape 924"/>
        <p:cNvGrpSpPr/>
        <p:nvPr/>
      </p:nvGrpSpPr>
      <p:grpSpPr>
        <a:xfrm>
          <a:off x="0" y="0"/>
          <a:ext cx="0" cy="0"/>
          <a:chOff x="0" y="0"/>
          <a:chExt cx="0" cy="0"/>
        </a:xfrm>
      </p:grpSpPr>
      <p:sp>
        <p:nvSpPr>
          <p:cNvPr id="925" name="Google Shape;925;p123"/>
          <p:cNvSpPr/>
          <p:nvPr/>
        </p:nvSpPr>
        <p:spPr>
          <a:xfrm>
            <a:off x="-1451875" y="4166175"/>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123"/>
          <p:cNvSpPr txBox="1"/>
          <p:nvPr>
            <p:ph type="title"/>
          </p:nvPr>
        </p:nvSpPr>
        <p:spPr>
          <a:xfrm>
            <a:off x="2902650" y="3593475"/>
            <a:ext cx="33387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200"/>
              <a:buNone/>
              <a:defRPr sz="2200"/>
            </a:lvl1pPr>
            <a:lvl2pPr lvl="1"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2pPr>
            <a:lvl3pPr lvl="2"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3pPr>
            <a:lvl4pPr lvl="3"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4pPr>
            <a:lvl5pPr lvl="4"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5pPr>
            <a:lvl6pPr lvl="5"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6pPr>
            <a:lvl7pPr lvl="6"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7pPr>
            <a:lvl8pPr lvl="7"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8pPr>
            <a:lvl9pPr lvl="8" algn="ctr">
              <a:lnSpc>
                <a:spcPct val="100000"/>
              </a:lnSpc>
              <a:spcBef>
                <a:spcPts val="0"/>
              </a:spcBef>
              <a:spcAft>
                <a:spcPts val="0"/>
              </a:spcAft>
              <a:buSzPts val="3000"/>
              <a:buFont typeface="Archivo Black"/>
              <a:buNone/>
              <a:defRPr sz="3000">
                <a:latin typeface="Archivo Black"/>
                <a:ea typeface="Archivo Black"/>
                <a:cs typeface="Archivo Black"/>
                <a:sym typeface="Archivo Black"/>
              </a:defRPr>
            </a:lvl9pPr>
          </a:lstStyle>
          <a:p/>
        </p:txBody>
      </p:sp>
      <p:sp>
        <p:nvSpPr>
          <p:cNvPr id="927" name="Google Shape;927;p123"/>
          <p:cNvSpPr txBox="1"/>
          <p:nvPr>
            <p:ph idx="1" type="subTitle"/>
          </p:nvPr>
        </p:nvSpPr>
        <p:spPr>
          <a:xfrm>
            <a:off x="1884900" y="1660175"/>
            <a:ext cx="5374200" cy="1894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28" name="Google Shape;928;p123"/>
          <p:cNvSpPr/>
          <p:nvPr/>
        </p:nvSpPr>
        <p:spPr>
          <a:xfrm>
            <a:off x="8424000" y="4603500"/>
            <a:ext cx="849600" cy="8496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123"/>
          <p:cNvSpPr/>
          <p:nvPr/>
        </p:nvSpPr>
        <p:spPr>
          <a:xfrm>
            <a:off x="7443000" y="-1652850"/>
            <a:ext cx="2495400" cy="24954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123"/>
          <p:cNvSpPr/>
          <p:nvPr/>
        </p:nvSpPr>
        <p:spPr>
          <a:xfrm>
            <a:off x="8767350" y="1017725"/>
            <a:ext cx="510000" cy="510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23"/>
          <p:cNvSpPr/>
          <p:nvPr/>
        </p:nvSpPr>
        <p:spPr>
          <a:xfrm>
            <a:off x="720000" y="-239575"/>
            <a:ext cx="510000" cy="510000"/>
          </a:xfrm>
          <a:prstGeom prst="ellipse">
            <a:avLst/>
          </a:pr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123"/>
          <p:cNvSpPr/>
          <p:nvPr/>
        </p:nvSpPr>
        <p:spPr>
          <a:xfrm>
            <a:off x="-129600" y="-133350"/>
            <a:ext cx="849600" cy="8496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3" name="Google Shape;933;p123"/>
          <p:cNvGrpSpPr/>
          <p:nvPr/>
        </p:nvGrpSpPr>
        <p:grpSpPr>
          <a:xfrm>
            <a:off x="587948" y="1650882"/>
            <a:ext cx="1178435" cy="2421967"/>
            <a:chOff x="587948" y="1650882"/>
            <a:chExt cx="1178435" cy="2421967"/>
          </a:xfrm>
        </p:grpSpPr>
        <p:sp>
          <p:nvSpPr>
            <p:cNvPr id="934" name="Google Shape;934;p123"/>
            <p:cNvSpPr/>
            <p:nvPr/>
          </p:nvSpPr>
          <p:spPr>
            <a:xfrm>
              <a:off x="5879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123"/>
            <p:cNvSpPr/>
            <p:nvPr/>
          </p:nvSpPr>
          <p:spPr>
            <a:xfrm>
              <a:off x="1341734"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123"/>
            <p:cNvSpPr/>
            <p:nvPr/>
          </p:nvSpPr>
          <p:spPr>
            <a:xfrm>
              <a:off x="1457432" y="2537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123"/>
            <p:cNvSpPr/>
            <p:nvPr/>
          </p:nvSpPr>
          <p:spPr>
            <a:xfrm>
              <a:off x="1114309"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123"/>
            <p:cNvSpPr/>
            <p:nvPr/>
          </p:nvSpPr>
          <p:spPr>
            <a:xfrm>
              <a:off x="1695557" y="400435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9" name="Google Shape;939;p123"/>
          <p:cNvGrpSpPr/>
          <p:nvPr/>
        </p:nvGrpSpPr>
        <p:grpSpPr>
          <a:xfrm>
            <a:off x="7377621" y="1650882"/>
            <a:ext cx="1178434" cy="2421967"/>
            <a:chOff x="7377621" y="1650882"/>
            <a:chExt cx="1178434" cy="2421967"/>
          </a:xfrm>
        </p:grpSpPr>
        <p:sp>
          <p:nvSpPr>
            <p:cNvPr id="940" name="Google Shape;940;p123"/>
            <p:cNvSpPr/>
            <p:nvPr/>
          </p:nvSpPr>
          <p:spPr>
            <a:xfrm flipH="1">
              <a:off x="8370748" y="2605392"/>
              <a:ext cx="185307" cy="175862"/>
            </a:xfrm>
            <a:custGeom>
              <a:rect b="b" l="l" r="r" t="t"/>
              <a:pathLst>
                <a:path extrusionOk="0" h="4971" w="5238">
                  <a:moveTo>
                    <a:pt x="2636" y="1"/>
                  </a:moveTo>
                  <a:lnTo>
                    <a:pt x="1802" y="1635"/>
                  </a:lnTo>
                  <a:lnTo>
                    <a:pt x="1" y="1902"/>
                  </a:lnTo>
                  <a:lnTo>
                    <a:pt x="1302" y="3170"/>
                  </a:lnTo>
                  <a:lnTo>
                    <a:pt x="1001" y="4971"/>
                  </a:lnTo>
                  <a:lnTo>
                    <a:pt x="2636" y="4137"/>
                  </a:lnTo>
                  <a:lnTo>
                    <a:pt x="4237" y="4971"/>
                  </a:lnTo>
                  <a:lnTo>
                    <a:pt x="3937" y="3170"/>
                  </a:lnTo>
                  <a:lnTo>
                    <a:pt x="5238" y="1902"/>
                  </a:lnTo>
                  <a:lnTo>
                    <a:pt x="3437" y="1635"/>
                  </a:lnTo>
                  <a:lnTo>
                    <a:pt x="263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123"/>
            <p:cNvSpPr/>
            <p:nvPr/>
          </p:nvSpPr>
          <p:spPr>
            <a:xfrm flipH="1">
              <a:off x="7686586" y="16508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123"/>
            <p:cNvSpPr/>
            <p:nvPr/>
          </p:nvSpPr>
          <p:spPr>
            <a:xfrm flipH="1">
              <a:off x="7615746" y="253750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123"/>
            <p:cNvSpPr/>
            <p:nvPr/>
          </p:nvSpPr>
          <p:spPr>
            <a:xfrm flipH="1">
              <a:off x="7914011" y="3327282"/>
              <a:ext cx="115684" cy="109776"/>
            </a:xfrm>
            <a:custGeom>
              <a:rect b="b" l="l" r="r" t="t"/>
              <a:pathLst>
                <a:path extrusionOk="0" h="3103" w="3270">
                  <a:moveTo>
                    <a:pt x="1635" y="0"/>
                  </a:moveTo>
                  <a:lnTo>
                    <a:pt x="1135" y="1034"/>
                  </a:lnTo>
                  <a:lnTo>
                    <a:pt x="0" y="1168"/>
                  </a:lnTo>
                  <a:lnTo>
                    <a:pt x="834" y="1968"/>
                  </a:lnTo>
                  <a:lnTo>
                    <a:pt x="634" y="3103"/>
                  </a:lnTo>
                  <a:lnTo>
                    <a:pt x="1635" y="2569"/>
                  </a:lnTo>
                  <a:lnTo>
                    <a:pt x="2636" y="3103"/>
                  </a:lnTo>
                  <a:lnTo>
                    <a:pt x="2435" y="1968"/>
                  </a:lnTo>
                  <a:lnTo>
                    <a:pt x="3269" y="1168"/>
                  </a:lnTo>
                  <a:lnTo>
                    <a:pt x="2135" y="1034"/>
                  </a:lnTo>
                  <a:lnTo>
                    <a:pt x="163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123"/>
            <p:cNvSpPr/>
            <p:nvPr/>
          </p:nvSpPr>
          <p:spPr>
            <a:xfrm flipH="1">
              <a:off x="7377621" y="4004358"/>
              <a:ext cx="70826" cy="68491"/>
            </a:xfrm>
            <a:custGeom>
              <a:rect b="b" l="l" r="r" t="t"/>
              <a:pathLst>
                <a:path extrusionOk="0" h="1936" w="2002">
                  <a:moveTo>
                    <a:pt x="1001" y="1"/>
                  </a:moveTo>
                  <a:lnTo>
                    <a:pt x="701" y="634"/>
                  </a:lnTo>
                  <a:lnTo>
                    <a:pt x="0" y="735"/>
                  </a:lnTo>
                  <a:lnTo>
                    <a:pt x="501" y="1235"/>
                  </a:lnTo>
                  <a:lnTo>
                    <a:pt x="400" y="1935"/>
                  </a:lnTo>
                  <a:lnTo>
                    <a:pt x="1001" y="1602"/>
                  </a:lnTo>
                  <a:lnTo>
                    <a:pt x="1635" y="1935"/>
                  </a:lnTo>
                  <a:lnTo>
                    <a:pt x="1635" y="1935"/>
                  </a:lnTo>
                  <a:lnTo>
                    <a:pt x="1501" y="1235"/>
                  </a:lnTo>
                  <a:lnTo>
                    <a:pt x="2002" y="735"/>
                  </a:lnTo>
                  <a:lnTo>
                    <a:pt x="1334" y="634"/>
                  </a:lnTo>
                  <a:lnTo>
                    <a:pt x="100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6.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2.xml"/><Relationship Id="rId22" Type="http://schemas.openxmlformats.org/officeDocument/2006/relationships/slideLayout" Target="../slideLayouts/slideLayout34.xml"/><Relationship Id="rId21" Type="http://schemas.openxmlformats.org/officeDocument/2006/relationships/slideLayout" Target="../slideLayouts/slideLayout33.xml"/><Relationship Id="rId24" Type="http://schemas.openxmlformats.org/officeDocument/2006/relationships/slideLayout" Target="../slideLayouts/slideLayout36.xml"/><Relationship Id="rId23" Type="http://schemas.openxmlformats.org/officeDocument/2006/relationships/slideLayout" Target="../slideLayouts/slideLayout35.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26" Type="http://schemas.openxmlformats.org/officeDocument/2006/relationships/slideLayout" Target="../slideLayouts/slideLayout38.xml"/><Relationship Id="rId25" Type="http://schemas.openxmlformats.org/officeDocument/2006/relationships/slideLayout" Target="../slideLayouts/slideLayout37.xml"/><Relationship Id="rId28" Type="http://schemas.openxmlformats.org/officeDocument/2006/relationships/slideLayout" Target="../slideLayouts/slideLayout40.xml"/><Relationship Id="rId27" Type="http://schemas.openxmlformats.org/officeDocument/2006/relationships/slideLayout" Target="../slideLayouts/slideLayout39.xml"/><Relationship Id="rId5" Type="http://schemas.openxmlformats.org/officeDocument/2006/relationships/slideLayout" Target="../slideLayouts/slideLayout17.xml"/><Relationship Id="rId6" Type="http://schemas.openxmlformats.org/officeDocument/2006/relationships/slideLayout" Target="../slideLayouts/slideLayout18.xml"/><Relationship Id="rId29" Type="http://schemas.openxmlformats.org/officeDocument/2006/relationships/slideLayout" Target="../slideLayouts/slideLayout41.xml"/><Relationship Id="rId7" Type="http://schemas.openxmlformats.org/officeDocument/2006/relationships/slideLayout" Target="../slideLayouts/slideLayout19.xml"/><Relationship Id="rId8" Type="http://schemas.openxmlformats.org/officeDocument/2006/relationships/slideLayout" Target="../slideLayouts/slideLayout20.xml"/><Relationship Id="rId31" Type="http://schemas.openxmlformats.org/officeDocument/2006/relationships/theme" Target="../theme/theme4.xml"/><Relationship Id="rId30" Type="http://schemas.openxmlformats.org/officeDocument/2006/relationships/slideLayout" Target="../slideLayouts/slideLayout42.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7" Type="http://schemas.openxmlformats.org/officeDocument/2006/relationships/slideLayout" Target="../slideLayouts/slideLayout29.xml"/><Relationship Id="rId16" Type="http://schemas.openxmlformats.org/officeDocument/2006/relationships/slideLayout" Target="../slideLayouts/slideLayout28.xml"/><Relationship Id="rId19" Type="http://schemas.openxmlformats.org/officeDocument/2006/relationships/slideLayout" Target="../slideLayouts/slideLayout31.xml"/><Relationship Id="rId18"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5" Type="http://schemas.openxmlformats.org/officeDocument/2006/relationships/slideLayout" Target="../slideLayouts/slideLayout47.xml"/><Relationship Id="rId6" Type="http://schemas.openxmlformats.org/officeDocument/2006/relationships/slideLayout" Target="../slideLayouts/slideLayout48.xml"/><Relationship Id="rId7" Type="http://schemas.openxmlformats.org/officeDocument/2006/relationships/slideLayout" Target="../slideLayouts/slideLayout49.xml"/><Relationship Id="rId8" Type="http://schemas.openxmlformats.org/officeDocument/2006/relationships/slideLayout" Target="../slideLayouts/slideLayout50.xml"/><Relationship Id="rId11" Type="http://schemas.openxmlformats.org/officeDocument/2006/relationships/slideLayout" Target="../slideLayouts/slideLayout53.xml"/><Relationship Id="rId10" Type="http://schemas.openxmlformats.org/officeDocument/2006/relationships/slideLayout" Target="../slideLayouts/slideLayout52.xml"/><Relationship Id="rId12" Type="http://schemas.openxmlformats.org/officeDocument/2006/relationships/theme" Target="../theme/theme2.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73.xml"/><Relationship Id="rId22" Type="http://schemas.openxmlformats.org/officeDocument/2006/relationships/slideLayout" Target="../slideLayouts/slideLayout75.xml"/><Relationship Id="rId21" Type="http://schemas.openxmlformats.org/officeDocument/2006/relationships/slideLayout" Target="../slideLayouts/slideLayout74.xml"/><Relationship Id="rId24" Type="http://schemas.openxmlformats.org/officeDocument/2006/relationships/slideLayout" Target="../slideLayouts/slideLayout77.xml"/><Relationship Id="rId23" Type="http://schemas.openxmlformats.org/officeDocument/2006/relationships/slideLayout" Target="../slideLayouts/slideLayout76.xml"/><Relationship Id="rId1" Type="http://schemas.openxmlformats.org/officeDocument/2006/relationships/slideLayout" Target="../slideLayouts/slideLayout54.xml"/><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9" Type="http://schemas.openxmlformats.org/officeDocument/2006/relationships/slideLayout" Target="../slideLayouts/slideLayout62.xml"/><Relationship Id="rId26" Type="http://schemas.openxmlformats.org/officeDocument/2006/relationships/slideLayout" Target="../slideLayouts/slideLayout79.xml"/><Relationship Id="rId25" Type="http://schemas.openxmlformats.org/officeDocument/2006/relationships/slideLayout" Target="../slideLayouts/slideLayout78.xml"/><Relationship Id="rId28" Type="http://schemas.openxmlformats.org/officeDocument/2006/relationships/slideLayout" Target="../slideLayouts/slideLayout81.xml"/><Relationship Id="rId27" Type="http://schemas.openxmlformats.org/officeDocument/2006/relationships/slideLayout" Target="../slideLayouts/slideLayout80.xml"/><Relationship Id="rId5" Type="http://schemas.openxmlformats.org/officeDocument/2006/relationships/slideLayout" Target="../slideLayouts/slideLayout58.xml"/><Relationship Id="rId6" Type="http://schemas.openxmlformats.org/officeDocument/2006/relationships/slideLayout" Target="../slideLayouts/slideLayout59.xml"/><Relationship Id="rId29" Type="http://schemas.openxmlformats.org/officeDocument/2006/relationships/slideLayout" Target="../slideLayouts/slideLayout82.xml"/><Relationship Id="rId7" Type="http://schemas.openxmlformats.org/officeDocument/2006/relationships/slideLayout" Target="../slideLayouts/slideLayout60.xml"/><Relationship Id="rId8" Type="http://schemas.openxmlformats.org/officeDocument/2006/relationships/slideLayout" Target="../slideLayouts/slideLayout61.xml"/><Relationship Id="rId31" Type="http://schemas.openxmlformats.org/officeDocument/2006/relationships/theme" Target="../theme/theme5.xml"/><Relationship Id="rId30" Type="http://schemas.openxmlformats.org/officeDocument/2006/relationships/slideLayout" Target="../slideLayouts/slideLayout83.xml"/><Relationship Id="rId11" Type="http://schemas.openxmlformats.org/officeDocument/2006/relationships/slideLayout" Target="../slideLayouts/slideLayout64.xml"/><Relationship Id="rId10" Type="http://schemas.openxmlformats.org/officeDocument/2006/relationships/slideLayout" Target="../slideLayouts/slideLayout63.xml"/><Relationship Id="rId13" Type="http://schemas.openxmlformats.org/officeDocument/2006/relationships/slideLayout" Target="../slideLayouts/slideLayout66.xml"/><Relationship Id="rId12" Type="http://schemas.openxmlformats.org/officeDocument/2006/relationships/slideLayout" Target="../slideLayouts/slideLayout65.xml"/><Relationship Id="rId15" Type="http://schemas.openxmlformats.org/officeDocument/2006/relationships/slideLayout" Target="../slideLayouts/slideLayout68.xml"/><Relationship Id="rId14" Type="http://schemas.openxmlformats.org/officeDocument/2006/relationships/slideLayout" Target="../slideLayouts/slideLayout67.xml"/><Relationship Id="rId17" Type="http://schemas.openxmlformats.org/officeDocument/2006/relationships/slideLayout" Target="../slideLayouts/slideLayout70.xml"/><Relationship Id="rId16" Type="http://schemas.openxmlformats.org/officeDocument/2006/relationships/slideLayout" Target="../slideLayouts/slideLayout69.xml"/><Relationship Id="rId19" Type="http://schemas.openxmlformats.org/officeDocument/2006/relationships/slideLayout" Target="../slideLayouts/slideLayout72.xml"/><Relationship Id="rId18" Type="http://schemas.openxmlformats.org/officeDocument/2006/relationships/slideLayout" Target="../slideLayouts/slideLayout71.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03.xml"/><Relationship Id="rId22" Type="http://schemas.openxmlformats.org/officeDocument/2006/relationships/slideLayout" Target="../slideLayouts/slideLayout105.xml"/><Relationship Id="rId21" Type="http://schemas.openxmlformats.org/officeDocument/2006/relationships/slideLayout" Target="../slideLayouts/slideLayout104.xml"/><Relationship Id="rId24" Type="http://schemas.openxmlformats.org/officeDocument/2006/relationships/slideLayout" Target="../slideLayouts/slideLayout107.xml"/><Relationship Id="rId23" Type="http://schemas.openxmlformats.org/officeDocument/2006/relationships/slideLayout" Target="../slideLayouts/slideLayout106.xml"/><Relationship Id="rId1" Type="http://schemas.openxmlformats.org/officeDocument/2006/relationships/slideLayout" Target="../slideLayouts/slideLayout84.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9" Type="http://schemas.openxmlformats.org/officeDocument/2006/relationships/slideLayout" Target="../slideLayouts/slideLayout92.xml"/><Relationship Id="rId26" Type="http://schemas.openxmlformats.org/officeDocument/2006/relationships/slideLayout" Target="../slideLayouts/slideLayout109.xml"/><Relationship Id="rId25" Type="http://schemas.openxmlformats.org/officeDocument/2006/relationships/slideLayout" Target="../slideLayouts/slideLayout108.xml"/><Relationship Id="rId28" Type="http://schemas.openxmlformats.org/officeDocument/2006/relationships/slideLayout" Target="../slideLayouts/slideLayout111.xml"/><Relationship Id="rId27" Type="http://schemas.openxmlformats.org/officeDocument/2006/relationships/slideLayout" Target="../slideLayouts/slideLayout110.xml"/><Relationship Id="rId5" Type="http://schemas.openxmlformats.org/officeDocument/2006/relationships/slideLayout" Target="../slideLayouts/slideLayout88.xml"/><Relationship Id="rId6" Type="http://schemas.openxmlformats.org/officeDocument/2006/relationships/slideLayout" Target="../slideLayouts/slideLayout89.xml"/><Relationship Id="rId29" Type="http://schemas.openxmlformats.org/officeDocument/2006/relationships/slideLayout" Target="../slideLayouts/slideLayout112.xml"/><Relationship Id="rId7" Type="http://schemas.openxmlformats.org/officeDocument/2006/relationships/slideLayout" Target="../slideLayouts/slideLayout90.xml"/><Relationship Id="rId8" Type="http://schemas.openxmlformats.org/officeDocument/2006/relationships/slideLayout" Target="../slideLayouts/slideLayout91.xml"/><Relationship Id="rId31" Type="http://schemas.openxmlformats.org/officeDocument/2006/relationships/theme" Target="../theme/theme3.xml"/><Relationship Id="rId30" Type="http://schemas.openxmlformats.org/officeDocument/2006/relationships/slideLayout" Target="../slideLayouts/slideLayout113.xml"/><Relationship Id="rId11" Type="http://schemas.openxmlformats.org/officeDocument/2006/relationships/slideLayout" Target="../slideLayouts/slideLayout94.xml"/><Relationship Id="rId10" Type="http://schemas.openxmlformats.org/officeDocument/2006/relationships/slideLayout" Target="../slideLayouts/slideLayout93.xml"/><Relationship Id="rId13" Type="http://schemas.openxmlformats.org/officeDocument/2006/relationships/slideLayout" Target="../slideLayouts/slideLayout96.xml"/><Relationship Id="rId12" Type="http://schemas.openxmlformats.org/officeDocument/2006/relationships/slideLayout" Target="../slideLayouts/slideLayout95.xml"/><Relationship Id="rId15" Type="http://schemas.openxmlformats.org/officeDocument/2006/relationships/slideLayout" Target="../slideLayouts/slideLayout98.xml"/><Relationship Id="rId14" Type="http://schemas.openxmlformats.org/officeDocument/2006/relationships/slideLayout" Target="../slideLayouts/slideLayout97.xml"/><Relationship Id="rId17" Type="http://schemas.openxmlformats.org/officeDocument/2006/relationships/slideLayout" Target="../slideLayouts/slideLayout100.xml"/><Relationship Id="rId16" Type="http://schemas.openxmlformats.org/officeDocument/2006/relationships/slideLayout" Target="../slideLayouts/slideLayout99.xml"/><Relationship Id="rId19" Type="http://schemas.openxmlformats.org/officeDocument/2006/relationships/slideLayout" Target="../slideLayouts/slideLayout102.xml"/><Relationship Id="rId18" Type="http://schemas.openxmlformats.org/officeDocument/2006/relationships/slideLayout" Target="../slideLayouts/slideLayout10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mc:Choice Requires="p14">
      <p:transition spd="med" p14:dur="600">
        <p:push/>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7" name="Shape 57"/>
        <p:cNvGrpSpPr/>
        <p:nvPr/>
      </p:nvGrpSpPr>
      <p:grpSpPr>
        <a:xfrm>
          <a:off x="0" y="0"/>
          <a:ext cx="0" cy="0"/>
          <a:chOff x="0" y="0"/>
          <a:chExt cx="0" cy="0"/>
        </a:xfrm>
      </p:grpSpPr>
      <p:sp>
        <p:nvSpPr>
          <p:cNvPr id="58" name="Google Shape;58;p2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chivo Black"/>
              <a:buNone/>
              <a:defRPr b="1" i="0" sz="2800" u="none" cap="none" strike="noStrike">
                <a:solidFill>
                  <a:schemeClr val="dk1"/>
                </a:solidFill>
                <a:latin typeface="Archivo Black"/>
                <a:ea typeface="Archivo Black"/>
                <a:cs typeface="Archivo Black"/>
                <a:sym typeface="Archivo Black"/>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9" name="Google Shape;59;p22"/>
          <p:cNvSpPr txBox="1"/>
          <p:nvPr>
            <p:ph idx="1" type="body"/>
          </p:nvPr>
        </p:nvSpPr>
        <p:spPr>
          <a:xfrm>
            <a:off x="720000" y="1152475"/>
            <a:ext cx="7704000" cy="3450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686" r:id="rId25"/>
    <p:sldLayoutId id="2147483687" r:id="rId26"/>
    <p:sldLayoutId id="2147483688" r:id="rId27"/>
    <p:sldLayoutId id="2147483689" r:id="rId28"/>
    <p:sldLayoutId id="2147483690" r:id="rId29"/>
    <p:sldLayoutId id="2147483691" r:id="rId30"/>
  </p:sldLayoutIdLst>
  <mc:AlternateContent>
    <mc:Choice Requires="p14">
      <p:transition spd="med" p14:dur="600">
        <p:push/>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81" name="Shape 381"/>
        <p:cNvGrpSpPr/>
        <p:nvPr/>
      </p:nvGrpSpPr>
      <p:grpSpPr>
        <a:xfrm>
          <a:off x="0" y="0"/>
          <a:ext cx="0" cy="0"/>
          <a:chOff x="0" y="0"/>
          <a:chExt cx="0" cy="0"/>
        </a:xfrm>
      </p:grpSpPr>
      <p:sp>
        <p:nvSpPr>
          <p:cNvPr id="382" name="Google Shape;382;p24"/>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Fira Sans Extra Condensed SemiBold"/>
              <a:buNone/>
              <a:defRPr b="0" i="0" sz="2800" u="none" cap="none" strike="noStrike">
                <a:solidFill>
                  <a:schemeClr val="dk1"/>
                </a:solidFill>
                <a:latin typeface="Fira Sans Extra Condensed SemiBold"/>
                <a:ea typeface="Fira Sans Extra Condensed SemiBold"/>
                <a:cs typeface="Fira Sans Extra Condensed SemiBold"/>
                <a:sym typeface="Fira Sans Extra Condensed SemiBold"/>
              </a:defRPr>
            </a:lvl1pPr>
            <a:lvl2pPr lvl="1" marR="0" rtl="0" algn="l">
              <a:lnSpc>
                <a:spcPct val="100000"/>
              </a:lnSpc>
              <a:spcBef>
                <a:spcPts val="0"/>
              </a:spcBef>
              <a:spcAft>
                <a:spcPts val="0"/>
              </a:spcAft>
              <a:buClr>
                <a:schemeClr val="dk1"/>
              </a:buClr>
              <a:buSzPts val="2800"/>
              <a:buFont typeface="Fira Sans Extra Condensed SemiBold"/>
              <a:buNone/>
              <a:defRPr b="0" i="0" sz="2800" u="none" cap="none" strike="noStrike">
                <a:solidFill>
                  <a:schemeClr val="dk1"/>
                </a:solidFill>
                <a:latin typeface="Fira Sans Extra Condensed SemiBold"/>
                <a:ea typeface="Fira Sans Extra Condensed SemiBold"/>
                <a:cs typeface="Fira Sans Extra Condensed SemiBold"/>
                <a:sym typeface="Fira Sans Extra Condensed SemiBold"/>
              </a:defRPr>
            </a:lvl2pPr>
            <a:lvl3pPr lvl="2" marR="0" rtl="0" algn="l">
              <a:lnSpc>
                <a:spcPct val="100000"/>
              </a:lnSpc>
              <a:spcBef>
                <a:spcPts val="0"/>
              </a:spcBef>
              <a:spcAft>
                <a:spcPts val="0"/>
              </a:spcAft>
              <a:buClr>
                <a:schemeClr val="dk1"/>
              </a:buClr>
              <a:buSzPts val="2800"/>
              <a:buFont typeface="Fira Sans Extra Condensed SemiBold"/>
              <a:buNone/>
              <a:defRPr b="0" i="0" sz="2800" u="none" cap="none" strike="noStrike">
                <a:solidFill>
                  <a:schemeClr val="dk1"/>
                </a:solidFill>
                <a:latin typeface="Fira Sans Extra Condensed SemiBold"/>
                <a:ea typeface="Fira Sans Extra Condensed SemiBold"/>
                <a:cs typeface="Fira Sans Extra Condensed SemiBold"/>
                <a:sym typeface="Fira Sans Extra Condensed SemiBold"/>
              </a:defRPr>
            </a:lvl3pPr>
            <a:lvl4pPr lvl="3" marR="0" rtl="0" algn="l">
              <a:lnSpc>
                <a:spcPct val="100000"/>
              </a:lnSpc>
              <a:spcBef>
                <a:spcPts val="0"/>
              </a:spcBef>
              <a:spcAft>
                <a:spcPts val="0"/>
              </a:spcAft>
              <a:buClr>
                <a:schemeClr val="dk1"/>
              </a:buClr>
              <a:buSzPts val="2800"/>
              <a:buFont typeface="Fira Sans Extra Condensed SemiBold"/>
              <a:buNone/>
              <a:defRPr b="0" i="0" sz="2800" u="none" cap="none" strike="noStrike">
                <a:solidFill>
                  <a:schemeClr val="dk1"/>
                </a:solidFill>
                <a:latin typeface="Fira Sans Extra Condensed SemiBold"/>
                <a:ea typeface="Fira Sans Extra Condensed SemiBold"/>
                <a:cs typeface="Fira Sans Extra Condensed SemiBold"/>
                <a:sym typeface="Fira Sans Extra Condensed SemiBold"/>
              </a:defRPr>
            </a:lvl4pPr>
            <a:lvl5pPr lvl="4" marR="0" rtl="0" algn="l">
              <a:lnSpc>
                <a:spcPct val="100000"/>
              </a:lnSpc>
              <a:spcBef>
                <a:spcPts val="0"/>
              </a:spcBef>
              <a:spcAft>
                <a:spcPts val="0"/>
              </a:spcAft>
              <a:buClr>
                <a:schemeClr val="dk1"/>
              </a:buClr>
              <a:buSzPts val="2800"/>
              <a:buFont typeface="Fira Sans Extra Condensed SemiBold"/>
              <a:buNone/>
              <a:defRPr b="0" i="0" sz="2800" u="none" cap="none" strike="noStrike">
                <a:solidFill>
                  <a:schemeClr val="dk1"/>
                </a:solidFill>
                <a:latin typeface="Fira Sans Extra Condensed SemiBold"/>
                <a:ea typeface="Fira Sans Extra Condensed SemiBold"/>
                <a:cs typeface="Fira Sans Extra Condensed SemiBold"/>
                <a:sym typeface="Fira Sans Extra Condensed SemiBold"/>
              </a:defRPr>
            </a:lvl5pPr>
            <a:lvl6pPr lvl="5" marR="0" rtl="0" algn="l">
              <a:lnSpc>
                <a:spcPct val="100000"/>
              </a:lnSpc>
              <a:spcBef>
                <a:spcPts val="0"/>
              </a:spcBef>
              <a:spcAft>
                <a:spcPts val="0"/>
              </a:spcAft>
              <a:buClr>
                <a:schemeClr val="dk1"/>
              </a:buClr>
              <a:buSzPts val="2800"/>
              <a:buFont typeface="Fira Sans Extra Condensed SemiBold"/>
              <a:buNone/>
              <a:defRPr b="0" i="0" sz="2800" u="none" cap="none" strike="noStrike">
                <a:solidFill>
                  <a:schemeClr val="dk1"/>
                </a:solidFill>
                <a:latin typeface="Fira Sans Extra Condensed SemiBold"/>
                <a:ea typeface="Fira Sans Extra Condensed SemiBold"/>
                <a:cs typeface="Fira Sans Extra Condensed SemiBold"/>
                <a:sym typeface="Fira Sans Extra Condensed SemiBold"/>
              </a:defRPr>
            </a:lvl6pPr>
            <a:lvl7pPr lvl="6" marR="0" rtl="0" algn="l">
              <a:lnSpc>
                <a:spcPct val="100000"/>
              </a:lnSpc>
              <a:spcBef>
                <a:spcPts val="0"/>
              </a:spcBef>
              <a:spcAft>
                <a:spcPts val="0"/>
              </a:spcAft>
              <a:buClr>
                <a:schemeClr val="dk1"/>
              </a:buClr>
              <a:buSzPts val="2800"/>
              <a:buFont typeface="Fira Sans Extra Condensed SemiBold"/>
              <a:buNone/>
              <a:defRPr b="0" i="0" sz="2800" u="none" cap="none" strike="noStrike">
                <a:solidFill>
                  <a:schemeClr val="dk1"/>
                </a:solidFill>
                <a:latin typeface="Fira Sans Extra Condensed SemiBold"/>
                <a:ea typeface="Fira Sans Extra Condensed SemiBold"/>
                <a:cs typeface="Fira Sans Extra Condensed SemiBold"/>
                <a:sym typeface="Fira Sans Extra Condensed SemiBold"/>
              </a:defRPr>
            </a:lvl7pPr>
            <a:lvl8pPr lvl="7" marR="0" rtl="0" algn="l">
              <a:lnSpc>
                <a:spcPct val="100000"/>
              </a:lnSpc>
              <a:spcBef>
                <a:spcPts val="0"/>
              </a:spcBef>
              <a:spcAft>
                <a:spcPts val="0"/>
              </a:spcAft>
              <a:buClr>
                <a:schemeClr val="dk1"/>
              </a:buClr>
              <a:buSzPts val="2800"/>
              <a:buFont typeface="Fira Sans Extra Condensed SemiBold"/>
              <a:buNone/>
              <a:defRPr b="0" i="0" sz="2800" u="none" cap="none" strike="noStrike">
                <a:solidFill>
                  <a:schemeClr val="dk1"/>
                </a:solidFill>
                <a:latin typeface="Fira Sans Extra Condensed SemiBold"/>
                <a:ea typeface="Fira Sans Extra Condensed SemiBold"/>
                <a:cs typeface="Fira Sans Extra Condensed SemiBold"/>
                <a:sym typeface="Fira Sans Extra Condensed SemiBold"/>
              </a:defRPr>
            </a:lvl8pPr>
            <a:lvl9pPr lvl="8" marR="0" rtl="0" algn="l">
              <a:lnSpc>
                <a:spcPct val="100000"/>
              </a:lnSpc>
              <a:spcBef>
                <a:spcPts val="0"/>
              </a:spcBef>
              <a:spcAft>
                <a:spcPts val="0"/>
              </a:spcAft>
              <a:buClr>
                <a:schemeClr val="dk1"/>
              </a:buClr>
              <a:buSzPts val="2800"/>
              <a:buFont typeface="Fira Sans Extra Condensed SemiBold"/>
              <a:buNone/>
              <a:defRPr b="0" i="0" sz="2800" u="none" cap="none" strike="noStrike">
                <a:solidFill>
                  <a:schemeClr val="dk1"/>
                </a:solidFill>
                <a:latin typeface="Fira Sans Extra Condensed SemiBold"/>
                <a:ea typeface="Fira Sans Extra Condensed SemiBold"/>
                <a:cs typeface="Fira Sans Extra Condensed SemiBold"/>
                <a:sym typeface="Fira Sans Extra Condensed SemiBold"/>
              </a:defRPr>
            </a:lvl9pPr>
          </a:lstStyle>
          <a:p/>
        </p:txBody>
      </p:sp>
      <p:sp>
        <p:nvSpPr>
          <p:cNvPr id="383" name="Google Shape;383;p24"/>
          <p:cNvSpPr txBox="1"/>
          <p:nvPr>
            <p:ph idx="1" type="body"/>
          </p:nvPr>
        </p:nvSpPr>
        <p:spPr>
          <a:xfrm>
            <a:off x="710275" y="1152475"/>
            <a:ext cx="7723500" cy="3454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Roboto"/>
              <a:buChar char="●"/>
              <a:defRPr b="0" i="0" sz="1800" u="none" cap="none" strike="noStrike">
                <a:solidFill>
                  <a:schemeClr val="dk1"/>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2pPr>
            <a:lvl3pPr indent="-317500" lvl="2" marL="13716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3pPr>
            <a:lvl4pPr indent="-317500" lvl="3" marL="18288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4pPr>
            <a:lvl5pPr indent="-317500" lvl="4" marL="22860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5pPr>
            <a:lvl6pPr indent="-317500" lvl="5" marL="27432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6pPr>
            <a:lvl7pPr indent="-317500" lvl="6" marL="32004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7pPr>
            <a:lvl8pPr indent="-317500" lvl="7" marL="36576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dk1"/>
              </a:buClr>
              <a:buSzPts val="1400"/>
              <a:buFont typeface="Roboto"/>
              <a:buChar char="■"/>
              <a:defRPr b="0" i="0" sz="1400" u="none" cap="none" strike="noStrike">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mc:AlternateContent>
    <mc:Choice Requires="p14">
      <p:transition spd="med" p14:dur="600">
        <p:push/>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23" name="Shape 423"/>
        <p:cNvGrpSpPr/>
        <p:nvPr/>
      </p:nvGrpSpPr>
      <p:grpSpPr>
        <a:xfrm>
          <a:off x="0" y="0"/>
          <a:ext cx="0" cy="0"/>
          <a:chOff x="0" y="0"/>
          <a:chExt cx="0" cy="0"/>
        </a:xfrm>
      </p:grpSpPr>
      <p:sp>
        <p:nvSpPr>
          <p:cNvPr id="424" name="Google Shape;424;p2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chivo Black"/>
              <a:buNone/>
              <a:defRPr b="1" i="0" sz="2800" u="none" cap="none" strike="noStrike">
                <a:solidFill>
                  <a:schemeClr val="dk1"/>
                </a:solidFill>
                <a:latin typeface="Archivo Black"/>
                <a:ea typeface="Archivo Black"/>
                <a:cs typeface="Archivo Black"/>
                <a:sym typeface="Archivo Black"/>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425" name="Google Shape;425;p27"/>
          <p:cNvSpPr txBox="1"/>
          <p:nvPr>
            <p:ph idx="1" type="body"/>
          </p:nvPr>
        </p:nvSpPr>
        <p:spPr>
          <a:xfrm>
            <a:off x="720000" y="1152475"/>
            <a:ext cx="7704000" cy="3450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 id="2147483722" r:id="rId18"/>
    <p:sldLayoutId id="2147483723" r:id="rId19"/>
    <p:sldLayoutId id="2147483724" r:id="rId20"/>
    <p:sldLayoutId id="2147483725" r:id="rId21"/>
    <p:sldLayoutId id="2147483726" r:id="rId22"/>
    <p:sldLayoutId id="2147483727" r:id="rId23"/>
    <p:sldLayoutId id="2147483728" r:id="rId24"/>
    <p:sldLayoutId id="2147483729" r:id="rId25"/>
    <p:sldLayoutId id="2147483730" r:id="rId26"/>
    <p:sldLayoutId id="2147483731" r:id="rId27"/>
    <p:sldLayoutId id="2147483732" r:id="rId28"/>
    <p:sldLayoutId id="2147483733" r:id="rId29"/>
    <p:sldLayoutId id="2147483734" r:id="rId30"/>
  </p:sldLayoutIdLst>
  <mc:AlternateContent>
    <mc:Choice Requires="p14">
      <p:transition spd="med" p14:dur="600">
        <p:push/>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47" name="Shape 747"/>
        <p:cNvGrpSpPr/>
        <p:nvPr/>
      </p:nvGrpSpPr>
      <p:grpSpPr>
        <a:xfrm>
          <a:off x="0" y="0"/>
          <a:ext cx="0" cy="0"/>
          <a:chOff x="0" y="0"/>
          <a:chExt cx="0" cy="0"/>
        </a:xfrm>
      </p:grpSpPr>
      <p:sp>
        <p:nvSpPr>
          <p:cNvPr id="748" name="Google Shape;748;p2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chivo Black"/>
              <a:buNone/>
              <a:defRPr b="1" i="0" sz="2800" u="none" cap="none" strike="noStrike">
                <a:solidFill>
                  <a:schemeClr val="dk1"/>
                </a:solidFill>
                <a:latin typeface="Archivo Black"/>
                <a:ea typeface="Archivo Black"/>
                <a:cs typeface="Archivo Black"/>
                <a:sym typeface="Archivo Black"/>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49" name="Google Shape;749;p29"/>
          <p:cNvSpPr txBox="1"/>
          <p:nvPr>
            <p:ph idx="1" type="body"/>
          </p:nvPr>
        </p:nvSpPr>
        <p:spPr>
          <a:xfrm>
            <a:off x="720000" y="1152475"/>
            <a:ext cx="7704000" cy="34509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 id="2147483753" r:id="rId18"/>
    <p:sldLayoutId id="2147483754" r:id="rId19"/>
    <p:sldLayoutId id="2147483755" r:id="rId20"/>
    <p:sldLayoutId id="2147483756" r:id="rId21"/>
    <p:sldLayoutId id="2147483757" r:id="rId22"/>
    <p:sldLayoutId id="2147483758" r:id="rId23"/>
    <p:sldLayoutId id="2147483759" r:id="rId24"/>
    <p:sldLayoutId id="2147483760" r:id="rId25"/>
    <p:sldLayoutId id="2147483761" r:id="rId26"/>
    <p:sldLayoutId id="2147483762" r:id="rId27"/>
    <p:sldLayoutId id="2147483763" r:id="rId28"/>
    <p:sldLayoutId id="2147483764" r:id="rId29"/>
    <p:sldLayoutId id="2147483765" r:id="rId30"/>
  </p:sldLayoutIdLst>
  <mc:AlternateContent>
    <mc:Choice Requires="p14">
      <p:transition spd="med" p14:dur="600">
        <p:push/>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gif"/><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1"/>
          <p:cNvSpPr txBox="1"/>
          <p:nvPr/>
        </p:nvSpPr>
        <p:spPr>
          <a:xfrm>
            <a:off x="3688900" y="726075"/>
            <a:ext cx="5515500" cy="82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600"/>
              <a:buFont typeface="Arial"/>
              <a:buNone/>
            </a:pPr>
            <a:r>
              <a:rPr i="0" lang="en" sz="4000" u="none" cap="none" strike="noStrike">
                <a:solidFill>
                  <a:srgbClr val="FCBD24"/>
                </a:solidFill>
                <a:latin typeface="Merriweather Black"/>
                <a:ea typeface="Merriweather Black"/>
                <a:cs typeface="Merriweather Black"/>
                <a:sym typeface="Merriweather Black"/>
              </a:rPr>
              <a:t>QUẢN LÝ THỜI GIAN</a:t>
            </a:r>
            <a:endParaRPr i="0" sz="4000" u="none" cap="none" strike="noStrike">
              <a:solidFill>
                <a:srgbClr val="FCBD24"/>
              </a:solidFill>
              <a:latin typeface="Merriweather Black"/>
              <a:ea typeface="Merriweather Black"/>
              <a:cs typeface="Merriweather Black"/>
              <a:sym typeface="Merriweather Black"/>
            </a:endParaRPr>
          </a:p>
        </p:txBody>
      </p:sp>
      <p:pic>
        <p:nvPicPr>
          <p:cNvPr id="1076" name="Google Shape;1076;p1"/>
          <p:cNvPicPr preferRelativeResize="0"/>
          <p:nvPr/>
        </p:nvPicPr>
        <p:blipFill rotWithShape="1">
          <a:blip r:embed="rId3">
            <a:alphaModFix/>
          </a:blip>
          <a:srcRect b="0" l="0" r="0" t="0"/>
          <a:stretch/>
        </p:blipFill>
        <p:spPr>
          <a:xfrm>
            <a:off x="2925" y="0"/>
            <a:ext cx="3536875" cy="4880099"/>
          </a:xfrm>
          <a:prstGeom prst="rect">
            <a:avLst/>
          </a:prstGeom>
          <a:noFill/>
          <a:ln>
            <a:noFill/>
          </a:ln>
        </p:spPr>
      </p:pic>
      <p:sp>
        <p:nvSpPr>
          <p:cNvPr id="1077" name="Google Shape;1077;p1"/>
          <p:cNvSpPr txBox="1"/>
          <p:nvPr/>
        </p:nvSpPr>
        <p:spPr>
          <a:xfrm>
            <a:off x="6265276" y="47025"/>
            <a:ext cx="2709000" cy="82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700"/>
              <a:buFont typeface="Arial"/>
              <a:buNone/>
            </a:pPr>
            <a:r>
              <a:rPr i="0" lang="en" sz="4000" u="none" cap="none" strike="noStrike">
                <a:solidFill>
                  <a:srgbClr val="FCBD24"/>
                </a:solidFill>
                <a:latin typeface="Merriweather Black"/>
                <a:ea typeface="Merriweather Black"/>
                <a:cs typeface="Merriweather Black"/>
                <a:sym typeface="Merriweather Black"/>
              </a:rPr>
              <a:t>Nhóm 10</a:t>
            </a:r>
            <a:endParaRPr i="0" sz="4000" u="none" cap="none" strike="noStrike">
              <a:solidFill>
                <a:srgbClr val="FCBD24"/>
              </a:solidFill>
              <a:latin typeface="Merriweather Black"/>
              <a:ea typeface="Merriweather Black"/>
              <a:cs typeface="Merriweather Black"/>
              <a:sym typeface="Merriweather Black"/>
            </a:endParaRPr>
          </a:p>
        </p:txBody>
      </p:sp>
      <p:grpSp>
        <p:nvGrpSpPr>
          <p:cNvPr id="1078" name="Google Shape;1078;p1"/>
          <p:cNvGrpSpPr/>
          <p:nvPr/>
        </p:nvGrpSpPr>
        <p:grpSpPr>
          <a:xfrm>
            <a:off x="5516325" y="2435488"/>
            <a:ext cx="3535326" cy="378966"/>
            <a:chOff x="5516325" y="2435488"/>
            <a:chExt cx="3535326" cy="378966"/>
          </a:xfrm>
        </p:grpSpPr>
        <p:sp>
          <p:nvSpPr>
            <p:cNvPr id="1079" name="Google Shape;1079;p1"/>
            <p:cNvSpPr/>
            <p:nvPr/>
          </p:nvSpPr>
          <p:spPr>
            <a:xfrm flipH="1">
              <a:off x="5937235" y="2435500"/>
              <a:ext cx="3114416" cy="378954"/>
            </a:xfrm>
            <a:custGeom>
              <a:rect b="b" l="l" r="r" t="t"/>
              <a:pathLst>
                <a:path extrusionOk="0" h="25209" w="59666">
                  <a:moveTo>
                    <a:pt x="59285" y="412"/>
                  </a:moveTo>
                  <a:lnTo>
                    <a:pt x="59285" y="24828"/>
                  </a:lnTo>
                  <a:lnTo>
                    <a:pt x="6366" y="24828"/>
                  </a:lnTo>
                  <a:cubicBezTo>
                    <a:pt x="4593" y="24828"/>
                    <a:pt x="3136" y="23372"/>
                    <a:pt x="3136" y="21598"/>
                  </a:cubicBezTo>
                  <a:lnTo>
                    <a:pt x="3136" y="17830"/>
                  </a:lnTo>
                  <a:cubicBezTo>
                    <a:pt x="3136" y="13966"/>
                    <a:pt x="2819" y="13776"/>
                    <a:pt x="2661" y="13681"/>
                  </a:cubicBezTo>
                  <a:lnTo>
                    <a:pt x="2566" y="13649"/>
                  </a:lnTo>
                  <a:lnTo>
                    <a:pt x="2376" y="13523"/>
                  </a:lnTo>
                  <a:lnTo>
                    <a:pt x="2059" y="13364"/>
                  </a:lnTo>
                  <a:lnTo>
                    <a:pt x="2059" y="13333"/>
                  </a:lnTo>
                  <a:lnTo>
                    <a:pt x="1679" y="13143"/>
                  </a:lnTo>
                  <a:lnTo>
                    <a:pt x="1299" y="12889"/>
                  </a:lnTo>
                  <a:lnTo>
                    <a:pt x="793" y="12604"/>
                  </a:lnTo>
                  <a:lnTo>
                    <a:pt x="1299" y="12351"/>
                  </a:lnTo>
                  <a:lnTo>
                    <a:pt x="1616" y="12129"/>
                  </a:lnTo>
                  <a:lnTo>
                    <a:pt x="2059" y="11876"/>
                  </a:lnTo>
                  <a:lnTo>
                    <a:pt x="2313" y="11749"/>
                  </a:lnTo>
                  <a:lnTo>
                    <a:pt x="2344" y="11718"/>
                  </a:lnTo>
                  <a:lnTo>
                    <a:pt x="2376" y="11718"/>
                  </a:lnTo>
                  <a:lnTo>
                    <a:pt x="2439" y="11654"/>
                  </a:lnTo>
                  <a:lnTo>
                    <a:pt x="2534" y="11623"/>
                  </a:lnTo>
                  <a:lnTo>
                    <a:pt x="2661" y="11528"/>
                  </a:lnTo>
                  <a:cubicBezTo>
                    <a:pt x="2819" y="11433"/>
                    <a:pt x="3136" y="11274"/>
                    <a:pt x="3136" y="7411"/>
                  </a:cubicBezTo>
                  <a:lnTo>
                    <a:pt x="3136" y="3642"/>
                  </a:lnTo>
                  <a:cubicBezTo>
                    <a:pt x="3136" y="1869"/>
                    <a:pt x="4593" y="412"/>
                    <a:pt x="6366" y="412"/>
                  </a:cubicBezTo>
                  <a:close/>
                  <a:moveTo>
                    <a:pt x="6366" y="0"/>
                  </a:moveTo>
                  <a:cubicBezTo>
                    <a:pt x="4371" y="0"/>
                    <a:pt x="2756" y="1647"/>
                    <a:pt x="2756" y="3642"/>
                  </a:cubicBezTo>
                  <a:lnTo>
                    <a:pt x="2756" y="7411"/>
                  </a:lnTo>
                  <a:cubicBezTo>
                    <a:pt x="2756" y="9406"/>
                    <a:pt x="2629" y="11116"/>
                    <a:pt x="2471" y="11179"/>
                  </a:cubicBezTo>
                  <a:lnTo>
                    <a:pt x="2313" y="11274"/>
                  </a:lnTo>
                  <a:cubicBezTo>
                    <a:pt x="2313" y="11274"/>
                    <a:pt x="2281" y="11306"/>
                    <a:pt x="2249" y="11306"/>
                  </a:cubicBezTo>
                  <a:lnTo>
                    <a:pt x="2186" y="11369"/>
                  </a:lnTo>
                  <a:lnTo>
                    <a:pt x="2123" y="11369"/>
                  </a:lnTo>
                  <a:cubicBezTo>
                    <a:pt x="2059" y="11433"/>
                    <a:pt x="1964" y="11496"/>
                    <a:pt x="1869" y="11528"/>
                  </a:cubicBezTo>
                  <a:lnTo>
                    <a:pt x="1426" y="11781"/>
                  </a:lnTo>
                  <a:lnTo>
                    <a:pt x="1078" y="12003"/>
                  </a:lnTo>
                  <a:lnTo>
                    <a:pt x="1" y="12604"/>
                  </a:lnTo>
                  <a:lnTo>
                    <a:pt x="1078" y="13238"/>
                  </a:lnTo>
                  <a:cubicBezTo>
                    <a:pt x="1331" y="13396"/>
                    <a:pt x="1616" y="13554"/>
                    <a:pt x="1838" y="13681"/>
                  </a:cubicBezTo>
                  <a:lnTo>
                    <a:pt x="2186" y="13871"/>
                  </a:lnTo>
                  <a:lnTo>
                    <a:pt x="2376" y="13998"/>
                  </a:lnTo>
                  <a:cubicBezTo>
                    <a:pt x="2408" y="13998"/>
                    <a:pt x="2439" y="14029"/>
                    <a:pt x="2471" y="14029"/>
                  </a:cubicBezTo>
                  <a:cubicBezTo>
                    <a:pt x="2629" y="14124"/>
                    <a:pt x="2756" y="15835"/>
                    <a:pt x="2756" y="17830"/>
                  </a:cubicBezTo>
                  <a:lnTo>
                    <a:pt x="2756" y="21598"/>
                  </a:lnTo>
                  <a:cubicBezTo>
                    <a:pt x="2756" y="23593"/>
                    <a:pt x="4371" y="25209"/>
                    <a:pt x="6366" y="25209"/>
                  </a:cubicBezTo>
                  <a:lnTo>
                    <a:pt x="59665" y="25209"/>
                  </a:lnTo>
                  <a:lnTo>
                    <a:pt x="59665" y="0"/>
                  </a:ln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i="0" lang="en" sz="1300" u="none" cap="none" strike="noStrike">
                  <a:solidFill>
                    <a:srgbClr val="000000"/>
                  </a:solidFill>
                  <a:latin typeface="Merriweather"/>
                  <a:ea typeface="Merriweather"/>
                  <a:cs typeface="Merriweather"/>
                  <a:sym typeface="Merriweather"/>
                </a:rPr>
                <a:t>Trần Đình Minh Nhật: 2014476 </a:t>
              </a:r>
              <a:endParaRPr i="0" sz="1300" u="none" cap="none" strike="noStrike">
                <a:solidFill>
                  <a:srgbClr val="000000"/>
                </a:solidFill>
                <a:latin typeface="Merriweather"/>
                <a:ea typeface="Merriweather"/>
                <a:cs typeface="Merriweather"/>
                <a:sym typeface="Merriweather"/>
              </a:endParaRPr>
            </a:p>
          </p:txBody>
        </p:sp>
        <p:sp>
          <p:nvSpPr>
            <p:cNvPr id="1080" name="Google Shape;1080;p1"/>
            <p:cNvSpPr/>
            <p:nvPr/>
          </p:nvSpPr>
          <p:spPr>
            <a:xfrm>
              <a:off x="5516325" y="2435488"/>
              <a:ext cx="463030" cy="378931"/>
            </a:xfrm>
            <a:custGeom>
              <a:rect b="b" l="l" r="r" t="t"/>
              <a:pathLst>
                <a:path extrusionOk="0" h="25241" w="27965">
                  <a:moveTo>
                    <a:pt x="6366" y="0"/>
                  </a:moveTo>
                  <a:cubicBezTo>
                    <a:pt x="4371" y="0"/>
                    <a:pt x="2756" y="1647"/>
                    <a:pt x="2756" y="3642"/>
                  </a:cubicBezTo>
                  <a:lnTo>
                    <a:pt x="2756" y="7411"/>
                  </a:lnTo>
                  <a:cubicBezTo>
                    <a:pt x="2756" y="9406"/>
                    <a:pt x="2629" y="11116"/>
                    <a:pt x="2471" y="11211"/>
                  </a:cubicBezTo>
                  <a:lnTo>
                    <a:pt x="2344" y="11274"/>
                  </a:lnTo>
                  <a:cubicBezTo>
                    <a:pt x="2313" y="11306"/>
                    <a:pt x="2281" y="11306"/>
                    <a:pt x="2249" y="11338"/>
                  </a:cubicBezTo>
                  <a:lnTo>
                    <a:pt x="2186" y="11369"/>
                  </a:lnTo>
                  <a:lnTo>
                    <a:pt x="2123" y="11401"/>
                  </a:lnTo>
                  <a:cubicBezTo>
                    <a:pt x="2059" y="11433"/>
                    <a:pt x="1964" y="11496"/>
                    <a:pt x="1869" y="11528"/>
                  </a:cubicBezTo>
                  <a:lnTo>
                    <a:pt x="1426" y="11813"/>
                  </a:lnTo>
                  <a:lnTo>
                    <a:pt x="1078" y="12003"/>
                  </a:lnTo>
                  <a:lnTo>
                    <a:pt x="1" y="12636"/>
                  </a:lnTo>
                  <a:lnTo>
                    <a:pt x="1078" y="13238"/>
                  </a:lnTo>
                  <a:cubicBezTo>
                    <a:pt x="1331" y="13396"/>
                    <a:pt x="1616" y="13554"/>
                    <a:pt x="1838" y="13681"/>
                  </a:cubicBezTo>
                  <a:lnTo>
                    <a:pt x="2154" y="13871"/>
                  </a:lnTo>
                  <a:lnTo>
                    <a:pt x="2344" y="13998"/>
                  </a:lnTo>
                  <a:cubicBezTo>
                    <a:pt x="2408" y="13998"/>
                    <a:pt x="2439" y="14029"/>
                    <a:pt x="2439" y="14029"/>
                  </a:cubicBezTo>
                  <a:cubicBezTo>
                    <a:pt x="2629" y="14124"/>
                    <a:pt x="2724" y="15835"/>
                    <a:pt x="2724" y="17830"/>
                  </a:cubicBezTo>
                  <a:lnTo>
                    <a:pt x="2724" y="21598"/>
                  </a:lnTo>
                  <a:cubicBezTo>
                    <a:pt x="2724" y="23593"/>
                    <a:pt x="4371" y="25240"/>
                    <a:pt x="6366" y="25240"/>
                  </a:cubicBezTo>
                  <a:lnTo>
                    <a:pt x="24323" y="25240"/>
                  </a:lnTo>
                  <a:cubicBezTo>
                    <a:pt x="26318" y="25240"/>
                    <a:pt x="27965" y="23593"/>
                    <a:pt x="27965" y="21598"/>
                  </a:cubicBezTo>
                  <a:lnTo>
                    <a:pt x="27965" y="3642"/>
                  </a:lnTo>
                  <a:cubicBezTo>
                    <a:pt x="27965" y="1647"/>
                    <a:pt x="26318" y="0"/>
                    <a:pt x="24323"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Fira Sans"/>
                <a:ea typeface="Fira Sans"/>
                <a:cs typeface="Fira Sans"/>
                <a:sym typeface="Fira Sans"/>
              </a:endParaRPr>
            </a:p>
          </p:txBody>
        </p:sp>
      </p:grpSp>
      <p:grpSp>
        <p:nvGrpSpPr>
          <p:cNvPr id="1081" name="Google Shape;1081;p1"/>
          <p:cNvGrpSpPr/>
          <p:nvPr/>
        </p:nvGrpSpPr>
        <p:grpSpPr>
          <a:xfrm>
            <a:off x="5508125" y="1968127"/>
            <a:ext cx="3543524" cy="378977"/>
            <a:chOff x="5516325" y="2448677"/>
            <a:chExt cx="3543524" cy="378977"/>
          </a:xfrm>
        </p:grpSpPr>
        <p:sp>
          <p:nvSpPr>
            <p:cNvPr id="1082" name="Google Shape;1082;p1"/>
            <p:cNvSpPr/>
            <p:nvPr/>
          </p:nvSpPr>
          <p:spPr>
            <a:xfrm flipH="1">
              <a:off x="5937229" y="2448700"/>
              <a:ext cx="3122620" cy="378954"/>
            </a:xfrm>
            <a:custGeom>
              <a:rect b="b" l="l" r="r" t="t"/>
              <a:pathLst>
                <a:path extrusionOk="0" h="25209" w="59666">
                  <a:moveTo>
                    <a:pt x="59285" y="412"/>
                  </a:moveTo>
                  <a:lnTo>
                    <a:pt x="59285" y="24828"/>
                  </a:lnTo>
                  <a:lnTo>
                    <a:pt x="6366" y="24828"/>
                  </a:lnTo>
                  <a:cubicBezTo>
                    <a:pt x="4593" y="24828"/>
                    <a:pt x="3136" y="23372"/>
                    <a:pt x="3136" y="21598"/>
                  </a:cubicBezTo>
                  <a:lnTo>
                    <a:pt x="3136" y="17830"/>
                  </a:lnTo>
                  <a:cubicBezTo>
                    <a:pt x="3136" y="13966"/>
                    <a:pt x="2819" y="13776"/>
                    <a:pt x="2661" y="13681"/>
                  </a:cubicBezTo>
                  <a:lnTo>
                    <a:pt x="2566" y="13649"/>
                  </a:lnTo>
                  <a:lnTo>
                    <a:pt x="2376" y="13523"/>
                  </a:lnTo>
                  <a:lnTo>
                    <a:pt x="2059" y="13364"/>
                  </a:lnTo>
                  <a:lnTo>
                    <a:pt x="2059" y="13333"/>
                  </a:lnTo>
                  <a:lnTo>
                    <a:pt x="1679" y="13143"/>
                  </a:lnTo>
                  <a:lnTo>
                    <a:pt x="1299" y="12889"/>
                  </a:lnTo>
                  <a:lnTo>
                    <a:pt x="793" y="12604"/>
                  </a:lnTo>
                  <a:lnTo>
                    <a:pt x="1299" y="12351"/>
                  </a:lnTo>
                  <a:lnTo>
                    <a:pt x="1616" y="12129"/>
                  </a:lnTo>
                  <a:lnTo>
                    <a:pt x="2059" y="11876"/>
                  </a:lnTo>
                  <a:lnTo>
                    <a:pt x="2313" y="11749"/>
                  </a:lnTo>
                  <a:lnTo>
                    <a:pt x="2344" y="11718"/>
                  </a:lnTo>
                  <a:lnTo>
                    <a:pt x="2376" y="11718"/>
                  </a:lnTo>
                  <a:lnTo>
                    <a:pt x="2439" y="11654"/>
                  </a:lnTo>
                  <a:lnTo>
                    <a:pt x="2534" y="11623"/>
                  </a:lnTo>
                  <a:lnTo>
                    <a:pt x="2661" y="11528"/>
                  </a:lnTo>
                  <a:cubicBezTo>
                    <a:pt x="2819" y="11433"/>
                    <a:pt x="3136" y="11274"/>
                    <a:pt x="3136" y="7411"/>
                  </a:cubicBezTo>
                  <a:lnTo>
                    <a:pt x="3136" y="3642"/>
                  </a:lnTo>
                  <a:cubicBezTo>
                    <a:pt x="3136" y="1869"/>
                    <a:pt x="4593" y="412"/>
                    <a:pt x="6366" y="412"/>
                  </a:cubicBezTo>
                  <a:close/>
                  <a:moveTo>
                    <a:pt x="6366" y="0"/>
                  </a:moveTo>
                  <a:cubicBezTo>
                    <a:pt x="4371" y="0"/>
                    <a:pt x="2756" y="1647"/>
                    <a:pt x="2756" y="3642"/>
                  </a:cubicBezTo>
                  <a:lnTo>
                    <a:pt x="2756" y="7411"/>
                  </a:lnTo>
                  <a:cubicBezTo>
                    <a:pt x="2756" y="9406"/>
                    <a:pt x="2629" y="11116"/>
                    <a:pt x="2471" y="11179"/>
                  </a:cubicBezTo>
                  <a:lnTo>
                    <a:pt x="2313" y="11274"/>
                  </a:lnTo>
                  <a:cubicBezTo>
                    <a:pt x="2313" y="11274"/>
                    <a:pt x="2281" y="11306"/>
                    <a:pt x="2249" y="11306"/>
                  </a:cubicBezTo>
                  <a:lnTo>
                    <a:pt x="2186" y="11369"/>
                  </a:lnTo>
                  <a:lnTo>
                    <a:pt x="2123" y="11369"/>
                  </a:lnTo>
                  <a:cubicBezTo>
                    <a:pt x="2059" y="11433"/>
                    <a:pt x="1964" y="11496"/>
                    <a:pt x="1869" y="11528"/>
                  </a:cubicBezTo>
                  <a:lnTo>
                    <a:pt x="1426" y="11781"/>
                  </a:lnTo>
                  <a:lnTo>
                    <a:pt x="1078" y="12003"/>
                  </a:lnTo>
                  <a:lnTo>
                    <a:pt x="1" y="12604"/>
                  </a:lnTo>
                  <a:lnTo>
                    <a:pt x="1078" y="13238"/>
                  </a:lnTo>
                  <a:cubicBezTo>
                    <a:pt x="1331" y="13396"/>
                    <a:pt x="1616" y="13554"/>
                    <a:pt x="1838" y="13681"/>
                  </a:cubicBezTo>
                  <a:lnTo>
                    <a:pt x="2186" y="13871"/>
                  </a:lnTo>
                  <a:lnTo>
                    <a:pt x="2376" y="13998"/>
                  </a:lnTo>
                  <a:cubicBezTo>
                    <a:pt x="2408" y="13998"/>
                    <a:pt x="2439" y="14029"/>
                    <a:pt x="2471" y="14029"/>
                  </a:cubicBezTo>
                  <a:cubicBezTo>
                    <a:pt x="2629" y="14124"/>
                    <a:pt x="2756" y="15835"/>
                    <a:pt x="2756" y="17830"/>
                  </a:cubicBezTo>
                  <a:lnTo>
                    <a:pt x="2756" y="21598"/>
                  </a:lnTo>
                  <a:cubicBezTo>
                    <a:pt x="2756" y="23593"/>
                    <a:pt x="4371" y="25209"/>
                    <a:pt x="6366" y="25209"/>
                  </a:cubicBezTo>
                  <a:lnTo>
                    <a:pt x="59665" y="25209"/>
                  </a:lnTo>
                  <a:lnTo>
                    <a:pt x="59665" y="0"/>
                  </a:ln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i="0" lang="en" sz="1300" u="none" cap="none" strike="noStrike">
                  <a:solidFill>
                    <a:srgbClr val="000000"/>
                  </a:solidFill>
                  <a:latin typeface="Merriweather"/>
                  <a:ea typeface="Merriweather"/>
                  <a:cs typeface="Merriweather"/>
                  <a:sym typeface="Merriweather"/>
                </a:rPr>
                <a:t>Quảng Văn Sương: 2014485</a:t>
              </a:r>
              <a:endParaRPr i="0" sz="1300" u="none" cap="none" strike="noStrike">
                <a:solidFill>
                  <a:srgbClr val="000000"/>
                </a:solidFill>
                <a:latin typeface="Merriweather"/>
                <a:ea typeface="Merriweather"/>
                <a:cs typeface="Merriweather"/>
                <a:sym typeface="Merriweather"/>
              </a:endParaRPr>
            </a:p>
          </p:txBody>
        </p:sp>
        <p:sp>
          <p:nvSpPr>
            <p:cNvPr id="1083" name="Google Shape;1083;p1"/>
            <p:cNvSpPr/>
            <p:nvPr/>
          </p:nvSpPr>
          <p:spPr>
            <a:xfrm>
              <a:off x="5516325" y="2448677"/>
              <a:ext cx="463030" cy="378931"/>
            </a:xfrm>
            <a:custGeom>
              <a:rect b="b" l="l" r="r" t="t"/>
              <a:pathLst>
                <a:path extrusionOk="0" h="25241" w="27965">
                  <a:moveTo>
                    <a:pt x="6366" y="0"/>
                  </a:moveTo>
                  <a:cubicBezTo>
                    <a:pt x="4371" y="0"/>
                    <a:pt x="2756" y="1647"/>
                    <a:pt x="2756" y="3642"/>
                  </a:cubicBezTo>
                  <a:lnTo>
                    <a:pt x="2756" y="7411"/>
                  </a:lnTo>
                  <a:cubicBezTo>
                    <a:pt x="2756" y="9406"/>
                    <a:pt x="2629" y="11116"/>
                    <a:pt x="2471" y="11211"/>
                  </a:cubicBezTo>
                  <a:lnTo>
                    <a:pt x="2344" y="11274"/>
                  </a:lnTo>
                  <a:cubicBezTo>
                    <a:pt x="2313" y="11306"/>
                    <a:pt x="2281" y="11306"/>
                    <a:pt x="2249" y="11338"/>
                  </a:cubicBezTo>
                  <a:lnTo>
                    <a:pt x="2186" y="11369"/>
                  </a:lnTo>
                  <a:lnTo>
                    <a:pt x="2123" y="11401"/>
                  </a:lnTo>
                  <a:cubicBezTo>
                    <a:pt x="2059" y="11433"/>
                    <a:pt x="1964" y="11496"/>
                    <a:pt x="1869" y="11528"/>
                  </a:cubicBezTo>
                  <a:lnTo>
                    <a:pt x="1426" y="11813"/>
                  </a:lnTo>
                  <a:lnTo>
                    <a:pt x="1078" y="12003"/>
                  </a:lnTo>
                  <a:lnTo>
                    <a:pt x="1" y="12636"/>
                  </a:lnTo>
                  <a:lnTo>
                    <a:pt x="1078" y="13238"/>
                  </a:lnTo>
                  <a:cubicBezTo>
                    <a:pt x="1331" y="13396"/>
                    <a:pt x="1616" y="13554"/>
                    <a:pt x="1838" y="13681"/>
                  </a:cubicBezTo>
                  <a:lnTo>
                    <a:pt x="2154" y="13871"/>
                  </a:lnTo>
                  <a:lnTo>
                    <a:pt x="2344" y="13998"/>
                  </a:lnTo>
                  <a:cubicBezTo>
                    <a:pt x="2408" y="13998"/>
                    <a:pt x="2439" y="14029"/>
                    <a:pt x="2439" y="14029"/>
                  </a:cubicBezTo>
                  <a:cubicBezTo>
                    <a:pt x="2629" y="14124"/>
                    <a:pt x="2724" y="15835"/>
                    <a:pt x="2724" y="17830"/>
                  </a:cubicBezTo>
                  <a:lnTo>
                    <a:pt x="2724" y="21598"/>
                  </a:lnTo>
                  <a:cubicBezTo>
                    <a:pt x="2724" y="23593"/>
                    <a:pt x="4371" y="25240"/>
                    <a:pt x="6366" y="25240"/>
                  </a:cubicBezTo>
                  <a:lnTo>
                    <a:pt x="24323" y="25240"/>
                  </a:lnTo>
                  <a:cubicBezTo>
                    <a:pt x="26318" y="25240"/>
                    <a:pt x="27965" y="23593"/>
                    <a:pt x="27965" y="21598"/>
                  </a:cubicBezTo>
                  <a:lnTo>
                    <a:pt x="27965" y="3642"/>
                  </a:lnTo>
                  <a:cubicBezTo>
                    <a:pt x="27965" y="1647"/>
                    <a:pt x="26318" y="0"/>
                    <a:pt x="24323" y="0"/>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t/>
              </a:r>
              <a:endParaRPr b="0" i="0" sz="3000" u="none" cap="none" strike="noStrike">
                <a:solidFill>
                  <a:srgbClr val="FFFFFF"/>
                </a:solidFill>
                <a:latin typeface="Fira Sans"/>
                <a:ea typeface="Fira Sans"/>
                <a:cs typeface="Fira Sans"/>
                <a:sym typeface="Fira Sans"/>
              </a:endParaRPr>
            </a:p>
          </p:txBody>
        </p:sp>
      </p:grpSp>
      <p:grpSp>
        <p:nvGrpSpPr>
          <p:cNvPr id="1084" name="Google Shape;1084;p1"/>
          <p:cNvGrpSpPr/>
          <p:nvPr/>
        </p:nvGrpSpPr>
        <p:grpSpPr>
          <a:xfrm>
            <a:off x="5507856" y="2902984"/>
            <a:ext cx="3535160" cy="378989"/>
            <a:chOff x="5508125" y="2902865"/>
            <a:chExt cx="3383575" cy="378989"/>
          </a:xfrm>
        </p:grpSpPr>
        <p:sp>
          <p:nvSpPr>
            <p:cNvPr id="1085" name="Google Shape;1085;p1"/>
            <p:cNvSpPr/>
            <p:nvPr/>
          </p:nvSpPr>
          <p:spPr>
            <a:xfrm flipH="1">
              <a:off x="5928985" y="2902900"/>
              <a:ext cx="2962715" cy="378954"/>
            </a:xfrm>
            <a:custGeom>
              <a:rect b="b" l="l" r="r" t="t"/>
              <a:pathLst>
                <a:path extrusionOk="0" h="25209" w="59666">
                  <a:moveTo>
                    <a:pt x="59285" y="412"/>
                  </a:moveTo>
                  <a:lnTo>
                    <a:pt x="59285" y="24828"/>
                  </a:lnTo>
                  <a:lnTo>
                    <a:pt x="6366" y="24828"/>
                  </a:lnTo>
                  <a:cubicBezTo>
                    <a:pt x="4593" y="24828"/>
                    <a:pt x="3136" y="23372"/>
                    <a:pt x="3136" y="21598"/>
                  </a:cubicBezTo>
                  <a:lnTo>
                    <a:pt x="3136" y="17830"/>
                  </a:lnTo>
                  <a:cubicBezTo>
                    <a:pt x="3136" y="13966"/>
                    <a:pt x="2819" y="13776"/>
                    <a:pt x="2661" y="13681"/>
                  </a:cubicBezTo>
                  <a:lnTo>
                    <a:pt x="2566" y="13649"/>
                  </a:lnTo>
                  <a:lnTo>
                    <a:pt x="2376" y="13523"/>
                  </a:lnTo>
                  <a:lnTo>
                    <a:pt x="2059" y="13364"/>
                  </a:lnTo>
                  <a:lnTo>
                    <a:pt x="2059" y="13333"/>
                  </a:lnTo>
                  <a:lnTo>
                    <a:pt x="1679" y="13143"/>
                  </a:lnTo>
                  <a:lnTo>
                    <a:pt x="1299" y="12889"/>
                  </a:lnTo>
                  <a:lnTo>
                    <a:pt x="793" y="12604"/>
                  </a:lnTo>
                  <a:lnTo>
                    <a:pt x="1299" y="12351"/>
                  </a:lnTo>
                  <a:lnTo>
                    <a:pt x="1616" y="12129"/>
                  </a:lnTo>
                  <a:lnTo>
                    <a:pt x="2059" y="11876"/>
                  </a:lnTo>
                  <a:lnTo>
                    <a:pt x="2313" y="11749"/>
                  </a:lnTo>
                  <a:lnTo>
                    <a:pt x="2344" y="11718"/>
                  </a:lnTo>
                  <a:lnTo>
                    <a:pt x="2376" y="11718"/>
                  </a:lnTo>
                  <a:lnTo>
                    <a:pt x="2439" y="11654"/>
                  </a:lnTo>
                  <a:lnTo>
                    <a:pt x="2534" y="11623"/>
                  </a:lnTo>
                  <a:lnTo>
                    <a:pt x="2661" y="11528"/>
                  </a:lnTo>
                  <a:cubicBezTo>
                    <a:pt x="2819" y="11433"/>
                    <a:pt x="3136" y="11274"/>
                    <a:pt x="3136" y="7411"/>
                  </a:cubicBezTo>
                  <a:lnTo>
                    <a:pt x="3136" y="3642"/>
                  </a:lnTo>
                  <a:cubicBezTo>
                    <a:pt x="3136" y="1869"/>
                    <a:pt x="4593" y="412"/>
                    <a:pt x="6366" y="412"/>
                  </a:cubicBezTo>
                  <a:close/>
                  <a:moveTo>
                    <a:pt x="6366" y="0"/>
                  </a:moveTo>
                  <a:cubicBezTo>
                    <a:pt x="4371" y="0"/>
                    <a:pt x="2756" y="1647"/>
                    <a:pt x="2756" y="3642"/>
                  </a:cubicBezTo>
                  <a:lnTo>
                    <a:pt x="2756" y="7411"/>
                  </a:lnTo>
                  <a:cubicBezTo>
                    <a:pt x="2756" y="9406"/>
                    <a:pt x="2629" y="11116"/>
                    <a:pt x="2471" y="11179"/>
                  </a:cubicBezTo>
                  <a:lnTo>
                    <a:pt x="2313" y="11274"/>
                  </a:lnTo>
                  <a:cubicBezTo>
                    <a:pt x="2313" y="11274"/>
                    <a:pt x="2281" y="11306"/>
                    <a:pt x="2249" y="11306"/>
                  </a:cubicBezTo>
                  <a:lnTo>
                    <a:pt x="2186" y="11369"/>
                  </a:lnTo>
                  <a:lnTo>
                    <a:pt x="2123" y="11369"/>
                  </a:lnTo>
                  <a:cubicBezTo>
                    <a:pt x="2059" y="11433"/>
                    <a:pt x="1964" y="11496"/>
                    <a:pt x="1869" y="11528"/>
                  </a:cubicBezTo>
                  <a:lnTo>
                    <a:pt x="1426" y="11781"/>
                  </a:lnTo>
                  <a:lnTo>
                    <a:pt x="1078" y="12003"/>
                  </a:lnTo>
                  <a:lnTo>
                    <a:pt x="1" y="12604"/>
                  </a:lnTo>
                  <a:lnTo>
                    <a:pt x="1078" y="13238"/>
                  </a:lnTo>
                  <a:cubicBezTo>
                    <a:pt x="1331" y="13396"/>
                    <a:pt x="1616" y="13554"/>
                    <a:pt x="1838" y="13681"/>
                  </a:cubicBezTo>
                  <a:lnTo>
                    <a:pt x="2186" y="13871"/>
                  </a:lnTo>
                  <a:lnTo>
                    <a:pt x="2376" y="13998"/>
                  </a:lnTo>
                  <a:cubicBezTo>
                    <a:pt x="2408" y="13998"/>
                    <a:pt x="2439" y="14029"/>
                    <a:pt x="2471" y="14029"/>
                  </a:cubicBezTo>
                  <a:cubicBezTo>
                    <a:pt x="2629" y="14124"/>
                    <a:pt x="2756" y="15835"/>
                    <a:pt x="2756" y="17830"/>
                  </a:cubicBezTo>
                  <a:lnTo>
                    <a:pt x="2756" y="21598"/>
                  </a:lnTo>
                  <a:cubicBezTo>
                    <a:pt x="2756" y="23593"/>
                    <a:pt x="4371" y="25209"/>
                    <a:pt x="6366" y="25209"/>
                  </a:cubicBezTo>
                  <a:lnTo>
                    <a:pt x="59665" y="25209"/>
                  </a:lnTo>
                  <a:lnTo>
                    <a:pt x="59665" y="0"/>
                  </a:ln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i="0" lang="en" sz="1300" u="none" cap="none" strike="noStrike">
                  <a:solidFill>
                    <a:srgbClr val="000000"/>
                  </a:solidFill>
                  <a:latin typeface="Merriweather"/>
                  <a:ea typeface="Merriweather"/>
                  <a:cs typeface="Merriweather"/>
                  <a:sym typeface="Merriweather"/>
                </a:rPr>
                <a:t>Phạm Ngọc Hưng: 2015595 </a:t>
              </a:r>
              <a:endParaRPr i="0" sz="1300" u="none" cap="none" strike="noStrike">
                <a:solidFill>
                  <a:srgbClr val="000000"/>
                </a:solidFill>
                <a:latin typeface="Merriweather"/>
                <a:ea typeface="Merriweather"/>
                <a:cs typeface="Merriweather"/>
                <a:sym typeface="Merriweather"/>
              </a:endParaRPr>
            </a:p>
          </p:txBody>
        </p:sp>
        <p:sp>
          <p:nvSpPr>
            <p:cNvPr id="1086" name="Google Shape;1086;p1"/>
            <p:cNvSpPr/>
            <p:nvPr/>
          </p:nvSpPr>
          <p:spPr>
            <a:xfrm>
              <a:off x="5508125" y="2902865"/>
              <a:ext cx="463030" cy="378931"/>
            </a:xfrm>
            <a:custGeom>
              <a:rect b="b" l="l" r="r" t="t"/>
              <a:pathLst>
                <a:path extrusionOk="0" h="25241" w="27965">
                  <a:moveTo>
                    <a:pt x="6366" y="0"/>
                  </a:moveTo>
                  <a:cubicBezTo>
                    <a:pt x="4371" y="0"/>
                    <a:pt x="2756" y="1647"/>
                    <a:pt x="2756" y="3642"/>
                  </a:cubicBezTo>
                  <a:lnTo>
                    <a:pt x="2756" y="7411"/>
                  </a:lnTo>
                  <a:cubicBezTo>
                    <a:pt x="2756" y="9406"/>
                    <a:pt x="2629" y="11116"/>
                    <a:pt x="2471" y="11211"/>
                  </a:cubicBezTo>
                  <a:lnTo>
                    <a:pt x="2344" y="11274"/>
                  </a:lnTo>
                  <a:cubicBezTo>
                    <a:pt x="2313" y="11306"/>
                    <a:pt x="2281" y="11306"/>
                    <a:pt x="2249" y="11338"/>
                  </a:cubicBezTo>
                  <a:lnTo>
                    <a:pt x="2186" y="11369"/>
                  </a:lnTo>
                  <a:lnTo>
                    <a:pt x="2123" y="11401"/>
                  </a:lnTo>
                  <a:cubicBezTo>
                    <a:pt x="2059" y="11433"/>
                    <a:pt x="1964" y="11496"/>
                    <a:pt x="1869" y="11528"/>
                  </a:cubicBezTo>
                  <a:lnTo>
                    <a:pt x="1426" y="11813"/>
                  </a:lnTo>
                  <a:lnTo>
                    <a:pt x="1078" y="12003"/>
                  </a:lnTo>
                  <a:lnTo>
                    <a:pt x="1" y="12636"/>
                  </a:lnTo>
                  <a:lnTo>
                    <a:pt x="1078" y="13238"/>
                  </a:lnTo>
                  <a:cubicBezTo>
                    <a:pt x="1331" y="13396"/>
                    <a:pt x="1616" y="13554"/>
                    <a:pt x="1838" y="13681"/>
                  </a:cubicBezTo>
                  <a:lnTo>
                    <a:pt x="2154" y="13871"/>
                  </a:lnTo>
                  <a:lnTo>
                    <a:pt x="2344" y="13998"/>
                  </a:lnTo>
                  <a:cubicBezTo>
                    <a:pt x="2408" y="13998"/>
                    <a:pt x="2439" y="14029"/>
                    <a:pt x="2439" y="14029"/>
                  </a:cubicBezTo>
                  <a:cubicBezTo>
                    <a:pt x="2629" y="14124"/>
                    <a:pt x="2724" y="15835"/>
                    <a:pt x="2724" y="17830"/>
                  </a:cubicBezTo>
                  <a:lnTo>
                    <a:pt x="2724" y="21598"/>
                  </a:lnTo>
                  <a:cubicBezTo>
                    <a:pt x="2724" y="23593"/>
                    <a:pt x="4371" y="25240"/>
                    <a:pt x="6366" y="25240"/>
                  </a:cubicBezTo>
                  <a:lnTo>
                    <a:pt x="24323" y="25240"/>
                  </a:lnTo>
                  <a:cubicBezTo>
                    <a:pt x="26318" y="25240"/>
                    <a:pt x="27965" y="23593"/>
                    <a:pt x="27965" y="21598"/>
                  </a:cubicBezTo>
                  <a:lnTo>
                    <a:pt x="27965" y="3642"/>
                  </a:lnTo>
                  <a:cubicBezTo>
                    <a:pt x="27965" y="1647"/>
                    <a:pt x="26318" y="0"/>
                    <a:pt x="24323" y="0"/>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Fira Sans"/>
                <a:ea typeface="Fira Sans"/>
                <a:cs typeface="Fira Sans"/>
                <a:sym typeface="Fira Sans"/>
              </a:endParaRPr>
            </a:p>
          </p:txBody>
        </p:sp>
      </p:grpSp>
      <p:grpSp>
        <p:nvGrpSpPr>
          <p:cNvPr id="1087" name="Google Shape;1087;p1"/>
          <p:cNvGrpSpPr/>
          <p:nvPr/>
        </p:nvGrpSpPr>
        <p:grpSpPr>
          <a:xfrm>
            <a:off x="5508125" y="3373254"/>
            <a:ext cx="3543525" cy="378975"/>
            <a:chOff x="5508125" y="3373254"/>
            <a:chExt cx="3543525" cy="378975"/>
          </a:xfrm>
        </p:grpSpPr>
        <p:sp>
          <p:nvSpPr>
            <p:cNvPr id="1088" name="Google Shape;1088;p1"/>
            <p:cNvSpPr/>
            <p:nvPr/>
          </p:nvSpPr>
          <p:spPr>
            <a:xfrm flipH="1">
              <a:off x="5928881" y="3373275"/>
              <a:ext cx="3122769" cy="378954"/>
            </a:xfrm>
            <a:custGeom>
              <a:rect b="b" l="l" r="r" t="t"/>
              <a:pathLst>
                <a:path extrusionOk="0" h="25209" w="59666">
                  <a:moveTo>
                    <a:pt x="59285" y="412"/>
                  </a:moveTo>
                  <a:lnTo>
                    <a:pt x="59285" y="24828"/>
                  </a:lnTo>
                  <a:lnTo>
                    <a:pt x="6366" y="24828"/>
                  </a:lnTo>
                  <a:cubicBezTo>
                    <a:pt x="4593" y="24828"/>
                    <a:pt x="3136" y="23372"/>
                    <a:pt x="3136" y="21598"/>
                  </a:cubicBezTo>
                  <a:lnTo>
                    <a:pt x="3136" y="17830"/>
                  </a:lnTo>
                  <a:cubicBezTo>
                    <a:pt x="3136" y="13966"/>
                    <a:pt x="2819" y="13776"/>
                    <a:pt x="2661" y="13681"/>
                  </a:cubicBezTo>
                  <a:lnTo>
                    <a:pt x="2566" y="13649"/>
                  </a:lnTo>
                  <a:lnTo>
                    <a:pt x="2376" y="13523"/>
                  </a:lnTo>
                  <a:lnTo>
                    <a:pt x="2059" y="13364"/>
                  </a:lnTo>
                  <a:lnTo>
                    <a:pt x="2059" y="13333"/>
                  </a:lnTo>
                  <a:lnTo>
                    <a:pt x="1679" y="13143"/>
                  </a:lnTo>
                  <a:lnTo>
                    <a:pt x="1299" y="12889"/>
                  </a:lnTo>
                  <a:lnTo>
                    <a:pt x="793" y="12604"/>
                  </a:lnTo>
                  <a:lnTo>
                    <a:pt x="1299" y="12351"/>
                  </a:lnTo>
                  <a:lnTo>
                    <a:pt x="1616" y="12129"/>
                  </a:lnTo>
                  <a:lnTo>
                    <a:pt x="2059" y="11876"/>
                  </a:lnTo>
                  <a:lnTo>
                    <a:pt x="2313" y="11749"/>
                  </a:lnTo>
                  <a:lnTo>
                    <a:pt x="2344" y="11718"/>
                  </a:lnTo>
                  <a:lnTo>
                    <a:pt x="2376" y="11718"/>
                  </a:lnTo>
                  <a:lnTo>
                    <a:pt x="2439" y="11654"/>
                  </a:lnTo>
                  <a:lnTo>
                    <a:pt x="2534" y="11623"/>
                  </a:lnTo>
                  <a:lnTo>
                    <a:pt x="2661" y="11528"/>
                  </a:lnTo>
                  <a:cubicBezTo>
                    <a:pt x="2819" y="11433"/>
                    <a:pt x="3136" y="11274"/>
                    <a:pt x="3136" y="7411"/>
                  </a:cubicBezTo>
                  <a:lnTo>
                    <a:pt x="3136" y="3642"/>
                  </a:lnTo>
                  <a:cubicBezTo>
                    <a:pt x="3136" y="1869"/>
                    <a:pt x="4593" y="412"/>
                    <a:pt x="6366" y="412"/>
                  </a:cubicBezTo>
                  <a:close/>
                  <a:moveTo>
                    <a:pt x="6366" y="0"/>
                  </a:moveTo>
                  <a:cubicBezTo>
                    <a:pt x="4371" y="0"/>
                    <a:pt x="2756" y="1647"/>
                    <a:pt x="2756" y="3642"/>
                  </a:cubicBezTo>
                  <a:lnTo>
                    <a:pt x="2756" y="7411"/>
                  </a:lnTo>
                  <a:cubicBezTo>
                    <a:pt x="2756" y="9406"/>
                    <a:pt x="2629" y="11116"/>
                    <a:pt x="2471" y="11179"/>
                  </a:cubicBezTo>
                  <a:lnTo>
                    <a:pt x="2313" y="11274"/>
                  </a:lnTo>
                  <a:cubicBezTo>
                    <a:pt x="2313" y="11274"/>
                    <a:pt x="2281" y="11306"/>
                    <a:pt x="2249" y="11306"/>
                  </a:cubicBezTo>
                  <a:lnTo>
                    <a:pt x="2186" y="11369"/>
                  </a:lnTo>
                  <a:lnTo>
                    <a:pt x="2123" y="11369"/>
                  </a:lnTo>
                  <a:cubicBezTo>
                    <a:pt x="2059" y="11433"/>
                    <a:pt x="1964" y="11496"/>
                    <a:pt x="1869" y="11528"/>
                  </a:cubicBezTo>
                  <a:lnTo>
                    <a:pt x="1426" y="11781"/>
                  </a:lnTo>
                  <a:lnTo>
                    <a:pt x="1078" y="12003"/>
                  </a:lnTo>
                  <a:lnTo>
                    <a:pt x="1" y="12604"/>
                  </a:lnTo>
                  <a:lnTo>
                    <a:pt x="1078" y="13238"/>
                  </a:lnTo>
                  <a:cubicBezTo>
                    <a:pt x="1331" y="13396"/>
                    <a:pt x="1616" y="13554"/>
                    <a:pt x="1838" y="13681"/>
                  </a:cubicBezTo>
                  <a:lnTo>
                    <a:pt x="2186" y="13871"/>
                  </a:lnTo>
                  <a:lnTo>
                    <a:pt x="2376" y="13998"/>
                  </a:lnTo>
                  <a:cubicBezTo>
                    <a:pt x="2408" y="13998"/>
                    <a:pt x="2439" y="14029"/>
                    <a:pt x="2471" y="14029"/>
                  </a:cubicBezTo>
                  <a:cubicBezTo>
                    <a:pt x="2629" y="14124"/>
                    <a:pt x="2756" y="15835"/>
                    <a:pt x="2756" y="17830"/>
                  </a:cubicBezTo>
                  <a:lnTo>
                    <a:pt x="2756" y="21598"/>
                  </a:lnTo>
                  <a:cubicBezTo>
                    <a:pt x="2756" y="23593"/>
                    <a:pt x="4371" y="25209"/>
                    <a:pt x="6366" y="25209"/>
                  </a:cubicBezTo>
                  <a:lnTo>
                    <a:pt x="59665" y="25209"/>
                  </a:lnTo>
                  <a:lnTo>
                    <a:pt x="59665" y="0"/>
                  </a:lnTo>
                  <a:close/>
                </a:path>
              </a:pathLst>
            </a:custGeom>
            <a:solidFill>
              <a:srgbClr val="6AA8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i="0" lang="en" sz="1300" u="none" cap="none" strike="noStrike">
                  <a:solidFill>
                    <a:srgbClr val="000000"/>
                  </a:solidFill>
                  <a:latin typeface="Merriweather"/>
                  <a:ea typeface="Merriweather"/>
                  <a:cs typeface="Merriweather"/>
                  <a:sym typeface="Merriweather"/>
                </a:rPr>
                <a:t>Đỗ Nguyễn Quốc Kiệt: 2015600</a:t>
              </a:r>
              <a:endParaRPr i="0" sz="1300" u="none" cap="none" strike="noStrike">
                <a:solidFill>
                  <a:srgbClr val="000000"/>
                </a:solidFill>
                <a:latin typeface="Merriweather"/>
                <a:ea typeface="Merriweather"/>
                <a:cs typeface="Merriweather"/>
                <a:sym typeface="Merriweather"/>
              </a:endParaRPr>
            </a:p>
          </p:txBody>
        </p:sp>
        <p:sp>
          <p:nvSpPr>
            <p:cNvPr id="1089" name="Google Shape;1089;p1"/>
            <p:cNvSpPr/>
            <p:nvPr/>
          </p:nvSpPr>
          <p:spPr>
            <a:xfrm>
              <a:off x="5508125" y="3373254"/>
              <a:ext cx="463030" cy="378931"/>
            </a:xfrm>
            <a:custGeom>
              <a:rect b="b" l="l" r="r" t="t"/>
              <a:pathLst>
                <a:path extrusionOk="0" h="25241" w="27965">
                  <a:moveTo>
                    <a:pt x="6366" y="0"/>
                  </a:moveTo>
                  <a:cubicBezTo>
                    <a:pt x="4371" y="0"/>
                    <a:pt x="2756" y="1647"/>
                    <a:pt x="2756" y="3642"/>
                  </a:cubicBezTo>
                  <a:lnTo>
                    <a:pt x="2756" y="7411"/>
                  </a:lnTo>
                  <a:cubicBezTo>
                    <a:pt x="2756" y="9406"/>
                    <a:pt x="2629" y="11116"/>
                    <a:pt x="2471" y="11211"/>
                  </a:cubicBezTo>
                  <a:lnTo>
                    <a:pt x="2344" y="11274"/>
                  </a:lnTo>
                  <a:cubicBezTo>
                    <a:pt x="2313" y="11306"/>
                    <a:pt x="2281" y="11306"/>
                    <a:pt x="2249" y="11338"/>
                  </a:cubicBezTo>
                  <a:lnTo>
                    <a:pt x="2186" y="11369"/>
                  </a:lnTo>
                  <a:lnTo>
                    <a:pt x="2123" y="11401"/>
                  </a:lnTo>
                  <a:cubicBezTo>
                    <a:pt x="2059" y="11433"/>
                    <a:pt x="1964" y="11496"/>
                    <a:pt x="1869" y="11528"/>
                  </a:cubicBezTo>
                  <a:lnTo>
                    <a:pt x="1426" y="11813"/>
                  </a:lnTo>
                  <a:lnTo>
                    <a:pt x="1078" y="12003"/>
                  </a:lnTo>
                  <a:lnTo>
                    <a:pt x="1" y="12636"/>
                  </a:lnTo>
                  <a:lnTo>
                    <a:pt x="1078" y="13238"/>
                  </a:lnTo>
                  <a:cubicBezTo>
                    <a:pt x="1331" y="13396"/>
                    <a:pt x="1616" y="13554"/>
                    <a:pt x="1838" y="13681"/>
                  </a:cubicBezTo>
                  <a:lnTo>
                    <a:pt x="2154" y="13871"/>
                  </a:lnTo>
                  <a:lnTo>
                    <a:pt x="2344" y="13998"/>
                  </a:lnTo>
                  <a:cubicBezTo>
                    <a:pt x="2408" y="13998"/>
                    <a:pt x="2439" y="14029"/>
                    <a:pt x="2439" y="14029"/>
                  </a:cubicBezTo>
                  <a:cubicBezTo>
                    <a:pt x="2629" y="14124"/>
                    <a:pt x="2724" y="15835"/>
                    <a:pt x="2724" y="17830"/>
                  </a:cubicBezTo>
                  <a:lnTo>
                    <a:pt x="2724" y="21598"/>
                  </a:lnTo>
                  <a:cubicBezTo>
                    <a:pt x="2724" y="23593"/>
                    <a:pt x="4371" y="25240"/>
                    <a:pt x="6366" y="25240"/>
                  </a:cubicBezTo>
                  <a:lnTo>
                    <a:pt x="24323" y="25240"/>
                  </a:lnTo>
                  <a:cubicBezTo>
                    <a:pt x="26318" y="25240"/>
                    <a:pt x="27965" y="23593"/>
                    <a:pt x="27965" y="21598"/>
                  </a:cubicBezTo>
                  <a:lnTo>
                    <a:pt x="27965" y="3642"/>
                  </a:lnTo>
                  <a:cubicBezTo>
                    <a:pt x="27965" y="1647"/>
                    <a:pt x="26318" y="0"/>
                    <a:pt x="24323" y="0"/>
                  </a:cubicBezTo>
                  <a:close/>
                </a:path>
              </a:pathLst>
            </a:custGeom>
            <a:solidFill>
              <a:srgbClr val="6AA84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Fira Sans"/>
                <a:ea typeface="Fira Sans"/>
                <a:cs typeface="Fira Sans"/>
                <a:sym typeface="Fira Sans"/>
              </a:endParaRPr>
            </a:p>
          </p:txBody>
        </p:sp>
      </p:grpSp>
      <p:grpSp>
        <p:nvGrpSpPr>
          <p:cNvPr id="1090" name="Google Shape;1090;p1"/>
          <p:cNvGrpSpPr/>
          <p:nvPr/>
        </p:nvGrpSpPr>
        <p:grpSpPr>
          <a:xfrm>
            <a:off x="5508125" y="3843667"/>
            <a:ext cx="3534900" cy="378987"/>
            <a:chOff x="5508125" y="3843667"/>
            <a:chExt cx="3534900" cy="378987"/>
          </a:xfrm>
        </p:grpSpPr>
        <p:sp>
          <p:nvSpPr>
            <p:cNvPr id="1091" name="Google Shape;1091;p1"/>
            <p:cNvSpPr/>
            <p:nvPr/>
          </p:nvSpPr>
          <p:spPr>
            <a:xfrm flipH="1">
              <a:off x="5928907" y="3843700"/>
              <a:ext cx="3114118" cy="378954"/>
            </a:xfrm>
            <a:custGeom>
              <a:rect b="b" l="l" r="r" t="t"/>
              <a:pathLst>
                <a:path extrusionOk="0" h="25209" w="59666">
                  <a:moveTo>
                    <a:pt x="59285" y="412"/>
                  </a:moveTo>
                  <a:lnTo>
                    <a:pt x="59285" y="24828"/>
                  </a:lnTo>
                  <a:lnTo>
                    <a:pt x="6366" y="24828"/>
                  </a:lnTo>
                  <a:cubicBezTo>
                    <a:pt x="4593" y="24828"/>
                    <a:pt x="3136" y="23372"/>
                    <a:pt x="3136" y="21598"/>
                  </a:cubicBezTo>
                  <a:lnTo>
                    <a:pt x="3136" y="17830"/>
                  </a:lnTo>
                  <a:cubicBezTo>
                    <a:pt x="3136" y="13966"/>
                    <a:pt x="2819" y="13776"/>
                    <a:pt x="2661" y="13681"/>
                  </a:cubicBezTo>
                  <a:lnTo>
                    <a:pt x="2566" y="13649"/>
                  </a:lnTo>
                  <a:lnTo>
                    <a:pt x="2376" y="13523"/>
                  </a:lnTo>
                  <a:lnTo>
                    <a:pt x="2059" y="13364"/>
                  </a:lnTo>
                  <a:lnTo>
                    <a:pt x="2059" y="13333"/>
                  </a:lnTo>
                  <a:lnTo>
                    <a:pt x="1679" y="13143"/>
                  </a:lnTo>
                  <a:lnTo>
                    <a:pt x="1299" y="12889"/>
                  </a:lnTo>
                  <a:lnTo>
                    <a:pt x="793" y="12604"/>
                  </a:lnTo>
                  <a:lnTo>
                    <a:pt x="1299" y="12351"/>
                  </a:lnTo>
                  <a:lnTo>
                    <a:pt x="1616" y="12129"/>
                  </a:lnTo>
                  <a:lnTo>
                    <a:pt x="2059" y="11876"/>
                  </a:lnTo>
                  <a:lnTo>
                    <a:pt x="2313" y="11749"/>
                  </a:lnTo>
                  <a:lnTo>
                    <a:pt x="2344" y="11718"/>
                  </a:lnTo>
                  <a:lnTo>
                    <a:pt x="2376" y="11718"/>
                  </a:lnTo>
                  <a:lnTo>
                    <a:pt x="2439" y="11654"/>
                  </a:lnTo>
                  <a:lnTo>
                    <a:pt x="2534" y="11623"/>
                  </a:lnTo>
                  <a:lnTo>
                    <a:pt x="2661" y="11528"/>
                  </a:lnTo>
                  <a:cubicBezTo>
                    <a:pt x="2819" y="11433"/>
                    <a:pt x="3136" y="11274"/>
                    <a:pt x="3136" y="7411"/>
                  </a:cubicBezTo>
                  <a:lnTo>
                    <a:pt x="3136" y="3642"/>
                  </a:lnTo>
                  <a:cubicBezTo>
                    <a:pt x="3136" y="1869"/>
                    <a:pt x="4593" y="412"/>
                    <a:pt x="6366" y="412"/>
                  </a:cubicBezTo>
                  <a:close/>
                  <a:moveTo>
                    <a:pt x="6366" y="0"/>
                  </a:moveTo>
                  <a:cubicBezTo>
                    <a:pt x="4371" y="0"/>
                    <a:pt x="2756" y="1647"/>
                    <a:pt x="2756" y="3642"/>
                  </a:cubicBezTo>
                  <a:lnTo>
                    <a:pt x="2756" y="7411"/>
                  </a:lnTo>
                  <a:cubicBezTo>
                    <a:pt x="2756" y="9406"/>
                    <a:pt x="2629" y="11116"/>
                    <a:pt x="2471" y="11179"/>
                  </a:cubicBezTo>
                  <a:lnTo>
                    <a:pt x="2313" y="11274"/>
                  </a:lnTo>
                  <a:cubicBezTo>
                    <a:pt x="2313" y="11274"/>
                    <a:pt x="2281" y="11306"/>
                    <a:pt x="2249" y="11306"/>
                  </a:cubicBezTo>
                  <a:lnTo>
                    <a:pt x="2186" y="11369"/>
                  </a:lnTo>
                  <a:lnTo>
                    <a:pt x="2123" y="11369"/>
                  </a:lnTo>
                  <a:cubicBezTo>
                    <a:pt x="2059" y="11433"/>
                    <a:pt x="1964" y="11496"/>
                    <a:pt x="1869" y="11528"/>
                  </a:cubicBezTo>
                  <a:lnTo>
                    <a:pt x="1426" y="11781"/>
                  </a:lnTo>
                  <a:lnTo>
                    <a:pt x="1078" y="12003"/>
                  </a:lnTo>
                  <a:lnTo>
                    <a:pt x="1" y="12604"/>
                  </a:lnTo>
                  <a:lnTo>
                    <a:pt x="1078" y="13238"/>
                  </a:lnTo>
                  <a:cubicBezTo>
                    <a:pt x="1331" y="13396"/>
                    <a:pt x="1616" y="13554"/>
                    <a:pt x="1838" y="13681"/>
                  </a:cubicBezTo>
                  <a:lnTo>
                    <a:pt x="2186" y="13871"/>
                  </a:lnTo>
                  <a:lnTo>
                    <a:pt x="2376" y="13998"/>
                  </a:lnTo>
                  <a:cubicBezTo>
                    <a:pt x="2408" y="13998"/>
                    <a:pt x="2439" y="14029"/>
                    <a:pt x="2471" y="14029"/>
                  </a:cubicBezTo>
                  <a:cubicBezTo>
                    <a:pt x="2629" y="14124"/>
                    <a:pt x="2756" y="15835"/>
                    <a:pt x="2756" y="17830"/>
                  </a:cubicBezTo>
                  <a:lnTo>
                    <a:pt x="2756" y="21598"/>
                  </a:lnTo>
                  <a:cubicBezTo>
                    <a:pt x="2756" y="23593"/>
                    <a:pt x="4371" y="25209"/>
                    <a:pt x="6366" y="25209"/>
                  </a:cubicBezTo>
                  <a:lnTo>
                    <a:pt x="59665" y="25209"/>
                  </a:lnTo>
                  <a:lnTo>
                    <a:pt x="59665" y="0"/>
                  </a:lnTo>
                  <a:close/>
                </a:path>
              </a:pathLst>
            </a:custGeom>
            <a:solidFill>
              <a:srgbClr val="4A86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i="0" lang="en" sz="1300" u="none" cap="none" strike="noStrike">
                  <a:solidFill>
                    <a:srgbClr val="000000"/>
                  </a:solidFill>
                  <a:latin typeface="Merriweather"/>
                  <a:ea typeface="Merriweather"/>
                  <a:cs typeface="Merriweather"/>
                  <a:sym typeface="Merriweather"/>
                </a:rPr>
                <a:t>Phạm Hoàng Nhật Huy: 2014458</a:t>
              </a:r>
              <a:endParaRPr i="0" sz="1300" u="none" cap="none" strike="noStrike">
                <a:solidFill>
                  <a:srgbClr val="000000"/>
                </a:solidFill>
                <a:latin typeface="Merriweather"/>
                <a:ea typeface="Merriweather"/>
                <a:cs typeface="Merriweather"/>
                <a:sym typeface="Merriweather"/>
              </a:endParaRPr>
            </a:p>
          </p:txBody>
        </p:sp>
        <p:sp>
          <p:nvSpPr>
            <p:cNvPr id="1092" name="Google Shape;1092;p1"/>
            <p:cNvSpPr/>
            <p:nvPr/>
          </p:nvSpPr>
          <p:spPr>
            <a:xfrm>
              <a:off x="5508125" y="3843667"/>
              <a:ext cx="463030" cy="378931"/>
            </a:xfrm>
            <a:custGeom>
              <a:rect b="b" l="l" r="r" t="t"/>
              <a:pathLst>
                <a:path extrusionOk="0" h="25241" w="27965">
                  <a:moveTo>
                    <a:pt x="6366" y="0"/>
                  </a:moveTo>
                  <a:cubicBezTo>
                    <a:pt x="4371" y="0"/>
                    <a:pt x="2756" y="1647"/>
                    <a:pt x="2756" y="3642"/>
                  </a:cubicBezTo>
                  <a:lnTo>
                    <a:pt x="2756" y="7411"/>
                  </a:lnTo>
                  <a:cubicBezTo>
                    <a:pt x="2756" y="9406"/>
                    <a:pt x="2629" y="11116"/>
                    <a:pt x="2471" y="11211"/>
                  </a:cubicBezTo>
                  <a:lnTo>
                    <a:pt x="2344" y="11274"/>
                  </a:lnTo>
                  <a:cubicBezTo>
                    <a:pt x="2313" y="11306"/>
                    <a:pt x="2281" y="11306"/>
                    <a:pt x="2249" y="11338"/>
                  </a:cubicBezTo>
                  <a:lnTo>
                    <a:pt x="2186" y="11369"/>
                  </a:lnTo>
                  <a:lnTo>
                    <a:pt x="2123" y="11401"/>
                  </a:lnTo>
                  <a:cubicBezTo>
                    <a:pt x="2059" y="11433"/>
                    <a:pt x="1964" y="11496"/>
                    <a:pt x="1869" y="11528"/>
                  </a:cubicBezTo>
                  <a:lnTo>
                    <a:pt x="1426" y="11813"/>
                  </a:lnTo>
                  <a:lnTo>
                    <a:pt x="1078" y="12003"/>
                  </a:lnTo>
                  <a:lnTo>
                    <a:pt x="1" y="12636"/>
                  </a:lnTo>
                  <a:lnTo>
                    <a:pt x="1078" y="13238"/>
                  </a:lnTo>
                  <a:cubicBezTo>
                    <a:pt x="1331" y="13396"/>
                    <a:pt x="1616" y="13554"/>
                    <a:pt x="1838" y="13681"/>
                  </a:cubicBezTo>
                  <a:lnTo>
                    <a:pt x="2154" y="13871"/>
                  </a:lnTo>
                  <a:lnTo>
                    <a:pt x="2344" y="13998"/>
                  </a:lnTo>
                  <a:cubicBezTo>
                    <a:pt x="2408" y="13998"/>
                    <a:pt x="2439" y="14029"/>
                    <a:pt x="2439" y="14029"/>
                  </a:cubicBezTo>
                  <a:cubicBezTo>
                    <a:pt x="2629" y="14124"/>
                    <a:pt x="2724" y="15835"/>
                    <a:pt x="2724" y="17830"/>
                  </a:cubicBezTo>
                  <a:lnTo>
                    <a:pt x="2724" y="21598"/>
                  </a:lnTo>
                  <a:cubicBezTo>
                    <a:pt x="2724" y="23593"/>
                    <a:pt x="4371" y="25240"/>
                    <a:pt x="6366" y="25240"/>
                  </a:cubicBezTo>
                  <a:lnTo>
                    <a:pt x="24323" y="25240"/>
                  </a:lnTo>
                  <a:cubicBezTo>
                    <a:pt x="26318" y="25240"/>
                    <a:pt x="27965" y="23593"/>
                    <a:pt x="27965" y="21598"/>
                  </a:cubicBezTo>
                  <a:lnTo>
                    <a:pt x="27965" y="3642"/>
                  </a:lnTo>
                  <a:cubicBezTo>
                    <a:pt x="27965" y="1647"/>
                    <a:pt x="26318" y="0"/>
                    <a:pt x="24323" y="0"/>
                  </a:cubicBezTo>
                  <a:close/>
                </a:path>
              </a:pathLst>
            </a:custGeom>
            <a:solidFill>
              <a:srgbClr val="4A86E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Fira Sans"/>
                <a:ea typeface="Fira Sans"/>
                <a:cs typeface="Fira Sans"/>
                <a:sym typeface="Fira Sans"/>
              </a:endParaRPr>
            </a:p>
          </p:txBody>
        </p:sp>
      </p:grpSp>
      <p:grpSp>
        <p:nvGrpSpPr>
          <p:cNvPr id="1093" name="Google Shape;1093;p1"/>
          <p:cNvGrpSpPr/>
          <p:nvPr/>
        </p:nvGrpSpPr>
        <p:grpSpPr>
          <a:xfrm>
            <a:off x="3101238" y="4496829"/>
            <a:ext cx="3653762" cy="480546"/>
            <a:chOff x="3299538" y="4496566"/>
            <a:chExt cx="3653762" cy="480546"/>
          </a:xfrm>
        </p:grpSpPr>
        <p:sp>
          <p:nvSpPr>
            <p:cNvPr id="1094" name="Google Shape;1094;p1"/>
            <p:cNvSpPr/>
            <p:nvPr/>
          </p:nvSpPr>
          <p:spPr>
            <a:xfrm flipH="1">
              <a:off x="3758484" y="4496600"/>
              <a:ext cx="3194816" cy="480042"/>
            </a:xfrm>
            <a:custGeom>
              <a:rect b="b" l="l" r="r" t="t"/>
              <a:pathLst>
                <a:path extrusionOk="0" h="25209" w="59666">
                  <a:moveTo>
                    <a:pt x="59285" y="412"/>
                  </a:moveTo>
                  <a:lnTo>
                    <a:pt x="59285" y="24828"/>
                  </a:lnTo>
                  <a:lnTo>
                    <a:pt x="6366" y="24828"/>
                  </a:lnTo>
                  <a:cubicBezTo>
                    <a:pt x="4593" y="24828"/>
                    <a:pt x="3136" y="23372"/>
                    <a:pt x="3136" y="21598"/>
                  </a:cubicBezTo>
                  <a:lnTo>
                    <a:pt x="3136" y="17830"/>
                  </a:lnTo>
                  <a:cubicBezTo>
                    <a:pt x="3136" y="13966"/>
                    <a:pt x="2819" y="13776"/>
                    <a:pt x="2661" y="13681"/>
                  </a:cubicBezTo>
                  <a:lnTo>
                    <a:pt x="2566" y="13649"/>
                  </a:lnTo>
                  <a:lnTo>
                    <a:pt x="2376" y="13523"/>
                  </a:lnTo>
                  <a:lnTo>
                    <a:pt x="2059" y="13364"/>
                  </a:lnTo>
                  <a:lnTo>
                    <a:pt x="2059" y="13333"/>
                  </a:lnTo>
                  <a:lnTo>
                    <a:pt x="1679" y="13143"/>
                  </a:lnTo>
                  <a:lnTo>
                    <a:pt x="1299" y="12889"/>
                  </a:lnTo>
                  <a:lnTo>
                    <a:pt x="793" y="12604"/>
                  </a:lnTo>
                  <a:lnTo>
                    <a:pt x="1299" y="12351"/>
                  </a:lnTo>
                  <a:lnTo>
                    <a:pt x="1616" y="12129"/>
                  </a:lnTo>
                  <a:lnTo>
                    <a:pt x="2059" y="11876"/>
                  </a:lnTo>
                  <a:lnTo>
                    <a:pt x="2313" y="11749"/>
                  </a:lnTo>
                  <a:lnTo>
                    <a:pt x="2344" y="11718"/>
                  </a:lnTo>
                  <a:lnTo>
                    <a:pt x="2376" y="11718"/>
                  </a:lnTo>
                  <a:lnTo>
                    <a:pt x="2439" y="11654"/>
                  </a:lnTo>
                  <a:lnTo>
                    <a:pt x="2534" y="11623"/>
                  </a:lnTo>
                  <a:lnTo>
                    <a:pt x="2661" y="11528"/>
                  </a:lnTo>
                  <a:cubicBezTo>
                    <a:pt x="2819" y="11433"/>
                    <a:pt x="3136" y="11274"/>
                    <a:pt x="3136" y="7411"/>
                  </a:cubicBezTo>
                  <a:lnTo>
                    <a:pt x="3136" y="3642"/>
                  </a:lnTo>
                  <a:cubicBezTo>
                    <a:pt x="3136" y="1869"/>
                    <a:pt x="4593" y="412"/>
                    <a:pt x="6366" y="412"/>
                  </a:cubicBezTo>
                  <a:close/>
                  <a:moveTo>
                    <a:pt x="6366" y="0"/>
                  </a:moveTo>
                  <a:cubicBezTo>
                    <a:pt x="4371" y="0"/>
                    <a:pt x="2756" y="1647"/>
                    <a:pt x="2756" y="3642"/>
                  </a:cubicBezTo>
                  <a:lnTo>
                    <a:pt x="2756" y="7411"/>
                  </a:lnTo>
                  <a:cubicBezTo>
                    <a:pt x="2756" y="9406"/>
                    <a:pt x="2629" y="11116"/>
                    <a:pt x="2471" y="11179"/>
                  </a:cubicBezTo>
                  <a:lnTo>
                    <a:pt x="2313" y="11274"/>
                  </a:lnTo>
                  <a:cubicBezTo>
                    <a:pt x="2313" y="11274"/>
                    <a:pt x="2281" y="11306"/>
                    <a:pt x="2249" y="11306"/>
                  </a:cubicBezTo>
                  <a:lnTo>
                    <a:pt x="2186" y="11369"/>
                  </a:lnTo>
                  <a:lnTo>
                    <a:pt x="2123" y="11369"/>
                  </a:lnTo>
                  <a:cubicBezTo>
                    <a:pt x="2059" y="11433"/>
                    <a:pt x="1964" y="11496"/>
                    <a:pt x="1869" y="11528"/>
                  </a:cubicBezTo>
                  <a:lnTo>
                    <a:pt x="1426" y="11781"/>
                  </a:lnTo>
                  <a:lnTo>
                    <a:pt x="1078" y="12003"/>
                  </a:lnTo>
                  <a:lnTo>
                    <a:pt x="1" y="12604"/>
                  </a:lnTo>
                  <a:lnTo>
                    <a:pt x="1078" y="13238"/>
                  </a:lnTo>
                  <a:cubicBezTo>
                    <a:pt x="1331" y="13396"/>
                    <a:pt x="1616" y="13554"/>
                    <a:pt x="1838" y="13681"/>
                  </a:cubicBezTo>
                  <a:lnTo>
                    <a:pt x="2186" y="13871"/>
                  </a:lnTo>
                  <a:lnTo>
                    <a:pt x="2376" y="13998"/>
                  </a:lnTo>
                  <a:cubicBezTo>
                    <a:pt x="2408" y="13998"/>
                    <a:pt x="2439" y="14029"/>
                    <a:pt x="2471" y="14029"/>
                  </a:cubicBezTo>
                  <a:cubicBezTo>
                    <a:pt x="2629" y="14124"/>
                    <a:pt x="2756" y="15835"/>
                    <a:pt x="2756" y="17830"/>
                  </a:cubicBezTo>
                  <a:lnTo>
                    <a:pt x="2756" y="21598"/>
                  </a:lnTo>
                  <a:cubicBezTo>
                    <a:pt x="2756" y="23593"/>
                    <a:pt x="4371" y="25209"/>
                    <a:pt x="6366" y="25209"/>
                  </a:cubicBezTo>
                  <a:lnTo>
                    <a:pt x="59665" y="25209"/>
                  </a:lnTo>
                  <a:lnTo>
                    <a:pt x="59665" y="0"/>
                  </a:lnTo>
                  <a:close/>
                </a:path>
              </a:pathLst>
            </a:custGeom>
            <a:solidFill>
              <a:srgbClr val="E0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1200" u="none" cap="none" strike="noStrike">
                  <a:solidFill>
                    <a:schemeClr val="dk1"/>
                  </a:solidFill>
                  <a:latin typeface="Merriweather"/>
                  <a:ea typeface="Merriweather"/>
                  <a:cs typeface="Merriweather"/>
                  <a:sym typeface="Merriweather"/>
                </a:rPr>
                <a:t>   GVHD: TS. Nguyễn Thị Lương</a:t>
              </a:r>
              <a:endParaRPr i="0" sz="1200" u="none" cap="none" strike="noStrike">
                <a:solidFill>
                  <a:schemeClr val="dk1"/>
                </a:solidFill>
                <a:latin typeface="Merriweather"/>
                <a:ea typeface="Merriweather"/>
                <a:cs typeface="Merriweather"/>
                <a:sym typeface="Merriweather"/>
              </a:endParaRPr>
            </a:p>
          </p:txBody>
        </p:sp>
        <p:sp>
          <p:nvSpPr>
            <p:cNvPr id="1095" name="Google Shape;1095;p1"/>
            <p:cNvSpPr/>
            <p:nvPr/>
          </p:nvSpPr>
          <p:spPr>
            <a:xfrm>
              <a:off x="3299538" y="4496566"/>
              <a:ext cx="504908" cy="480021"/>
            </a:xfrm>
            <a:custGeom>
              <a:rect b="b" l="l" r="r" t="t"/>
              <a:pathLst>
                <a:path extrusionOk="0" h="25241" w="27965">
                  <a:moveTo>
                    <a:pt x="6366" y="0"/>
                  </a:moveTo>
                  <a:cubicBezTo>
                    <a:pt x="4371" y="0"/>
                    <a:pt x="2756" y="1647"/>
                    <a:pt x="2756" y="3642"/>
                  </a:cubicBezTo>
                  <a:lnTo>
                    <a:pt x="2756" y="7411"/>
                  </a:lnTo>
                  <a:cubicBezTo>
                    <a:pt x="2756" y="9406"/>
                    <a:pt x="2629" y="11116"/>
                    <a:pt x="2471" y="11211"/>
                  </a:cubicBezTo>
                  <a:lnTo>
                    <a:pt x="2344" y="11274"/>
                  </a:lnTo>
                  <a:cubicBezTo>
                    <a:pt x="2313" y="11306"/>
                    <a:pt x="2281" y="11306"/>
                    <a:pt x="2249" y="11338"/>
                  </a:cubicBezTo>
                  <a:lnTo>
                    <a:pt x="2186" y="11369"/>
                  </a:lnTo>
                  <a:lnTo>
                    <a:pt x="2123" y="11401"/>
                  </a:lnTo>
                  <a:cubicBezTo>
                    <a:pt x="2059" y="11433"/>
                    <a:pt x="1964" y="11496"/>
                    <a:pt x="1869" y="11528"/>
                  </a:cubicBezTo>
                  <a:lnTo>
                    <a:pt x="1426" y="11813"/>
                  </a:lnTo>
                  <a:lnTo>
                    <a:pt x="1078" y="12003"/>
                  </a:lnTo>
                  <a:lnTo>
                    <a:pt x="1" y="12636"/>
                  </a:lnTo>
                  <a:lnTo>
                    <a:pt x="1078" y="13238"/>
                  </a:lnTo>
                  <a:cubicBezTo>
                    <a:pt x="1331" y="13396"/>
                    <a:pt x="1616" y="13554"/>
                    <a:pt x="1838" y="13681"/>
                  </a:cubicBezTo>
                  <a:lnTo>
                    <a:pt x="2154" y="13871"/>
                  </a:lnTo>
                  <a:lnTo>
                    <a:pt x="2344" y="13998"/>
                  </a:lnTo>
                  <a:cubicBezTo>
                    <a:pt x="2408" y="13998"/>
                    <a:pt x="2439" y="14029"/>
                    <a:pt x="2439" y="14029"/>
                  </a:cubicBezTo>
                  <a:cubicBezTo>
                    <a:pt x="2629" y="14124"/>
                    <a:pt x="2724" y="15835"/>
                    <a:pt x="2724" y="17830"/>
                  </a:cubicBezTo>
                  <a:lnTo>
                    <a:pt x="2724" y="21598"/>
                  </a:lnTo>
                  <a:cubicBezTo>
                    <a:pt x="2724" y="23593"/>
                    <a:pt x="4371" y="25240"/>
                    <a:pt x="6366" y="25240"/>
                  </a:cubicBezTo>
                  <a:lnTo>
                    <a:pt x="24323" y="25240"/>
                  </a:lnTo>
                  <a:cubicBezTo>
                    <a:pt x="26318" y="25240"/>
                    <a:pt x="27965" y="23593"/>
                    <a:pt x="27965" y="21598"/>
                  </a:cubicBezTo>
                  <a:lnTo>
                    <a:pt x="27965" y="3642"/>
                  </a:lnTo>
                  <a:cubicBezTo>
                    <a:pt x="27965" y="1647"/>
                    <a:pt x="26318" y="0"/>
                    <a:pt x="24323" y="0"/>
                  </a:cubicBezTo>
                  <a:close/>
                </a:path>
              </a:pathLst>
            </a:custGeom>
            <a:solidFill>
              <a:srgbClr val="E0666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Fira Sans"/>
                <a:ea typeface="Fira Sans"/>
                <a:cs typeface="Fira Sans"/>
                <a:sym typeface="Fira Sans"/>
              </a:endParaRPr>
            </a:p>
          </p:txBody>
        </p:sp>
        <p:sp>
          <p:nvSpPr>
            <p:cNvPr id="1096" name="Google Shape;1096;p1"/>
            <p:cNvSpPr/>
            <p:nvPr/>
          </p:nvSpPr>
          <p:spPr>
            <a:xfrm flipH="1">
              <a:off x="6387638" y="4497091"/>
              <a:ext cx="504908" cy="480021"/>
            </a:xfrm>
            <a:custGeom>
              <a:rect b="b" l="l" r="r" t="t"/>
              <a:pathLst>
                <a:path extrusionOk="0" h="25241" w="27965">
                  <a:moveTo>
                    <a:pt x="6366" y="0"/>
                  </a:moveTo>
                  <a:cubicBezTo>
                    <a:pt x="4371" y="0"/>
                    <a:pt x="2756" y="1647"/>
                    <a:pt x="2756" y="3642"/>
                  </a:cubicBezTo>
                  <a:lnTo>
                    <a:pt x="2756" y="7411"/>
                  </a:lnTo>
                  <a:cubicBezTo>
                    <a:pt x="2756" y="9406"/>
                    <a:pt x="2629" y="11116"/>
                    <a:pt x="2471" y="11211"/>
                  </a:cubicBezTo>
                  <a:lnTo>
                    <a:pt x="2344" y="11274"/>
                  </a:lnTo>
                  <a:cubicBezTo>
                    <a:pt x="2313" y="11306"/>
                    <a:pt x="2281" y="11306"/>
                    <a:pt x="2249" y="11338"/>
                  </a:cubicBezTo>
                  <a:lnTo>
                    <a:pt x="2186" y="11369"/>
                  </a:lnTo>
                  <a:lnTo>
                    <a:pt x="2123" y="11401"/>
                  </a:lnTo>
                  <a:cubicBezTo>
                    <a:pt x="2059" y="11433"/>
                    <a:pt x="1964" y="11496"/>
                    <a:pt x="1869" y="11528"/>
                  </a:cubicBezTo>
                  <a:lnTo>
                    <a:pt x="1426" y="11813"/>
                  </a:lnTo>
                  <a:lnTo>
                    <a:pt x="1078" y="12003"/>
                  </a:lnTo>
                  <a:lnTo>
                    <a:pt x="1" y="12636"/>
                  </a:lnTo>
                  <a:lnTo>
                    <a:pt x="1078" y="13238"/>
                  </a:lnTo>
                  <a:cubicBezTo>
                    <a:pt x="1331" y="13396"/>
                    <a:pt x="1616" y="13554"/>
                    <a:pt x="1838" y="13681"/>
                  </a:cubicBezTo>
                  <a:lnTo>
                    <a:pt x="2154" y="13871"/>
                  </a:lnTo>
                  <a:lnTo>
                    <a:pt x="2344" y="13998"/>
                  </a:lnTo>
                  <a:cubicBezTo>
                    <a:pt x="2408" y="13998"/>
                    <a:pt x="2439" y="14029"/>
                    <a:pt x="2439" y="14029"/>
                  </a:cubicBezTo>
                  <a:cubicBezTo>
                    <a:pt x="2629" y="14124"/>
                    <a:pt x="2724" y="15835"/>
                    <a:pt x="2724" y="17830"/>
                  </a:cubicBezTo>
                  <a:lnTo>
                    <a:pt x="2724" y="21598"/>
                  </a:lnTo>
                  <a:cubicBezTo>
                    <a:pt x="2724" y="23593"/>
                    <a:pt x="4371" y="25240"/>
                    <a:pt x="6366" y="25240"/>
                  </a:cubicBezTo>
                  <a:lnTo>
                    <a:pt x="24323" y="25240"/>
                  </a:lnTo>
                  <a:cubicBezTo>
                    <a:pt x="26318" y="25240"/>
                    <a:pt x="27965" y="23593"/>
                    <a:pt x="27965" y="21598"/>
                  </a:cubicBezTo>
                  <a:lnTo>
                    <a:pt x="27965" y="3642"/>
                  </a:lnTo>
                  <a:cubicBezTo>
                    <a:pt x="27965" y="1647"/>
                    <a:pt x="26318" y="0"/>
                    <a:pt x="24323" y="0"/>
                  </a:cubicBezTo>
                  <a:close/>
                </a:path>
              </a:pathLst>
            </a:custGeom>
            <a:solidFill>
              <a:srgbClr val="E0666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Fira Sans"/>
                <a:ea typeface="Fira Sans"/>
                <a:cs typeface="Fira Sans"/>
                <a:sym typeface="Fira Sans"/>
              </a:endParaRPr>
            </a:p>
          </p:txBody>
        </p:sp>
      </p:grpSp>
      <p:sp>
        <p:nvSpPr>
          <p:cNvPr id="1097" name="Google Shape;1097;p1"/>
          <p:cNvSpPr txBox="1"/>
          <p:nvPr/>
        </p:nvSpPr>
        <p:spPr>
          <a:xfrm>
            <a:off x="4102850" y="1386350"/>
            <a:ext cx="4585200" cy="634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1" i="0" lang="en" sz="1500" u="none" cap="none" strike="noStrike">
                <a:solidFill>
                  <a:srgbClr val="43BFB0"/>
                </a:solidFill>
                <a:latin typeface="Merriweather"/>
                <a:ea typeface="Merriweather"/>
                <a:cs typeface="Merriweather"/>
                <a:sym typeface="Merriweather"/>
              </a:rPr>
              <a:t>Xây dựng website quảng bá văn hóa Lâm Đồng</a:t>
            </a:r>
            <a:endParaRPr b="1" i="0" sz="1500" u="none" cap="none" strike="noStrike">
              <a:solidFill>
                <a:srgbClr val="43BFB0"/>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100"/>
              <a:buFont typeface="Arial"/>
              <a:buNone/>
            </a:pPr>
            <a:r>
              <a:t/>
            </a:r>
            <a:endParaRPr b="0" i="0" sz="1200" u="none" cap="none" strike="noStrike">
              <a:solidFill>
                <a:srgbClr val="7FC991"/>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1077"/>
                                        </p:tgtEl>
                                        <p:attrNameLst>
                                          <p:attrName>style.visibility</p:attrName>
                                        </p:attrNameLst>
                                      </p:cBhvr>
                                      <p:to>
                                        <p:strVal val="visible"/>
                                      </p:to>
                                    </p:set>
                                    <p:anim calcmode="lin" valueType="num">
                                      <p:cBhvr additive="base">
                                        <p:cTn dur="1000"/>
                                        <p:tgtEl>
                                          <p:spTgt spid="107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75"/>
                                        </p:tgtEl>
                                        <p:attrNameLst>
                                          <p:attrName>style.visibility</p:attrName>
                                        </p:attrNameLst>
                                      </p:cBhvr>
                                      <p:to>
                                        <p:strVal val="visible"/>
                                      </p:to>
                                    </p:set>
                                    <p:anim calcmode="lin" valueType="num">
                                      <p:cBhvr additive="base">
                                        <p:cTn dur="1000"/>
                                        <p:tgtEl>
                                          <p:spTgt spid="107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97"/>
                                        </p:tgtEl>
                                        <p:attrNameLst>
                                          <p:attrName>style.visibility</p:attrName>
                                        </p:attrNameLst>
                                      </p:cBhvr>
                                      <p:to>
                                        <p:strVal val="visible"/>
                                      </p:to>
                                    </p:set>
                                    <p:anim calcmode="lin" valueType="num">
                                      <p:cBhvr additive="base">
                                        <p:cTn dur="1000"/>
                                        <p:tgtEl>
                                          <p:spTgt spid="109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81"/>
                                        </p:tgtEl>
                                        <p:attrNameLst>
                                          <p:attrName>style.visibility</p:attrName>
                                        </p:attrNameLst>
                                      </p:cBhvr>
                                      <p:to>
                                        <p:strVal val="visible"/>
                                      </p:to>
                                    </p:set>
                                    <p:anim calcmode="lin" valueType="num">
                                      <p:cBhvr additive="base">
                                        <p:cTn dur="1000"/>
                                        <p:tgtEl>
                                          <p:spTgt spid="108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78"/>
                                        </p:tgtEl>
                                        <p:attrNameLst>
                                          <p:attrName>style.visibility</p:attrName>
                                        </p:attrNameLst>
                                      </p:cBhvr>
                                      <p:to>
                                        <p:strVal val="visible"/>
                                      </p:to>
                                    </p:set>
                                    <p:anim calcmode="lin" valueType="num">
                                      <p:cBhvr additive="base">
                                        <p:cTn dur="1000"/>
                                        <p:tgtEl>
                                          <p:spTgt spid="107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84"/>
                                        </p:tgtEl>
                                        <p:attrNameLst>
                                          <p:attrName>style.visibility</p:attrName>
                                        </p:attrNameLst>
                                      </p:cBhvr>
                                      <p:to>
                                        <p:strVal val="visible"/>
                                      </p:to>
                                    </p:set>
                                    <p:anim calcmode="lin" valueType="num">
                                      <p:cBhvr additive="base">
                                        <p:cTn dur="1000"/>
                                        <p:tgtEl>
                                          <p:spTgt spid="108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87"/>
                                        </p:tgtEl>
                                        <p:attrNameLst>
                                          <p:attrName>style.visibility</p:attrName>
                                        </p:attrNameLst>
                                      </p:cBhvr>
                                      <p:to>
                                        <p:strVal val="visible"/>
                                      </p:to>
                                    </p:set>
                                    <p:anim calcmode="lin" valueType="num">
                                      <p:cBhvr additive="base">
                                        <p:cTn dur="1000"/>
                                        <p:tgtEl>
                                          <p:spTgt spid="108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90"/>
                                        </p:tgtEl>
                                        <p:attrNameLst>
                                          <p:attrName>style.visibility</p:attrName>
                                        </p:attrNameLst>
                                      </p:cBhvr>
                                      <p:to>
                                        <p:strVal val="visible"/>
                                      </p:to>
                                    </p:set>
                                    <p:anim calcmode="lin" valueType="num">
                                      <p:cBhvr additive="base">
                                        <p:cTn dur="1000"/>
                                        <p:tgtEl>
                                          <p:spTgt spid="109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93"/>
                                        </p:tgtEl>
                                        <p:attrNameLst>
                                          <p:attrName>style.visibility</p:attrName>
                                        </p:attrNameLst>
                                      </p:cBhvr>
                                      <p:to>
                                        <p:strVal val="visible"/>
                                      </p:to>
                                    </p:set>
                                    <p:anim calcmode="lin" valueType="num">
                                      <p:cBhvr additive="base">
                                        <p:cTn dur="1000"/>
                                        <p:tgtEl>
                                          <p:spTgt spid="109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9" name="Shape 1599"/>
        <p:cNvGrpSpPr/>
        <p:nvPr/>
      </p:nvGrpSpPr>
      <p:grpSpPr>
        <a:xfrm>
          <a:off x="0" y="0"/>
          <a:ext cx="0" cy="0"/>
          <a:chOff x="0" y="0"/>
          <a:chExt cx="0" cy="0"/>
        </a:xfrm>
      </p:grpSpPr>
      <p:sp>
        <p:nvSpPr>
          <p:cNvPr id="1600" name="Google Shape;1600;p10"/>
          <p:cNvSpPr/>
          <p:nvPr/>
        </p:nvSpPr>
        <p:spPr>
          <a:xfrm rot="6013141">
            <a:off x="-1349199" y="2253390"/>
            <a:ext cx="2669151" cy="227386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10"/>
          <p:cNvSpPr/>
          <p:nvPr/>
        </p:nvSpPr>
        <p:spPr>
          <a:xfrm rot="6013141">
            <a:off x="7127126" y="1128928"/>
            <a:ext cx="2669151" cy="227386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10"/>
          <p:cNvSpPr txBox="1"/>
          <p:nvPr/>
        </p:nvSpPr>
        <p:spPr>
          <a:xfrm>
            <a:off x="1061113" y="467925"/>
            <a:ext cx="7202400" cy="402300"/>
          </a:xfrm>
          <a:prstGeom prst="rect">
            <a:avLst/>
          </a:prstGeom>
          <a:noFill/>
          <a:ln>
            <a:noFill/>
          </a:ln>
        </p:spPr>
        <p:txBody>
          <a:bodyPr anchorCtr="0" anchor="ctr" bIns="91425" lIns="91425" spcFirstLastPara="1" rIns="91425" wrap="square" tIns="91425">
            <a:noAutofit/>
          </a:bodyPr>
          <a:lstStyle/>
          <a:p>
            <a:pPr indent="0" lvl="0" marL="457200" marR="0" rtl="0" algn="l">
              <a:lnSpc>
                <a:spcPct val="100000"/>
              </a:lnSpc>
              <a:spcBef>
                <a:spcPts val="0"/>
              </a:spcBef>
              <a:spcAft>
                <a:spcPts val="0"/>
              </a:spcAft>
              <a:buClr>
                <a:srgbClr val="000000"/>
              </a:buClr>
              <a:buSzPts val="2300"/>
              <a:buFont typeface="Arial"/>
              <a:buNone/>
            </a:pPr>
            <a:r>
              <a:rPr b="1" i="0" lang="en" sz="2300" u="none" cap="none" strike="noStrike">
                <a:solidFill>
                  <a:srgbClr val="000000"/>
                </a:solidFill>
                <a:latin typeface="Merriweather"/>
                <a:ea typeface="Merriweather"/>
                <a:cs typeface="Merriweather"/>
                <a:sym typeface="Merriweather"/>
              </a:rPr>
              <a:t>Sắp Xếp thứ tự công việc Phụ Thuộc nhau</a:t>
            </a:r>
            <a:endParaRPr b="1" i="0" sz="2300" u="none" cap="none" strike="noStrike">
              <a:solidFill>
                <a:srgbClr val="000000"/>
              </a:solidFill>
              <a:latin typeface="Merriweather"/>
              <a:ea typeface="Merriweather"/>
              <a:cs typeface="Merriweather"/>
              <a:sym typeface="Merriweather"/>
            </a:endParaRPr>
          </a:p>
        </p:txBody>
      </p:sp>
      <p:sp>
        <p:nvSpPr>
          <p:cNvPr id="1603" name="Google Shape;1603;p10"/>
          <p:cNvSpPr/>
          <p:nvPr/>
        </p:nvSpPr>
        <p:spPr>
          <a:xfrm>
            <a:off x="362100" y="1260900"/>
            <a:ext cx="8576386" cy="3793270"/>
          </a:xfrm>
          <a:custGeom>
            <a:rect b="b" l="l" r="r" t="t"/>
            <a:pathLst>
              <a:path extrusionOk="0" h="119126" w="113186">
                <a:moveTo>
                  <a:pt x="111571" y="1"/>
                </a:moveTo>
                <a:cubicBezTo>
                  <a:pt x="111349" y="1"/>
                  <a:pt x="111127" y="143"/>
                  <a:pt x="111127" y="428"/>
                </a:cubicBezTo>
                <a:lnTo>
                  <a:pt x="111127" y="460"/>
                </a:lnTo>
                <a:cubicBezTo>
                  <a:pt x="105121" y="361"/>
                  <a:pt x="95810" y="310"/>
                  <a:pt x="85080" y="310"/>
                </a:cubicBezTo>
                <a:cubicBezTo>
                  <a:pt x="58184" y="310"/>
                  <a:pt x="22370" y="627"/>
                  <a:pt x="7316" y="1283"/>
                </a:cubicBezTo>
                <a:cubicBezTo>
                  <a:pt x="5986" y="1347"/>
                  <a:pt x="4498" y="1283"/>
                  <a:pt x="3199" y="1568"/>
                </a:cubicBezTo>
                <a:cubicBezTo>
                  <a:pt x="2851" y="1632"/>
                  <a:pt x="2281" y="1853"/>
                  <a:pt x="2122" y="2234"/>
                </a:cubicBezTo>
                <a:cubicBezTo>
                  <a:pt x="1932" y="2234"/>
                  <a:pt x="1742" y="2360"/>
                  <a:pt x="1742" y="2614"/>
                </a:cubicBezTo>
                <a:cubicBezTo>
                  <a:pt x="2027" y="17561"/>
                  <a:pt x="1647" y="32509"/>
                  <a:pt x="1141" y="47457"/>
                </a:cubicBezTo>
                <a:cubicBezTo>
                  <a:pt x="634" y="62341"/>
                  <a:pt x="64" y="77225"/>
                  <a:pt x="1" y="92110"/>
                </a:cubicBezTo>
                <a:cubicBezTo>
                  <a:pt x="1" y="100470"/>
                  <a:pt x="1" y="108894"/>
                  <a:pt x="634" y="117223"/>
                </a:cubicBezTo>
                <a:cubicBezTo>
                  <a:pt x="602" y="117382"/>
                  <a:pt x="602" y="117540"/>
                  <a:pt x="761" y="117635"/>
                </a:cubicBezTo>
                <a:cubicBezTo>
                  <a:pt x="2249" y="118648"/>
                  <a:pt x="3927" y="118965"/>
                  <a:pt x="5733" y="119060"/>
                </a:cubicBezTo>
                <a:cubicBezTo>
                  <a:pt x="6632" y="119111"/>
                  <a:pt x="7542" y="119126"/>
                  <a:pt x="8453" y="119126"/>
                </a:cubicBezTo>
                <a:cubicBezTo>
                  <a:pt x="9820" y="119126"/>
                  <a:pt x="11192" y="119092"/>
                  <a:pt x="12541" y="119092"/>
                </a:cubicBezTo>
                <a:cubicBezTo>
                  <a:pt x="17260" y="119060"/>
                  <a:pt x="21979" y="119028"/>
                  <a:pt x="26698" y="118997"/>
                </a:cubicBezTo>
                <a:cubicBezTo>
                  <a:pt x="36198" y="118965"/>
                  <a:pt x="45699" y="118902"/>
                  <a:pt x="55200" y="118838"/>
                </a:cubicBezTo>
                <a:cubicBezTo>
                  <a:pt x="60552" y="118807"/>
                  <a:pt x="106535" y="118775"/>
                  <a:pt x="111919" y="118743"/>
                </a:cubicBezTo>
                <a:cubicBezTo>
                  <a:pt x="112331" y="118712"/>
                  <a:pt x="112426" y="118268"/>
                  <a:pt x="112236" y="118047"/>
                </a:cubicBezTo>
                <a:cubicBezTo>
                  <a:pt x="112679" y="117572"/>
                  <a:pt x="112837" y="116938"/>
                  <a:pt x="112932" y="116305"/>
                </a:cubicBezTo>
                <a:cubicBezTo>
                  <a:pt x="113186" y="114531"/>
                  <a:pt x="112996" y="112726"/>
                  <a:pt x="112996" y="110953"/>
                </a:cubicBezTo>
                <a:cubicBezTo>
                  <a:pt x="112964" y="106994"/>
                  <a:pt x="112932" y="103036"/>
                  <a:pt x="112901" y="99077"/>
                </a:cubicBezTo>
                <a:cubicBezTo>
                  <a:pt x="112806" y="91096"/>
                  <a:pt x="112742" y="83116"/>
                  <a:pt x="112679" y="75135"/>
                </a:cubicBezTo>
                <a:cubicBezTo>
                  <a:pt x="112552" y="59206"/>
                  <a:pt x="112394" y="43308"/>
                  <a:pt x="112267" y="27379"/>
                </a:cubicBezTo>
                <a:cubicBezTo>
                  <a:pt x="112172" y="18385"/>
                  <a:pt x="112109" y="9422"/>
                  <a:pt x="112014" y="428"/>
                </a:cubicBezTo>
                <a:cubicBezTo>
                  <a:pt x="112014" y="143"/>
                  <a:pt x="111792" y="1"/>
                  <a:pt x="111571"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10"/>
          <p:cNvSpPr/>
          <p:nvPr/>
        </p:nvSpPr>
        <p:spPr>
          <a:xfrm>
            <a:off x="457200" y="1412550"/>
            <a:ext cx="8362004" cy="3492827"/>
          </a:xfrm>
          <a:custGeom>
            <a:rect b="b" l="l" r="r" t="t"/>
            <a:pathLst>
              <a:path extrusionOk="0" h="117150" w="111382">
                <a:moveTo>
                  <a:pt x="1955" y="1325"/>
                </a:moveTo>
                <a:cubicBezTo>
                  <a:pt x="1957" y="1329"/>
                  <a:pt x="1961" y="1333"/>
                  <a:pt x="1964" y="1337"/>
                </a:cubicBezTo>
                <a:cubicBezTo>
                  <a:pt x="1961" y="1333"/>
                  <a:pt x="1958" y="1329"/>
                  <a:pt x="1955" y="1325"/>
                </a:cubicBezTo>
                <a:close/>
                <a:moveTo>
                  <a:pt x="51438" y="1"/>
                </a:moveTo>
                <a:cubicBezTo>
                  <a:pt x="43621" y="1"/>
                  <a:pt x="35824" y="94"/>
                  <a:pt x="28028" y="260"/>
                </a:cubicBezTo>
                <a:cubicBezTo>
                  <a:pt x="23594" y="355"/>
                  <a:pt x="19161" y="482"/>
                  <a:pt x="14727" y="640"/>
                </a:cubicBezTo>
                <a:cubicBezTo>
                  <a:pt x="12510" y="735"/>
                  <a:pt x="10293" y="799"/>
                  <a:pt x="8077" y="894"/>
                </a:cubicBezTo>
                <a:cubicBezTo>
                  <a:pt x="6968" y="957"/>
                  <a:pt x="5860" y="989"/>
                  <a:pt x="4751" y="1052"/>
                </a:cubicBezTo>
                <a:cubicBezTo>
                  <a:pt x="4150" y="1052"/>
                  <a:pt x="3580" y="1084"/>
                  <a:pt x="2978" y="1084"/>
                </a:cubicBezTo>
                <a:cubicBezTo>
                  <a:pt x="2914" y="1084"/>
                  <a:pt x="2689" y="1063"/>
                  <a:pt x="2461" y="1063"/>
                </a:cubicBezTo>
                <a:cubicBezTo>
                  <a:pt x="2126" y="1063"/>
                  <a:pt x="1786" y="1107"/>
                  <a:pt x="1955" y="1325"/>
                </a:cubicBezTo>
                <a:lnTo>
                  <a:pt x="1955" y="1325"/>
                </a:lnTo>
                <a:cubicBezTo>
                  <a:pt x="1926" y="1278"/>
                  <a:pt x="1984" y="1221"/>
                  <a:pt x="2040" y="1221"/>
                </a:cubicBezTo>
                <a:cubicBezTo>
                  <a:pt x="2058" y="1221"/>
                  <a:pt x="2076" y="1227"/>
                  <a:pt x="2091" y="1242"/>
                </a:cubicBezTo>
                <a:cubicBezTo>
                  <a:pt x="2344" y="1464"/>
                  <a:pt x="2091" y="1685"/>
                  <a:pt x="1806" y="1717"/>
                </a:cubicBezTo>
                <a:cubicBezTo>
                  <a:pt x="1964" y="10077"/>
                  <a:pt x="1933" y="18438"/>
                  <a:pt x="1743" y="26799"/>
                </a:cubicBezTo>
                <a:cubicBezTo>
                  <a:pt x="1426" y="41683"/>
                  <a:pt x="761" y="56567"/>
                  <a:pt x="349" y="71452"/>
                </a:cubicBezTo>
                <a:cubicBezTo>
                  <a:pt x="159" y="78894"/>
                  <a:pt x="1" y="86336"/>
                  <a:pt x="1" y="93778"/>
                </a:cubicBezTo>
                <a:cubicBezTo>
                  <a:pt x="1" y="101189"/>
                  <a:pt x="254" y="108599"/>
                  <a:pt x="413" y="116010"/>
                </a:cubicBezTo>
                <a:cubicBezTo>
                  <a:pt x="2313" y="117150"/>
                  <a:pt x="4625" y="117150"/>
                  <a:pt x="6810" y="117150"/>
                </a:cubicBezTo>
                <a:cubicBezTo>
                  <a:pt x="9438" y="117118"/>
                  <a:pt x="12067" y="117118"/>
                  <a:pt x="14664" y="117087"/>
                </a:cubicBezTo>
                <a:cubicBezTo>
                  <a:pt x="33127" y="116960"/>
                  <a:pt x="92190" y="116833"/>
                  <a:pt x="110653" y="116738"/>
                </a:cubicBezTo>
                <a:cubicBezTo>
                  <a:pt x="111318" y="116263"/>
                  <a:pt x="111381" y="115282"/>
                  <a:pt x="111381" y="114585"/>
                </a:cubicBezTo>
                <a:cubicBezTo>
                  <a:pt x="111381" y="113540"/>
                  <a:pt x="111349" y="112526"/>
                  <a:pt x="111318" y="111513"/>
                </a:cubicBezTo>
                <a:cubicBezTo>
                  <a:pt x="111286" y="109328"/>
                  <a:pt x="111286" y="107111"/>
                  <a:pt x="111254" y="104926"/>
                </a:cubicBezTo>
                <a:cubicBezTo>
                  <a:pt x="111223" y="100619"/>
                  <a:pt x="111191" y="96344"/>
                  <a:pt x="111128" y="92068"/>
                </a:cubicBezTo>
                <a:cubicBezTo>
                  <a:pt x="111001" y="76614"/>
                  <a:pt x="110874" y="61128"/>
                  <a:pt x="110748" y="45673"/>
                </a:cubicBezTo>
                <a:cubicBezTo>
                  <a:pt x="110589" y="30504"/>
                  <a:pt x="110463" y="15303"/>
                  <a:pt x="110336" y="133"/>
                </a:cubicBezTo>
                <a:cubicBezTo>
                  <a:pt x="105364" y="70"/>
                  <a:pt x="59792" y="7"/>
                  <a:pt x="54852" y="7"/>
                </a:cubicBezTo>
                <a:cubicBezTo>
                  <a:pt x="53713" y="3"/>
                  <a:pt x="52576" y="1"/>
                  <a:pt x="5143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05" name="Google Shape;1605;p10"/>
          <p:cNvPicPr preferRelativeResize="0"/>
          <p:nvPr/>
        </p:nvPicPr>
        <p:blipFill rotWithShape="1">
          <a:blip r:embed="rId3">
            <a:alphaModFix/>
          </a:blip>
          <a:srcRect b="0" l="0" r="0" t="0"/>
          <a:stretch/>
        </p:blipFill>
        <p:spPr>
          <a:xfrm>
            <a:off x="709000" y="1489775"/>
            <a:ext cx="7977800" cy="3361200"/>
          </a:xfrm>
          <a:prstGeom prst="rect">
            <a:avLst/>
          </a:prstGeom>
          <a:noFill/>
          <a:ln>
            <a:noFill/>
          </a:ln>
        </p:spPr>
      </p:pic>
      <p:sp>
        <p:nvSpPr>
          <p:cNvPr id="1606" name="Google Shape;1606;p10"/>
          <p:cNvSpPr/>
          <p:nvPr/>
        </p:nvSpPr>
        <p:spPr>
          <a:xfrm>
            <a:off x="8819089" y="467913"/>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10"/>
          <p:cNvSpPr/>
          <p:nvPr/>
        </p:nvSpPr>
        <p:spPr>
          <a:xfrm>
            <a:off x="8263523" y="-278300"/>
            <a:ext cx="1172371" cy="961170"/>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10"/>
          <p:cNvSpPr/>
          <p:nvPr/>
        </p:nvSpPr>
        <p:spPr>
          <a:xfrm rot="3414482">
            <a:off x="7797823" y="-316085"/>
            <a:ext cx="730445" cy="618403"/>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10"/>
          <p:cNvSpPr/>
          <p:nvPr/>
        </p:nvSpPr>
        <p:spPr>
          <a:xfrm>
            <a:off x="-152627" y="-375174"/>
            <a:ext cx="1304166" cy="112596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10"/>
          <p:cNvSpPr/>
          <p:nvPr/>
        </p:nvSpPr>
        <p:spPr>
          <a:xfrm>
            <a:off x="-31112" y="-216525"/>
            <a:ext cx="1061139" cy="83762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10"/>
          <p:cNvSpPr/>
          <p:nvPr/>
        </p:nvSpPr>
        <p:spPr>
          <a:xfrm>
            <a:off x="97112" y="-138087"/>
            <a:ext cx="804702" cy="680759"/>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10"/>
          <p:cNvSpPr/>
          <p:nvPr/>
        </p:nvSpPr>
        <p:spPr>
          <a:xfrm rot="428">
            <a:off x="206600" y="-71938"/>
            <a:ext cx="598106" cy="54844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10"/>
          <p:cNvSpPr/>
          <p:nvPr/>
        </p:nvSpPr>
        <p:spPr>
          <a:xfrm>
            <a:off x="709000" y="561625"/>
            <a:ext cx="796717" cy="614197"/>
          </a:xfrm>
          <a:custGeom>
            <a:rect b="b" l="l" r="r" t="t"/>
            <a:pathLst>
              <a:path extrusionOk="0" h="4635447" w="7411325">
                <a:moveTo>
                  <a:pt x="0" y="0"/>
                </a:moveTo>
                <a:lnTo>
                  <a:pt x="7411325" y="0"/>
                </a:lnTo>
                <a:lnTo>
                  <a:pt x="7411325" y="4635447"/>
                </a:lnTo>
                <a:lnTo>
                  <a:pt x="0" y="4635447"/>
                </a:lnTo>
                <a:lnTo>
                  <a:pt x="0" y="0"/>
                </a:lnTo>
                <a:close/>
              </a:path>
            </a:pathLst>
          </a:cu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1614" name="Google Shape;1614;p10"/>
          <p:cNvGrpSpPr/>
          <p:nvPr/>
        </p:nvGrpSpPr>
        <p:grpSpPr>
          <a:xfrm rot="1138725">
            <a:off x="-242247" y="2621577"/>
            <a:ext cx="602186" cy="618248"/>
            <a:chOff x="1615244" y="2601507"/>
            <a:chExt cx="400740" cy="403972"/>
          </a:xfrm>
        </p:grpSpPr>
        <p:sp>
          <p:nvSpPr>
            <p:cNvPr id="1615" name="Google Shape;1615;p10"/>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10"/>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10"/>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10"/>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10"/>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10"/>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10"/>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10"/>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05"/>
                                        </p:tgtEl>
                                        <p:attrNameLst>
                                          <p:attrName>style.visibility</p:attrName>
                                        </p:attrNameLst>
                                      </p:cBhvr>
                                      <p:to>
                                        <p:strVal val="visible"/>
                                      </p:to>
                                    </p:set>
                                    <p:anim calcmode="lin" valueType="num">
                                      <p:cBhvr additive="base">
                                        <p:cTn dur="1000"/>
                                        <p:tgtEl>
                                          <p:spTgt spid="160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6" name="Shape 1626"/>
        <p:cNvGrpSpPr/>
        <p:nvPr/>
      </p:nvGrpSpPr>
      <p:grpSpPr>
        <a:xfrm>
          <a:off x="0" y="0"/>
          <a:ext cx="0" cy="0"/>
          <a:chOff x="0" y="0"/>
          <a:chExt cx="0" cy="0"/>
        </a:xfrm>
      </p:grpSpPr>
      <p:sp>
        <p:nvSpPr>
          <p:cNvPr id="1627" name="Google Shape;1627;p11"/>
          <p:cNvSpPr/>
          <p:nvPr/>
        </p:nvSpPr>
        <p:spPr>
          <a:xfrm rot="5400000">
            <a:off x="8185084" y="3575139"/>
            <a:ext cx="1893556" cy="163812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11"/>
          <p:cNvSpPr/>
          <p:nvPr/>
        </p:nvSpPr>
        <p:spPr>
          <a:xfrm>
            <a:off x="589375" y="1260900"/>
            <a:ext cx="7844356" cy="3793270"/>
          </a:xfrm>
          <a:custGeom>
            <a:rect b="b" l="l" r="r" t="t"/>
            <a:pathLst>
              <a:path extrusionOk="0" h="119126" w="113186">
                <a:moveTo>
                  <a:pt x="111571" y="1"/>
                </a:moveTo>
                <a:cubicBezTo>
                  <a:pt x="111349" y="1"/>
                  <a:pt x="111127" y="143"/>
                  <a:pt x="111127" y="428"/>
                </a:cubicBezTo>
                <a:lnTo>
                  <a:pt x="111127" y="460"/>
                </a:lnTo>
                <a:cubicBezTo>
                  <a:pt x="105121" y="361"/>
                  <a:pt x="95810" y="310"/>
                  <a:pt x="85080" y="310"/>
                </a:cubicBezTo>
                <a:cubicBezTo>
                  <a:pt x="58184" y="310"/>
                  <a:pt x="22370" y="627"/>
                  <a:pt x="7316" y="1283"/>
                </a:cubicBezTo>
                <a:cubicBezTo>
                  <a:pt x="5986" y="1347"/>
                  <a:pt x="4498" y="1283"/>
                  <a:pt x="3199" y="1568"/>
                </a:cubicBezTo>
                <a:cubicBezTo>
                  <a:pt x="2851" y="1632"/>
                  <a:pt x="2281" y="1853"/>
                  <a:pt x="2122" y="2234"/>
                </a:cubicBezTo>
                <a:cubicBezTo>
                  <a:pt x="1932" y="2234"/>
                  <a:pt x="1742" y="2360"/>
                  <a:pt x="1742" y="2614"/>
                </a:cubicBezTo>
                <a:cubicBezTo>
                  <a:pt x="2027" y="17561"/>
                  <a:pt x="1647" y="32509"/>
                  <a:pt x="1141" y="47457"/>
                </a:cubicBezTo>
                <a:cubicBezTo>
                  <a:pt x="634" y="62341"/>
                  <a:pt x="64" y="77225"/>
                  <a:pt x="1" y="92110"/>
                </a:cubicBezTo>
                <a:cubicBezTo>
                  <a:pt x="1" y="100470"/>
                  <a:pt x="1" y="108894"/>
                  <a:pt x="634" y="117223"/>
                </a:cubicBezTo>
                <a:cubicBezTo>
                  <a:pt x="602" y="117382"/>
                  <a:pt x="602" y="117540"/>
                  <a:pt x="761" y="117635"/>
                </a:cubicBezTo>
                <a:cubicBezTo>
                  <a:pt x="2249" y="118648"/>
                  <a:pt x="3927" y="118965"/>
                  <a:pt x="5733" y="119060"/>
                </a:cubicBezTo>
                <a:cubicBezTo>
                  <a:pt x="6632" y="119111"/>
                  <a:pt x="7542" y="119126"/>
                  <a:pt x="8453" y="119126"/>
                </a:cubicBezTo>
                <a:cubicBezTo>
                  <a:pt x="9820" y="119126"/>
                  <a:pt x="11192" y="119092"/>
                  <a:pt x="12541" y="119092"/>
                </a:cubicBezTo>
                <a:cubicBezTo>
                  <a:pt x="17260" y="119060"/>
                  <a:pt x="21979" y="119028"/>
                  <a:pt x="26698" y="118997"/>
                </a:cubicBezTo>
                <a:cubicBezTo>
                  <a:pt x="36198" y="118965"/>
                  <a:pt x="45699" y="118902"/>
                  <a:pt x="55200" y="118838"/>
                </a:cubicBezTo>
                <a:cubicBezTo>
                  <a:pt x="60552" y="118807"/>
                  <a:pt x="106535" y="118775"/>
                  <a:pt x="111919" y="118743"/>
                </a:cubicBezTo>
                <a:cubicBezTo>
                  <a:pt x="112331" y="118712"/>
                  <a:pt x="112426" y="118268"/>
                  <a:pt x="112236" y="118047"/>
                </a:cubicBezTo>
                <a:cubicBezTo>
                  <a:pt x="112679" y="117572"/>
                  <a:pt x="112837" y="116938"/>
                  <a:pt x="112932" y="116305"/>
                </a:cubicBezTo>
                <a:cubicBezTo>
                  <a:pt x="113186" y="114531"/>
                  <a:pt x="112996" y="112726"/>
                  <a:pt x="112996" y="110953"/>
                </a:cubicBezTo>
                <a:cubicBezTo>
                  <a:pt x="112964" y="106994"/>
                  <a:pt x="112932" y="103036"/>
                  <a:pt x="112901" y="99077"/>
                </a:cubicBezTo>
                <a:cubicBezTo>
                  <a:pt x="112806" y="91096"/>
                  <a:pt x="112742" y="83116"/>
                  <a:pt x="112679" y="75135"/>
                </a:cubicBezTo>
                <a:cubicBezTo>
                  <a:pt x="112552" y="59206"/>
                  <a:pt x="112394" y="43308"/>
                  <a:pt x="112267" y="27379"/>
                </a:cubicBezTo>
                <a:cubicBezTo>
                  <a:pt x="112172" y="18385"/>
                  <a:pt x="112109" y="9422"/>
                  <a:pt x="112014" y="428"/>
                </a:cubicBezTo>
                <a:cubicBezTo>
                  <a:pt x="112014" y="143"/>
                  <a:pt x="111792" y="1"/>
                  <a:pt x="111571"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11"/>
          <p:cNvSpPr/>
          <p:nvPr/>
        </p:nvSpPr>
        <p:spPr>
          <a:xfrm>
            <a:off x="709687" y="1411125"/>
            <a:ext cx="7567293" cy="3492827"/>
          </a:xfrm>
          <a:custGeom>
            <a:rect b="b" l="l" r="r" t="t"/>
            <a:pathLst>
              <a:path extrusionOk="0" h="117150" w="111382">
                <a:moveTo>
                  <a:pt x="1955" y="1325"/>
                </a:moveTo>
                <a:cubicBezTo>
                  <a:pt x="1957" y="1329"/>
                  <a:pt x="1961" y="1333"/>
                  <a:pt x="1964" y="1337"/>
                </a:cubicBezTo>
                <a:cubicBezTo>
                  <a:pt x="1961" y="1333"/>
                  <a:pt x="1958" y="1329"/>
                  <a:pt x="1955" y="1325"/>
                </a:cubicBezTo>
                <a:close/>
                <a:moveTo>
                  <a:pt x="51438" y="1"/>
                </a:moveTo>
                <a:cubicBezTo>
                  <a:pt x="43621" y="1"/>
                  <a:pt x="35824" y="94"/>
                  <a:pt x="28028" y="260"/>
                </a:cubicBezTo>
                <a:cubicBezTo>
                  <a:pt x="23594" y="355"/>
                  <a:pt x="19161" y="482"/>
                  <a:pt x="14727" y="640"/>
                </a:cubicBezTo>
                <a:cubicBezTo>
                  <a:pt x="12510" y="735"/>
                  <a:pt x="10293" y="799"/>
                  <a:pt x="8077" y="894"/>
                </a:cubicBezTo>
                <a:cubicBezTo>
                  <a:pt x="6968" y="957"/>
                  <a:pt x="5860" y="989"/>
                  <a:pt x="4751" y="1052"/>
                </a:cubicBezTo>
                <a:cubicBezTo>
                  <a:pt x="4150" y="1052"/>
                  <a:pt x="3580" y="1084"/>
                  <a:pt x="2978" y="1084"/>
                </a:cubicBezTo>
                <a:cubicBezTo>
                  <a:pt x="2914" y="1084"/>
                  <a:pt x="2689" y="1063"/>
                  <a:pt x="2461" y="1063"/>
                </a:cubicBezTo>
                <a:cubicBezTo>
                  <a:pt x="2126" y="1063"/>
                  <a:pt x="1786" y="1107"/>
                  <a:pt x="1955" y="1325"/>
                </a:cubicBezTo>
                <a:lnTo>
                  <a:pt x="1955" y="1325"/>
                </a:lnTo>
                <a:cubicBezTo>
                  <a:pt x="1926" y="1278"/>
                  <a:pt x="1984" y="1221"/>
                  <a:pt x="2040" y="1221"/>
                </a:cubicBezTo>
                <a:cubicBezTo>
                  <a:pt x="2058" y="1221"/>
                  <a:pt x="2076" y="1227"/>
                  <a:pt x="2091" y="1242"/>
                </a:cubicBezTo>
                <a:cubicBezTo>
                  <a:pt x="2344" y="1464"/>
                  <a:pt x="2091" y="1685"/>
                  <a:pt x="1806" y="1717"/>
                </a:cubicBezTo>
                <a:cubicBezTo>
                  <a:pt x="1964" y="10077"/>
                  <a:pt x="1933" y="18438"/>
                  <a:pt x="1743" y="26799"/>
                </a:cubicBezTo>
                <a:cubicBezTo>
                  <a:pt x="1426" y="41683"/>
                  <a:pt x="761" y="56567"/>
                  <a:pt x="349" y="71452"/>
                </a:cubicBezTo>
                <a:cubicBezTo>
                  <a:pt x="159" y="78894"/>
                  <a:pt x="1" y="86336"/>
                  <a:pt x="1" y="93778"/>
                </a:cubicBezTo>
                <a:cubicBezTo>
                  <a:pt x="1" y="101189"/>
                  <a:pt x="254" y="108599"/>
                  <a:pt x="413" y="116010"/>
                </a:cubicBezTo>
                <a:cubicBezTo>
                  <a:pt x="2313" y="117150"/>
                  <a:pt x="4625" y="117150"/>
                  <a:pt x="6810" y="117150"/>
                </a:cubicBezTo>
                <a:cubicBezTo>
                  <a:pt x="9438" y="117118"/>
                  <a:pt x="12067" y="117118"/>
                  <a:pt x="14664" y="117087"/>
                </a:cubicBezTo>
                <a:cubicBezTo>
                  <a:pt x="33127" y="116960"/>
                  <a:pt x="92190" y="116833"/>
                  <a:pt x="110653" y="116738"/>
                </a:cubicBezTo>
                <a:cubicBezTo>
                  <a:pt x="111318" y="116263"/>
                  <a:pt x="111381" y="115282"/>
                  <a:pt x="111381" y="114585"/>
                </a:cubicBezTo>
                <a:cubicBezTo>
                  <a:pt x="111381" y="113540"/>
                  <a:pt x="111349" y="112526"/>
                  <a:pt x="111318" y="111513"/>
                </a:cubicBezTo>
                <a:cubicBezTo>
                  <a:pt x="111286" y="109328"/>
                  <a:pt x="111286" y="107111"/>
                  <a:pt x="111254" y="104926"/>
                </a:cubicBezTo>
                <a:cubicBezTo>
                  <a:pt x="111223" y="100619"/>
                  <a:pt x="111191" y="96344"/>
                  <a:pt x="111128" y="92068"/>
                </a:cubicBezTo>
                <a:cubicBezTo>
                  <a:pt x="111001" y="76614"/>
                  <a:pt x="110874" y="61128"/>
                  <a:pt x="110748" y="45673"/>
                </a:cubicBezTo>
                <a:cubicBezTo>
                  <a:pt x="110589" y="30504"/>
                  <a:pt x="110463" y="15303"/>
                  <a:pt x="110336" y="133"/>
                </a:cubicBezTo>
                <a:cubicBezTo>
                  <a:pt x="105364" y="70"/>
                  <a:pt x="59792" y="7"/>
                  <a:pt x="54852" y="7"/>
                </a:cubicBezTo>
                <a:cubicBezTo>
                  <a:pt x="53713" y="3"/>
                  <a:pt x="52576" y="1"/>
                  <a:pt x="5143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11"/>
          <p:cNvSpPr txBox="1"/>
          <p:nvPr/>
        </p:nvSpPr>
        <p:spPr>
          <a:xfrm>
            <a:off x="2017038" y="486350"/>
            <a:ext cx="5142900" cy="402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i="0" lang="en" sz="2500" u="none" cap="none" strike="noStrike">
                <a:solidFill>
                  <a:srgbClr val="000000"/>
                </a:solidFill>
                <a:latin typeface="Merriweather"/>
                <a:ea typeface="Merriweather"/>
                <a:cs typeface="Merriweather"/>
                <a:sym typeface="Merriweather"/>
              </a:rPr>
              <a:t>4. Ước lượng thời gian và nguồn lực</a:t>
            </a:r>
            <a:endParaRPr i="0" sz="2500" u="none" cap="none" strike="noStrike">
              <a:solidFill>
                <a:srgbClr val="000000"/>
              </a:solidFill>
              <a:latin typeface="Merriweather"/>
              <a:ea typeface="Merriweather"/>
              <a:cs typeface="Merriweather"/>
              <a:sym typeface="Merriweather"/>
            </a:endParaRPr>
          </a:p>
        </p:txBody>
      </p:sp>
      <p:sp>
        <p:nvSpPr>
          <p:cNvPr id="1631" name="Google Shape;1631;p11"/>
          <p:cNvSpPr/>
          <p:nvPr/>
        </p:nvSpPr>
        <p:spPr>
          <a:xfrm>
            <a:off x="1705900" y="1755200"/>
            <a:ext cx="2331090" cy="2916334"/>
          </a:xfrm>
          <a:custGeom>
            <a:rect b="b" l="l" r="r" t="t"/>
            <a:pathLst>
              <a:path extrusionOk="0" h="106757" w="53616">
                <a:moveTo>
                  <a:pt x="48217" y="1"/>
                </a:moveTo>
                <a:cubicBezTo>
                  <a:pt x="47713" y="1"/>
                  <a:pt x="47197" y="72"/>
                  <a:pt x="46680" y="222"/>
                </a:cubicBezTo>
                <a:lnTo>
                  <a:pt x="3895" y="12668"/>
                </a:lnTo>
                <a:cubicBezTo>
                  <a:pt x="1584" y="13333"/>
                  <a:pt x="0" y="15455"/>
                  <a:pt x="0" y="17861"/>
                </a:cubicBezTo>
                <a:lnTo>
                  <a:pt x="0" y="101056"/>
                </a:lnTo>
                <a:cubicBezTo>
                  <a:pt x="0" y="104191"/>
                  <a:pt x="2534" y="106756"/>
                  <a:pt x="5669" y="106756"/>
                </a:cubicBezTo>
                <a:lnTo>
                  <a:pt x="47947" y="106756"/>
                </a:lnTo>
                <a:cubicBezTo>
                  <a:pt x="51082" y="106756"/>
                  <a:pt x="53616" y="104191"/>
                  <a:pt x="53616" y="101056"/>
                </a:cubicBezTo>
                <a:lnTo>
                  <a:pt x="53616" y="5416"/>
                </a:lnTo>
                <a:cubicBezTo>
                  <a:pt x="53616" y="2341"/>
                  <a:pt x="51112" y="1"/>
                  <a:pt x="48217" y="1"/>
                </a:cubicBezTo>
                <a:close/>
              </a:path>
            </a:pathLst>
          </a:custGeom>
          <a:solidFill>
            <a:srgbClr val="FFFFFF"/>
          </a:solidFill>
          <a:ln cap="flat" cmpd="sng" w="10300">
            <a:solidFill>
              <a:srgbClr val="F1F1F1"/>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11"/>
          <p:cNvSpPr/>
          <p:nvPr/>
        </p:nvSpPr>
        <p:spPr>
          <a:xfrm>
            <a:off x="1880700" y="2255613"/>
            <a:ext cx="1981457" cy="806599"/>
          </a:xfrm>
          <a:custGeom>
            <a:rect b="b" l="l" r="r" t="t"/>
            <a:pathLst>
              <a:path extrusionOk="0" h="7696" w="32905">
                <a:moveTo>
                  <a:pt x="29041" y="285"/>
                </a:moveTo>
                <a:cubicBezTo>
                  <a:pt x="31004" y="285"/>
                  <a:pt x="32619" y="1900"/>
                  <a:pt x="32619" y="3864"/>
                </a:cubicBezTo>
                <a:cubicBezTo>
                  <a:pt x="32619" y="5827"/>
                  <a:pt x="31004" y="7411"/>
                  <a:pt x="29041" y="7411"/>
                </a:cubicBezTo>
                <a:lnTo>
                  <a:pt x="3832" y="7411"/>
                </a:lnTo>
                <a:cubicBezTo>
                  <a:pt x="1869" y="7411"/>
                  <a:pt x="285" y="5827"/>
                  <a:pt x="285" y="3864"/>
                </a:cubicBezTo>
                <a:cubicBezTo>
                  <a:pt x="285" y="1900"/>
                  <a:pt x="1869" y="285"/>
                  <a:pt x="3832" y="285"/>
                </a:cubicBezTo>
                <a:close/>
                <a:moveTo>
                  <a:pt x="3832" y="0"/>
                </a:moveTo>
                <a:cubicBezTo>
                  <a:pt x="1710" y="0"/>
                  <a:pt x="0" y="1742"/>
                  <a:pt x="0" y="3864"/>
                </a:cubicBezTo>
                <a:cubicBezTo>
                  <a:pt x="0" y="5985"/>
                  <a:pt x="1710" y="7696"/>
                  <a:pt x="3832" y="7696"/>
                </a:cubicBezTo>
                <a:lnTo>
                  <a:pt x="29041" y="7696"/>
                </a:lnTo>
                <a:cubicBezTo>
                  <a:pt x="31163" y="7696"/>
                  <a:pt x="32904" y="5985"/>
                  <a:pt x="32904" y="3864"/>
                </a:cubicBezTo>
                <a:cubicBezTo>
                  <a:pt x="32904" y="1742"/>
                  <a:pt x="31163" y="0"/>
                  <a:pt x="29041"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i="0" lang="en" sz="1300" u="none" cap="none" strike="noStrike">
                <a:solidFill>
                  <a:srgbClr val="000000"/>
                </a:solidFill>
                <a:latin typeface="Merriweather"/>
                <a:ea typeface="Merriweather"/>
                <a:cs typeface="Merriweather"/>
                <a:sym typeface="Merriweather"/>
              </a:rPr>
              <a:t>PERT-AON - Thời gian hoàn thành sớm nhất</a:t>
            </a:r>
            <a:endParaRPr i="0" sz="1300" u="none" cap="none" strike="noStrike">
              <a:solidFill>
                <a:srgbClr val="000000"/>
              </a:solidFill>
              <a:latin typeface="Merriweather"/>
              <a:ea typeface="Merriweather"/>
              <a:cs typeface="Merriweather"/>
              <a:sym typeface="Merriweather"/>
            </a:endParaRPr>
          </a:p>
        </p:txBody>
      </p:sp>
      <p:sp>
        <p:nvSpPr>
          <p:cNvPr id="1633" name="Google Shape;1633;p11"/>
          <p:cNvSpPr txBox="1"/>
          <p:nvPr/>
        </p:nvSpPr>
        <p:spPr>
          <a:xfrm>
            <a:off x="1730783" y="3189241"/>
            <a:ext cx="2483100" cy="1153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000000"/>
                </a:solidFill>
                <a:latin typeface="Merriweather"/>
                <a:ea typeface="Merriweather"/>
                <a:cs typeface="Merriweather"/>
                <a:sym typeface="Merriweather"/>
              </a:rPr>
              <a:t>TE1 = ET1 </a:t>
            </a:r>
            <a:endParaRPr b="1" i="0" sz="1100" u="none" cap="none" strike="noStrike">
              <a:solidFill>
                <a:srgbClr val="000000"/>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000000"/>
                </a:solidFill>
                <a:latin typeface="Merriweather"/>
                <a:ea typeface="Merriweather"/>
                <a:cs typeface="Merriweather"/>
                <a:sym typeface="Merriweather"/>
              </a:rPr>
              <a:t>TEcuối = TEđầu + Etcuối</a:t>
            </a:r>
            <a:endParaRPr b="1" i="0" sz="1100" u="none" cap="none" strike="noStrike">
              <a:solidFill>
                <a:srgbClr val="000000"/>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000000"/>
                </a:solidFill>
                <a:latin typeface="Merriweather"/>
                <a:ea typeface="Merriweather"/>
                <a:cs typeface="Merriweather"/>
                <a:sym typeface="Merriweather"/>
              </a:rPr>
              <a:t>TEcuối = Max{TEđầu } + Etcuối</a:t>
            </a:r>
            <a:endParaRPr b="1" i="0" sz="1100" u="none" cap="none" strike="noStrike">
              <a:solidFill>
                <a:srgbClr val="000000"/>
              </a:solidFill>
              <a:latin typeface="Merriweather"/>
              <a:ea typeface="Merriweather"/>
              <a:cs typeface="Merriweather"/>
              <a:sym typeface="Merriweather"/>
            </a:endParaRPr>
          </a:p>
        </p:txBody>
      </p:sp>
      <p:sp>
        <p:nvSpPr>
          <p:cNvPr id="1634" name="Google Shape;1634;p11"/>
          <p:cNvSpPr/>
          <p:nvPr/>
        </p:nvSpPr>
        <p:spPr>
          <a:xfrm>
            <a:off x="2204948" y="4337540"/>
            <a:ext cx="1092832" cy="334000"/>
          </a:xfrm>
          <a:custGeom>
            <a:rect b="b" l="l" r="r" t="t"/>
            <a:pathLst>
              <a:path extrusionOk="0" h="8489" w="30118">
                <a:moveTo>
                  <a:pt x="5479" y="1"/>
                </a:moveTo>
                <a:cubicBezTo>
                  <a:pt x="3959" y="1"/>
                  <a:pt x="2629" y="951"/>
                  <a:pt x="2122" y="2376"/>
                </a:cubicBezTo>
                <a:lnTo>
                  <a:pt x="0" y="8488"/>
                </a:lnTo>
                <a:lnTo>
                  <a:pt x="30118" y="8488"/>
                </a:lnTo>
                <a:lnTo>
                  <a:pt x="27964" y="2376"/>
                </a:lnTo>
                <a:cubicBezTo>
                  <a:pt x="27489" y="951"/>
                  <a:pt x="26127" y="1"/>
                  <a:pt x="24607"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Fira Sans Medium"/>
                <a:ea typeface="Fira Sans Medium"/>
                <a:cs typeface="Fira Sans Medium"/>
                <a:sym typeface="Fira Sans Medium"/>
              </a:rPr>
              <a:t>4</a:t>
            </a:r>
            <a:endParaRPr b="0" i="0" sz="1600" u="none" cap="none" strike="noStrike">
              <a:solidFill>
                <a:srgbClr val="FFFFFF"/>
              </a:solidFill>
              <a:latin typeface="Fira Sans Medium"/>
              <a:ea typeface="Fira Sans Medium"/>
              <a:cs typeface="Fira Sans Medium"/>
              <a:sym typeface="Fira Sans Medium"/>
            </a:endParaRPr>
          </a:p>
        </p:txBody>
      </p:sp>
      <p:sp>
        <p:nvSpPr>
          <p:cNvPr id="1635" name="Google Shape;1635;p11"/>
          <p:cNvSpPr/>
          <p:nvPr/>
        </p:nvSpPr>
        <p:spPr>
          <a:xfrm>
            <a:off x="4584725" y="1879801"/>
            <a:ext cx="2308035" cy="2667057"/>
          </a:xfrm>
          <a:custGeom>
            <a:rect b="b" l="l" r="r" t="t"/>
            <a:pathLst>
              <a:path extrusionOk="0" h="106757" w="53616">
                <a:moveTo>
                  <a:pt x="48217" y="1"/>
                </a:moveTo>
                <a:cubicBezTo>
                  <a:pt x="47713" y="1"/>
                  <a:pt x="47197" y="72"/>
                  <a:pt x="46680" y="222"/>
                </a:cubicBezTo>
                <a:lnTo>
                  <a:pt x="3895" y="12668"/>
                </a:lnTo>
                <a:cubicBezTo>
                  <a:pt x="1584" y="13333"/>
                  <a:pt x="0" y="15455"/>
                  <a:pt x="0" y="17861"/>
                </a:cubicBezTo>
                <a:lnTo>
                  <a:pt x="0" y="101056"/>
                </a:lnTo>
                <a:cubicBezTo>
                  <a:pt x="0" y="104191"/>
                  <a:pt x="2534" y="106756"/>
                  <a:pt x="5669" y="106756"/>
                </a:cubicBezTo>
                <a:lnTo>
                  <a:pt x="47947" y="106756"/>
                </a:lnTo>
                <a:cubicBezTo>
                  <a:pt x="51082" y="106756"/>
                  <a:pt x="53616" y="104191"/>
                  <a:pt x="53616" y="101056"/>
                </a:cubicBezTo>
                <a:lnTo>
                  <a:pt x="53616" y="5416"/>
                </a:lnTo>
                <a:cubicBezTo>
                  <a:pt x="53616" y="2341"/>
                  <a:pt x="51112" y="1"/>
                  <a:pt x="48217" y="1"/>
                </a:cubicBezTo>
                <a:close/>
              </a:path>
            </a:pathLst>
          </a:custGeom>
          <a:solidFill>
            <a:srgbClr val="FFFFFF"/>
          </a:solidFill>
          <a:ln cap="flat" cmpd="sng" w="10300">
            <a:solidFill>
              <a:srgbClr val="F1F1F1"/>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11"/>
          <p:cNvSpPr/>
          <p:nvPr/>
        </p:nvSpPr>
        <p:spPr>
          <a:xfrm>
            <a:off x="4757793" y="2337449"/>
            <a:ext cx="1961878" cy="737681"/>
          </a:xfrm>
          <a:custGeom>
            <a:rect b="b" l="l" r="r" t="t"/>
            <a:pathLst>
              <a:path extrusionOk="0" h="7696" w="32905">
                <a:moveTo>
                  <a:pt x="29041" y="285"/>
                </a:moveTo>
                <a:cubicBezTo>
                  <a:pt x="31004" y="285"/>
                  <a:pt x="32619" y="1900"/>
                  <a:pt x="32619" y="3864"/>
                </a:cubicBezTo>
                <a:cubicBezTo>
                  <a:pt x="32619" y="5827"/>
                  <a:pt x="31004" y="7411"/>
                  <a:pt x="29041" y="7411"/>
                </a:cubicBezTo>
                <a:lnTo>
                  <a:pt x="3832" y="7411"/>
                </a:lnTo>
                <a:cubicBezTo>
                  <a:pt x="1869" y="7411"/>
                  <a:pt x="285" y="5827"/>
                  <a:pt x="285" y="3864"/>
                </a:cubicBezTo>
                <a:cubicBezTo>
                  <a:pt x="285" y="1900"/>
                  <a:pt x="1869" y="285"/>
                  <a:pt x="3832" y="285"/>
                </a:cubicBezTo>
                <a:close/>
                <a:moveTo>
                  <a:pt x="3832" y="0"/>
                </a:moveTo>
                <a:cubicBezTo>
                  <a:pt x="1710" y="0"/>
                  <a:pt x="0" y="1742"/>
                  <a:pt x="0" y="3864"/>
                </a:cubicBezTo>
                <a:cubicBezTo>
                  <a:pt x="0" y="5985"/>
                  <a:pt x="1710" y="7696"/>
                  <a:pt x="3832" y="7696"/>
                </a:cubicBezTo>
                <a:lnTo>
                  <a:pt x="29041" y="7696"/>
                </a:lnTo>
                <a:cubicBezTo>
                  <a:pt x="31163" y="7696"/>
                  <a:pt x="32904" y="5985"/>
                  <a:pt x="32904" y="3864"/>
                </a:cubicBezTo>
                <a:cubicBezTo>
                  <a:pt x="32904" y="1742"/>
                  <a:pt x="31163" y="0"/>
                  <a:pt x="29041"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i="0" lang="en" sz="1300" u="none" cap="none" strike="noStrike">
                <a:solidFill>
                  <a:srgbClr val="000000"/>
                </a:solidFill>
                <a:latin typeface="Merriweather"/>
                <a:ea typeface="Merriweather"/>
                <a:cs typeface="Merriweather"/>
                <a:sym typeface="Merriweather"/>
              </a:rPr>
              <a:t>PERT-AON - Thời gian hoàn thành trễ nhất</a:t>
            </a:r>
            <a:endParaRPr i="0" sz="1300" u="none" cap="none" strike="noStrike">
              <a:solidFill>
                <a:srgbClr val="000000"/>
              </a:solidFill>
              <a:latin typeface="Merriweather"/>
              <a:ea typeface="Merriweather"/>
              <a:cs typeface="Merriweather"/>
              <a:sym typeface="Merriweather"/>
            </a:endParaRPr>
          </a:p>
        </p:txBody>
      </p:sp>
      <p:sp>
        <p:nvSpPr>
          <p:cNvPr id="1637" name="Google Shape;1637;p11"/>
          <p:cNvSpPr txBox="1"/>
          <p:nvPr/>
        </p:nvSpPr>
        <p:spPr>
          <a:xfrm>
            <a:off x="4609362" y="3191289"/>
            <a:ext cx="2458500" cy="1055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000000"/>
                </a:solidFill>
                <a:latin typeface="Merriweather"/>
                <a:ea typeface="Merriweather"/>
                <a:cs typeface="Merriweather"/>
                <a:sym typeface="Merriweather"/>
              </a:rPr>
              <a:t>TL8 = TE8 </a:t>
            </a:r>
            <a:endParaRPr b="1" i="0" sz="1100" u="none" cap="none" strike="noStrike">
              <a:solidFill>
                <a:srgbClr val="000000"/>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000000"/>
                </a:solidFill>
                <a:latin typeface="Merriweather"/>
                <a:ea typeface="Merriweather"/>
                <a:cs typeface="Merriweather"/>
                <a:sym typeface="Merriweather"/>
              </a:rPr>
              <a:t>TLđầu = TLcuối - ETcuối</a:t>
            </a:r>
            <a:endParaRPr b="1" i="0" sz="1100" u="none" cap="none" strike="noStrike">
              <a:solidFill>
                <a:srgbClr val="000000"/>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000000"/>
                </a:solidFill>
                <a:latin typeface="Merriweather"/>
                <a:ea typeface="Merriweather"/>
                <a:cs typeface="Merriweather"/>
                <a:sym typeface="Merriweather"/>
              </a:rPr>
              <a:t>TLđầu = Min {TLcuối - ETcuối}.</a:t>
            </a:r>
            <a:endParaRPr b="1" i="0" sz="1100" u="none" cap="none" strike="noStrike">
              <a:solidFill>
                <a:srgbClr val="000000"/>
              </a:solidFill>
              <a:latin typeface="Merriweather"/>
              <a:ea typeface="Merriweather"/>
              <a:cs typeface="Merriweather"/>
              <a:sym typeface="Merriweather"/>
            </a:endParaRPr>
          </a:p>
        </p:txBody>
      </p:sp>
      <p:sp>
        <p:nvSpPr>
          <p:cNvPr id="1638" name="Google Shape;1638;p11"/>
          <p:cNvSpPr/>
          <p:nvPr/>
        </p:nvSpPr>
        <p:spPr>
          <a:xfrm>
            <a:off x="5115806" y="4241470"/>
            <a:ext cx="1081989" cy="305455"/>
          </a:xfrm>
          <a:custGeom>
            <a:rect b="b" l="l" r="r" t="t"/>
            <a:pathLst>
              <a:path extrusionOk="0" h="8489" w="30118">
                <a:moveTo>
                  <a:pt x="5479" y="1"/>
                </a:moveTo>
                <a:cubicBezTo>
                  <a:pt x="3991" y="1"/>
                  <a:pt x="2629" y="951"/>
                  <a:pt x="2122" y="2376"/>
                </a:cubicBezTo>
                <a:lnTo>
                  <a:pt x="0" y="8488"/>
                </a:lnTo>
                <a:lnTo>
                  <a:pt x="30118" y="8488"/>
                </a:lnTo>
                <a:lnTo>
                  <a:pt x="27964" y="2376"/>
                </a:lnTo>
                <a:cubicBezTo>
                  <a:pt x="27457" y="951"/>
                  <a:pt x="26127" y="1"/>
                  <a:pt x="24607"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Fira Sans Medium"/>
                <a:ea typeface="Fira Sans Medium"/>
                <a:cs typeface="Fira Sans Medium"/>
                <a:sym typeface="Fira Sans Medium"/>
              </a:rPr>
              <a:t>5</a:t>
            </a:r>
            <a:endParaRPr b="0" i="0" sz="1600" u="none" cap="none" strike="noStrike">
              <a:solidFill>
                <a:srgbClr val="FFFFFF"/>
              </a:solidFill>
              <a:latin typeface="Fira Sans Medium"/>
              <a:ea typeface="Fira Sans Medium"/>
              <a:cs typeface="Fira Sans Medium"/>
              <a:sym typeface="Fira Sans Medium"/>
            </a:endParaRPr>
          </a:p>
        </p:txBody>
      </p:sp>
      <p:sp>
        <p:nvSpPr>
          <p:cNvPr id="1639" name="Google Shape;1639;p11"/>
          <p:cNvSpPr/>
          <p:nvPr/>
        </p:nvSpPr>
        <p:spPr>
          <a:xfrm rot="-5400000">
            <a:off x="-133597" y="1907862"/>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11"/>
          <p:cNvSpPr/>
          <p:nvPr/>
        </p:nvSpPr>
        <p:spPr>
          <a:xfrm rot="-5400000">
            <a:off x="8698863" y="1856117"/>
            <a:ext cx="969278" cy="84310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11"/>
          <p:cNvSpPr/>
          <p:nvPr/>
        </p:nvSpPr>
        <p:spPr>
          <a:xfrm rot="-5400000">
            <a:off x="8426265" y="1168074"/>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11"/>
          <p:cNvSpPr/>
          <p:nvPr/>
        </p:nvSpPr>
        <p:spPr>
          <a:xfrm rot="-5400000">
            <a:off x="-851968" y="2472483"/>
            <a:ext cx="1398859" cy="121947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11"/>
          <p:cNvSpPr/>
          <p:nvPr/>
        </p:nvSpPr>
        <p:spPr>
          <a:xfrm rot="-5400000">
            <a:off x="-133597" y="3758399"/>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11"/>
          <p:cNvSpPr/>
          <p:nvPr/>
        </p:nvSpPr>
        <p:spPr>
          <a:xfrm rot="5039688">
            <a:off x="8567160" y="3666088"/>
            <a:ext cx="1232703" cy="1280505"/>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11"/>
          <p:cNvSpPr/>
          <p:nvPr/>
        </p:nvSpPr>
        <p:spPr>
          <a:xfrm rot="5400000">
            <a:off x="8426276" y="2773024"/>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11"/>
          <p:cNvSpPr/>
          <p:nvPr/>
        </p:nvSpPr>
        <p:spPr>
          <a:xfrm>
            <a:off x="259300" y="173675"/>
            <a:ext cx="843070" cy="73766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11"/>
          <p:cNvSpPr/>
          <p:nvPr/>
        </p:nvSpPr>
        <p:spPr>
          <a:xfrm>
            <a:off x="337854" y="277618"/>
            <a:ext cx="686019" cy="548770"/>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11"/>
          <p:cNvSpPr/>
          <p:nvPr/>
        </p:nvSpPr>
        <p:spPr>
          <a:xfrm>
            <a:off x="420746" y="329008"/>
            <a:ext cx="520176" cy="44604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11"/>
          <p:cNvSpPr/>
          <p:nvPr/>
        </p:nvSpPr>
        <p:spPr>
          <a:xfrm rot="663">
            <a:off x="491525" y="372360"/>
            <a:ext cx="386593" cy="359295"/>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11"/>
          <p:cNvSpPr/>
          <p:nvPr/>
        </p:nvSpPr>
        <p:spPr>
          <a:xfrm>
            <a:off x="1017700" y="0"/>
            <a:ext cx="618371" cy="530790"/>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11"/>
          <p:cNvSpPr/>
          <p:nvPr/>
        </p:nvSpPr>
        <p:spPr>
          <a:xfrm>
            <a:off x="1075316" y="74790"/>
            <a:ext cx="503190" cy="394870"/>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11"/>
          <p:cNvSpPr/>
          <p:nvPr/>
        </p:nvSpPr>
        <p:spPr>
          <a:xfrm>
            <a:off x="1136113" y="111766"/>
            <a:ext cx="381527" cy="320949"/>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11"/>
          <p:cNvSpPr/>
          <p:nvPr/>
        </p:nvSpPr>
        <p:spPr>
          <a:xfrm rot="903">
            <a:off x="1188027" y="142970"/>
            <a:ext cx="283557" cy="258563"/>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11"/>
          <p:cNvSpPr/>
          <p:nvPr/>
        </p:nvSpPr>
        <p:spPr>
          <a:xfrm rot="10739237">
            <a:off x="8074268" y="183846"/>
            <a:ext cx="843053" cy="73771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11"/>
          <p:cNvSpPr/>
          <p:nvPr/>
        </p:nvSpPr>
        <p:spPr>
          <a:xfrm rot="10739518">
            <a:off x="8152557" y="268800"/>
            <a:ext cx="686051" cy="54879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11"/>
          <p:cNvSpPr/>
          <p:nvPr/>
        </p:nvSpPr>
        <p:spPr>
          <a:xfrm rot="10739436">
            <a:off x="8235528" y="320165"/>
            <a:ext cx="520183" cy="44604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11"/>
          <p:cNvSpPr/>
          <p:nvPr/>
        </p:nvSpPr>
        <p:spPr>
          <a:xfrm rot="10739718">
            <a:off x="8298288" y="363667"/>
            <a:ext cx="386653" cy="35928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11"/>
          <p:cNvSpPr/>
          <p:nvPr/>
        </p:nvSpPr>
        <p:spPr>
          <a:xfrm rot="10739114">
            <a:off x="7545530" y="575797"/>
            <a:ext cx="618393" cy="53080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11"/>
          <p:cNvSpPr/>
          <p:nvPr/>
        </p:nvSpPr>
        <p:spPr>
          <a:xfrm rot="10739427">
            <a:off x="7602986" y="636923"/>
            <a:ext cx="503193" cy="39486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11"/>
          <p:cNvSpPr/>
          <p:nvPr/>
        </p:nvSpPr>
        <p:spPr>
          <a:xfrm rot="10739589">
            <a:off x="7663787" y="673872"/>
            <a:ext cx="381586" cy="32093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11"/>
          <p:cNvSpPr/>
          <p:nvPr/>
        </p:nvSpPr>
        <p:spPr>
          <a:xfrm rot="10740376">
            <a:off x="7709933" y="705123"/>
            <a:ext cx="283525" cy="258539"/>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62" name="Google Shape;1662;p11"/>
          <p:cNvGrpSpPr/>
          <p:nvPr/>
        </p:nvGrpSpPr>
        <p:grpSpPr>
          <a:xfrm rot="-154865">
            <a:off x="4033227" y="3556014"/>
            <a:ext cx="393324" cy="437421"/>
            <a:chOff x="1615244" y="2601507"/>
            <a:chExt cx="400740" cy="403972"/>
          </a:xfrm>
        </p:grpSpPr>
        <p:sp>
          <p:nvSpPr>
            <p:cNvPr id="1663" name="Google Shape;1663;p11"/>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11"/>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11"/>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11"/>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11"/>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11"/>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11"/>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11"/>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1" name="Google Shape;1671;p11"/>
          <p:cNvGrpSpPr/>
          <p:nvPr/>
        </p:nvGrpSpPr>
        <p:grpSpPr>
          <a:xfrm rot="1164067">
            <a:off x="7239379" y="170429"/>
            <a:ext cx="536605" cy="527324"/>
            <a:chOff x="1615244" y="2601507"/>
            <a:chExt cx="400740" cy="403972"/>
          </a:xfrm>
        </p:grpSpPr>
        <p:sp>
          <p:nvSpPr>
            <p:cNvPr id="1672" name="Google Shape;1672;p11"/>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11"/>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11"/>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11"/>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11"/>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11"/>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11"/>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11"/>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0" name="Google Shape;1680;p11"/>
          <p:cNvGrpSpPr/>
          <p:nvPr/>
        </p:nvGrpSpPr>
        <p:grpSpPr>
          <a:xfrm rot="-1326582">
            <a:off x="7419219" y="1725773"/>
            <a:ext cx="536618" cy="527339"/>
            <a:chOff x="1615244" y="2601507"/>
            <a:chExt cx="400740" cy="403972"/>
          </a:xfrm>
        </p:grpSpPr>
        <p:sp>
          <p:nvSpPr>
            <p:cNvPr id="1681" name="Google Shape;1681;p11"/>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11"/>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11"/>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11"/>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11"/>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11"/>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11"/>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11"/>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9" name="Google Shape;1689;p11"/>
          <p:cNvGrpSpPr/>
          <p:nvPr/>
        </p:nvGrpSpPr>
        <p:grpSpPr>
          <a:xfrm rot="1164067">
            <a:off x="4116429" y="1542504"/>
            <a:ext cx="536605" cy="527324"/>
            <a:chOff x="1615244" y="2601507"/>
            <a:chExt cx="400740" cy="403972"/>
          </a:xfrm>
        </p:grpSpPr>
        <p:sp>
          <p:nvSpPr>
            <p:cNvPr id="1690" name="Google Shape;1690;p11"/>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11"/>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11"/>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11"/>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11"/>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11"/>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11"/>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11"/>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8" name="Google Shape;1698;p11"/>
          <p:cNvGrpSpPr/>
          <p:nvPr/>
        </p:nvGrpSpPr>
        <p:grpSpPr>
          <a:xfrm rot="-4123095">
            <a:off x="7421804" y="3698067"/>
            <a:ext cx="536595" cy="527312"/>
            <a:chOff x="1615244" y="2601507"/>
            <a:chExt cx="400740" cy="403972"/>
          </a:xfrm>
        </p:grpSpPr>
        <p:sp>
          <p:nvSpPr>
            <p:cNvPr id="1699" name="Google Shape;1699;p11"/>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11"/>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11"/>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11"/>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11"/>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11"/>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11"/>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11"/>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7" name="Google Shape;1707;p11"/>
          <p:cNvGrpSpPr/>
          <p:nvPr/>
        </p:nvGrpSpPr>
        <p:grpSpPr>
          <a:xfrm rot="1164067">
            <a:off x="1104566" y="3948054"/>
            <a:ext cx="536605" cy="527324"/>
            <a:chOff x="1615244" y="2601507"/>
            <a:chExt cx="400740" cy="403972"/>
          </a:xfrm>
        </p:grpSpPr>
        <p:sp>
          <p:nvSpPr>
            <p:cNvPr id="1708" name="Google Shape;1708;p11"/>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11"/>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11"/>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11"/>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11"/>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11"/>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11"/>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11"/>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6" name="Google Shape;1716;p11"/>
          <p:cNvGrpSpPr/>
          <p:nvPr/>
        </p:nvGrpSpPr>
        <p:grpSpPr>
          <a:xfrm rot="-1107315">
            <a:off x="1364595" y="1725831"/>
            <a:ext cx="536617" cy="527347"/>
            <a:chOff x="1615244" y="2601507"/>
            <a:chExt cx="400740" cy="403972"/>
          </a:xfrm>
        </p:grpSpPr>
        <p:sp>
          <p:nvSpPr>
            <p:cNvPr id="1717" name="Google Shape;1717;p11"/>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11"/>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11"/>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11"/>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11"/>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11"/>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11"/>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11"/>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8" name="Shape 1728"/>
        <p:cNvGrpSpPr/>
        <p:nvPr/>
      </p:nvGrpSpPr>
      <p:grpSpPr>
        <a:xfrm>
          <a:off x="0" y="0"/>
          <a:ext cx="0" cy="0"/>
          <a:chOff x="0" y="0"/>
          <a:chExt cx="0" cy="0"/>
        </a:xfrm>
      </p:grpSpPr>
      <p:sp>
        <p:nvSpPr>
          <p:cNvPr id="1729" name="Google Shape;1729;p12"/>
          <p:cNvSpPr txBox="1"/>
          <p:nvPr/>
        </p:nvSpPr>
        <p:spPr>
          <a:xfrm>
            <a:off x="2860350" y="295375"/>
            <a:ext cx="3530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Merriweather"/>
                <a:ea typeface="Merriweather"/>
                <a:cs typeface="Merriweather"/>
                <a:sym typeface="Merriweather"/>
              </a:rPr>
              <a:t>PERT-AON Critical Path và độ thả nổi</a:t>
            </a:r>
            <a:endParaRPr b="1" i="0" sz="1400" u="none" cap="none" strike="noStrike">
              <a:solidFill>
                <a:srgbClr val="000000"/>
              </a:solidFill>
              <a:latin typeface="Merriweather"/>
              <a:ea typeface="Merriweather"/>
              <a:cs typeface="Merriweather"/>
              <a:sym typeface="Merriweather"/>
            </a:endParaRPr>
          </a:p>
        </p:txBody>
      </p:sp>
      <p:sp>
        <p:nvSpPr>
          <p:cNvPr id="1730" name="Google Shape;1730;p12"/>
          <p:cNvSpPr txBox="1"/>
          <p:nvPr/>
        </p:nvSpPr>
        <p:spPr>
          <a:xfrm>
            <a:off x="1035625" y="785375"/>
            <a:ext cx="60246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Sans"/>
                <a:ea typeface="Merriweather Sans"/>
                <a:cs typeface="Merriweather Sans"/>
                <a:sym typeface="Merriweather Sans"/>
              </a:rPr>
              <a:t>Độ thả nổi (thư giãn) của một nút công việc: </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Sans"/>
                <a:ea typeface="Merriweather Sans"/>
                <a:cs typeface="Merriweather Sans"/>
                <a:sym typeface="Merriweather Sans"/>
              </a:rPr>
              <a:t>S = TL – TE. </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Sans"/>
                <a:ea typeface="Merriweather Sans"/>
                <a:cs typeface="Merriweather Sans"/>
                <a:sym typeface="Merriweather Sans"/>
              </a:rPr>
              <a:t>Là mức độ thời gian cho phép công việc có thể kéo dài (hoặc bắt đầu trễ) mà tiến độ của dự án không bị ảnh hưởng.</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Sans"/>
                <a:ea typeface="Merriweather Sans"/>
                <a:cs typeface="Merriweather Sans"/>
                <a:sym typeface="Merriweather Sans"/>
              </a:rPr>
              <a:t> Trong đó:</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Sans"/>
                <a:ea typeface="Merriweather Sans"/>
                <a:cs typeface="Merriweather Sans"/>
                <a:sym typeface="Merriweather Sans"/>
              </a:rPr>
              <a:t>TL: thời gian hoàn thành trễ nhất. </a:t>
            </a:r>
            <a:endParaRPr b="0" i="0" sz="1200" u="none" cap="none" strike="noStrike">
              <a:solidFill>
                <a:srgbClr val="000000"/>
              </a:solidFill>
              <a:latin typeface="Merriweather Sans"/>
              <a:ea typeface="Merriweather Sans"/>
              <a:cs typeface="Merriweather Sans"/>
              <a:sym typeface="Merriweather Sans"/>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Sans"/>
                <a:ea typeface="Merriweather Sans"/>
                <a:cs typeface="Merriweather Sans"/>
                <a:sym typeface="Merriweather Sans"/>
              </a:rPr>
              <a:t>TE: thời gian hoàn thành sớm nhất. </a:t>
            </a:r>
            <a:endParaRPr b="0" i="0" sz="1200" u="none" cap="none" strike="noStrike">
              <a:solidFill>
                <a:srgbClr val="000000"/>
              </a:solidFill>
              <a:latin typeface="Merriweather Sans"/>
              <a:ea typeface="Merriweather Sans"/>
              <a:cs typeface="Merriweather Sans"/>
              <a:sym typeface="Merriweather Sans"/>
            </a:endParaRPr>
          </a:p>
        </p:txBody>
      </p:sp>
      <p:sp>
        <p:nvSpPr>
          <p:cNvPr id="1731" name="Google Shape;1731;p12"/>
          <p:cNvSpPr txBox="1"/>
          <p:nvPr/>
        </p:nvSpPr>
        <p:spPr>
          <a:xfrm>
            <a:off x="3277350" y="2699100"/>
            <a:ext cx="213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Merriweather"/>
                <a:ea typeface="Merriweather"/>
                <a:cs typeface="Merriweather"/>
                <a:sym typeface="Merriweather"/>
              </a:rPr>
              <a:t>Đường dẫn tới hạn</a:t>
            </a:r>
            <a:endParaRPr b="1" i="0" sz="1400" u="none" cap="none" strike="noStrike">
              <a:solidFill>
                <a:srgbClr val="000000"/>
              </a:solidFill>
              <a:latin typeface="Merriweather"/>
              <a:ea typeface="Merriweather"/>
              <a:cs typeface="Merriweather"/>
              <a:sym typeface="Merriweather"/>
            </a:endParaRPr>
          </a:p>
        </p:txBody>
      </p:sp>
      <p:sp>
        <p:nvSpPr>
          <p:cNvPr id="1732" name="Google Shape;1732;p12"/>
          <p:cNvSpPr txBox="1"/>
          <p:nvPr/>
        </p:nvSpPr>
        <p:spPr>
          <a:xfrm>
            <a:off x="1123350" y="3256350"/>
            <a:ext cx="7055700" cy="14316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a:ea typeface="Merriweather"/>
                <a:cs typeface="Merriweather"/>
                <a:sym typeface="Merriweather"/>
              </a:rPr>
              <a:t>Đường dẫn tới hạn là đường dẫn dài nhất trong biểu đồ mạng và có lượng thời gian chậm trễ là bé nhất. </a:t>
            </a:r>
            <a:endParaRPr b="0" i="0" sz="1200" u="none" cap="none" strike="noStrike">
              <a:solidFill>
                <a:srgbClr val="000000"/>
              </a:solidFill>
              <a:latin typeface="Merriweather"/>
              <a:ea typeface="Merriweather"/>
              <a:cs typeface="Merriweather"/>
              <a:sym typeface="Merriweather"/>
            </a:endParaRPr>
          </a:p>
          <a:p>
            <a:pPr indent="0" lvl="0" marL="0" marR="0" rtl="0" algn="just">
              <a:lnSpc>
                <a:spcPct val="115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a:ea typeface="Merriweather"/>
                <a:cs typeface="Merriweather"/>
                <a:sym typeface="Merriweather"/>
              </a:rPr>
              <a:t> Nếu một hay nhiều hoạt động trên đường dẫn tới hạn bị trễ so với kế hoạch, toàn bộ dự án sẽ bị trễ.</a:t>
            </a:r>
            <a:endParaRPr b="0" i="0" sz="1200" u="none" cap="none" strike="noStrike">
              <a:solidFill>
                <a:srgbClr val="000000"/>
              </a:solidFill>
              <a:latin typeface="Merriweather"/>
              <a:ea typeface="Merriweather"/>
              <a:cs typeface="Merriweather"/>
              <a:sym typeface="Merriweather"/>
            </a:endParaRPr>
          </a:p>
          <a:p>
            <a:pPr indent="0" lvl="0" marL="0" marR="0" rtl="0" algn="just">
              <a:lnSpc>
                <a:spcPct val="115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a:ea typeface="Merriweather"/>
                <a:cs typeface="Merriweather"/>
                <a:sym typeface="Merriweather"/>
              </a:rPr>
              <a:t> Đường dẫn tới hạn (Critical Path) gồm các nút công việc có độ thả nổi S = 0, là những công việc không được phép trễ hạn để bảo đảm tiến độ của dự án.</a:t>
            </a:r>
            <a:endParaRPr b="0" i="0" sz="1200" u="none" cap="none" strike="noStrike">
              <a:solidFill>
                <a:srgbClr val="000000"/>
              </a:solidFill>
              <a:latin typeface="Merriweather"/>
              <a:ea typeface="Merriweather"/>
              <a:cs typeface="Merriweather"/>
              <a:sym typeface="Merriweather"/>
            </a:endParaRPr>
          </a:p>
        </p:txBody>
      </p:sp>
      <p:sp>
        <p:nvSpPr>
          <p:cNvPr id="1733" name="Google Shape;1733;p12"/>
          <p:cNvSpPr/>
          <p:nvPr/>
        </p:nvSpPr>
        <p:spPr>
          <a:xfrm>
            <a:off x="146800" y="3121900"/>
            <a:ext cx="8791805" cy="1693197"/>
          </a:xfrm>
          <a:custGeom>
            <a:rect b="b" l="l" r="r" t="t"/>
            <a:pathLst>
              <a:path extrusionOk="0" h="7696" w="32905">
                <a:moveTo>
                  <a:pt x="29041" y="285"/>
                </a:moveTo>
                <a:cubicBezTo>
                  <a:pt x="31005" y="285"/>
                  <a:pt x="32620" y="1900"/>
                  <a:pt x="32620" y="3864"/>
                </a:cubicBezTo>
                <a:cubicBezTo>
                  <a:pt x="32620" y="5827"/>
                  <a:pt x="31005" y="7411"/>
                  <a:pt x="29041" y="7411"/>
                </a:cubicBezTo>
                <a:lnTo>
                  <a:pt x="3832" y="7411"/>
                </a:lnTo>
                <a:cubicBezTo>
                  <a:pt x="1869" y="7411"/>
                  <a:pt x="286" y="5827"/>
                  <a:pt x="286" y="3864"/>
                </a:cubicBezTo>
                <a:cubicBezTo>
                  <a:pt x="286" y="1900"/>
                  <a:pt x="1869" y="285"/>
                  <a:pt x="3832" y="285"/>
                </a:cubicBezTo>
                <a:close/>
                <a:moveTo>
                  <a:pt x="3832" y="0"/>
                </a:moveTo>
                <a:cubicBezTo>
                  <a:pt x="1711" y="0"/>
                  <a:pt x="1" y="1742"/>
                  <a:pt x="1" y="3864"/>
                </a:cubicBezTo>
                <a:cubicBezTo>
                  <a:pt x="1" y="5985"/>
                  <a:pt x="1711" y="7696"/>
                  <a:pt x="3832" y="7696"/>
                </a:cubicBezTo>
                <a:lnTo>
                  <a:pt x="29041" y="7696"/>
                </a:lnTo>
                <a:cubicBezTo>
                  <a:pt x="31163" y="7696"/>
                  <a:pt x="32905" y="5985"/>
                  <a:pt x="32905" y="3864"/>
                </a:cubicBezTo>
                <a:cubicBezTo>
                  <a:pt x="32905" y="1742"/>
                  <a:pt x="31163" y="0"/>
                  <a:pt x="29041"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Fira Sans Medium"/>
              <a:ea typeface="Fira Sans Medium"/>
              <a:cs typeface="Fira Sans Medium"/>
              <a:sym typeface="Fira Sans Medium"/>
            </a:endParaRPr>
          </a:p>
        </p:txBody>
      </p:sp>
      <p:sp>
        <p:nvSpPr>
          <p:cNvPr id="1734" name="Google Shape;1734;p12"/>
          <p:cNvSpPr/>
          <p:nvPr/>
        </p:nvSpPr>
        <p:spPr>
          <a:xfrm>
            <a:off x="3430400" y="2617822"/>
            <a:ext cx="496205" cy="192657"/>
          </a:xfrm>
          <a:custGeom>
            <a:rect b="b" l="l" r="r" t="t"/>
            <a:pathLst>
              <a:path extrusionOk="0" h="27173" w="27141">
                <a:moveTo>
                  <a:pt x="13587" y="0"/>
                </a:moveTo>
                <a:cubicBezTo>
                  <a:pt x="6081" y="0"/>
                  <a:pt x="0" y="6081"/>
                  <a:pt x="0" y="13586"/>
                </a:cubicBezTo>
                <a:cubicBezTo>
                  <a:pt x="0" y="21092"/>
                  <a:pt x="6081" y="27172"/>
                  <a:pt x="13587" y="27172"/>
                </a:cubicBezTo>
                <a:cubicBezTo>
                  <a:pt x="21060" y="27172"/>
                  <a:pt x="27141" y="21092"/>
                  <a:pt x="27141" y="13586"/>
                </a:cubicBezTo>
                <a:cubicBezTo>
                  <a:pt x="27141" y="6081"/>
                  <a:pt x="21060" y="0"/>
                  <a:pt x="1358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12"/>
          <p:cNvSpPr/>
          <p:nvPr/>
        </p:nvSpPr>
        <p:spPr>
          <a:xfrm>
            <a:off x="6640983" y="2617822"/>
            <a:ext cx="496205" cy="192657"/>
          </a:xfrm>
          <a:custGeom>
            <a:rect b="b" l="l" r="r" t="t"/>
            <a:pathLst>
              <a:path extrusionOk="0" h="27173" w="27141">
                <a:moveTo>
                  <a:pt x="13555" y="0"/>
                </a:moveTo>
                <a:cubicBezTo>
                  <a:pt x="6081" y="0"/>
                  <a:pt x="0" y="6081"/>
                  <a:pt x="0" y="13586"/>
                </a:cubicBezTo>
                <a:cubicBezTo>
                  <a:pt x="0" y="21092"/>
                  <a:pt x="6081" y="27172"/>
                  <a:pt x="13555" y="27172"/>
                </a:cubicBezTo>
                <a:cubicBezTo>
                  <a:pt x="21060" y="27172"/>
                  <a:pt x="27141" y="21092"/>
                  <a:pt x="27141" y="13586"/>
                </a:cubicBezTo>
                <a:cubicBezTo>
                  <a:pt x="27141" y="6081"/>
                  <a:pt x="21060" y="0"/>
                  <a:pt x="1355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12"/>
          <p:cNvSpPr/>
          <p:nvPr/>
        </p:nvSpPr>
        <p:spPr>
          <a:xfrm>
            <a:off x="730850" y="1660847"/>
            <a:ext cx="8016196" cy="588658"/>
          </a:xfrm>
          <a:custGeom>
            <a:rect b="b" l="l" r="r" t="t"/>
            <a:pathLst>
              <a:path extrusionOk="0" h="18433" w="130541">
                <a:moveTo>
                  <a:pt x="1" y="1"/>
                </a:moveTo>
                <a:lnTo>
                  <a:pt x="1" y="9723"/>
                </a:lnTo>
                <a:cubicBezTo>
                  <a:pt x="1" y="14505"/>
                  <a:pt x="3896" y="18432"/>
                  <a:pt x="8710" y="18432"/>
                </a:cubicBezTo>
                <a:lnTo>
                  <a:pt x="121832" y="18432"/>
                </a:lnTo>
                <a:cubicBezTo>
                  <a:pt x="126645" y="18432"/>
                  <a:pt x="130541" y="14505"/>
                  <a:pt x="130541" y="9723"/>
                </a:cubicBezTo>
                <a:lnTo>
                  <a:pt x="130541" y="1"/>
                </a:lnTo>
                <a:lnTo>
                  <a:pt x="130129" y="1"/>
                </a:lnTo>
                <a:lnTo>
                  <a:pt x="130129" y="9723"/>
                </a:lnTo>
                <a:lnTo>
                  <a:pt x="130161" y="9723"/>
                </a:lnTo>
                <a:cubicBezTo>
                  <a:pt x="130161" y="14284"/>
                  <a:pt x="126424" y="18021"/>
                  <a:pt x="121832" y="18021"/>
                </a:cubicBezTo>
                <a:lnTo>
                  <a:pt x="8710" y="18021"/>
                </a:lnTo>
                <a:cubicBezTo>
                  <a:pt x="4118" y="18021"/>
                  <a:pt x="413" y="14284"/>
                  <a:pt x="413" y="9723"/>
                </a:cubicBezTo>
                <a:lnTo>
                  <a:pt x="413" y="1"/>
                </a:lnTo>
                <a:close/>
              </a:path>
            </a:pathLst>
          </a:custGeom>
          <a:solidFill>
            <a:srgbClr val="D6D6D6"/>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12"/>
          <p:cNvSpPr/>
          <p:nvPr/>
        </p:nvSpPr>
        <p:spPr>
          <a:xfrm>
            <a:off x="730850" y="751675"/>
            <a:ext cx="8016196" cy="909182"/>
          </a:xfrm>
          <a:custGeom>
            <a:rect b="b" l="l" r="r" t="t"/>
            <a:pathLst>
              <a:path extrusionOk="0" h="17545" w="130541">
                <a:moveTo>
                  <a:pt x="8710" y="0"/>
                </a:moveTo>
                <a:cubicBezTo>
                  <a:pt x="3896" y="0"/>
                  <a:pt x="1" y="3927"/>
                  <a:pt x="1" y="8709"/>
                </a:cubicBezTo>
                <a:lnTo>
                  <a:pt x="1" y="17545"/>
                </a:lnTo>
                <a:lnTo>
                  <a:pt x="413" y="17545"/>
                </a:lnTo>
                <a:lnTo>
                  <a:pt x="413" y="8709"/>
                </a:lnTo>
                <a:cubicBezTo>
                  <a:pt x="413" y="4149"/>
                  <a:pt x="4118" y="412"/>
                  <a:pt x="8710" y="412"/>
                </a:cubicBezTo>
                <a:lnTo>
                  <a:pt x="121863" y="412"/>
                </a:lnTo>
                <a:cubicBezTo>
                  <a:pt x="126424" y="412"/>
                  <a:pt x="130161" y="4149"/>
                  <a:pt x="130161" y="8709"/>
                </a:cubicBezTo>
                <a:lnTo>
                  <a:pt x="130161" y="17545"/>
                </a:lnTo>
                <a:lnTo>
                  <a:pt x="130541" y="17545"/>
                </a:lnTo>
                <a:lnTo>
                  <a:pt x="130541" y="8709"/>
                </a:lnTo>
                <a:cubicBezTo>
                  <a:pt x="130541" y="3927"/>
                  <a:pt x="126645" y="0"/>
                  <a:pt x="121832" y="0"/>
                </a:cubicBezTo>
                <a:close/>
              </a:path>
            </a:pathLst>
          </a:custGeom>
          <a:solidFill>
            <a:srgbClr val="D6D6D6"/>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12"/>
          <p:cNvSpPr/>
          <p:nvPr/>
        </p:nvSpPr>
        <p:spPr>
          <a:xfrm rot="10739237">
            <a:off x="8492918" y="-79079"/>
            <a:ext cx="843053" cy="73771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12"/>
          <p:cNvSpPr/>
          <p:nvPr/>
        </p:nvSpPr>
        <p:spPr>
          <a:xfrm rot="10739518">
            <a:off x="8571207" y="5875"/>
            <a:ext cx="686051" cy="54879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12"/>
          <p:cNvSpPr/>
          <p:nvPr/>
        </p:nvSpPr>
        <p:spPr>
          <a:xfrm rot="10739436">
            <a:off x="8654178" y="57240"/>
            <a:ext cx="520183" cy="44604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12"/>
          <p:cNvSpPr/>
          <p:nvPr/>
        </p:nvSpPr>
        <p:spPr>
          <a:xfrm rot="10739718">
            <a:off x="8716938" y="100742"/>
            <a:ext cx="386653" cy="35928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12"/>
          <p:cNvSpPr/>
          <p:nvPr/>
        </p:nvSpPr>
        <p:spPr>
          <a:xfrm rot="10739237">
            <a:off x="-191982" y="-88592"/>
            <a:ext cx="843053" cy="73771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12"/>
          <p:cNvSpPr/>
          <p:nvPr/>
        </p:nvSpPr>
        <p:spPr>
          <a:xfrm rot="10739518">
            <a:off x="-113693" y="-3637"/>
            <a:ext cx="686051" cy="54879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12"/>
          <p:cNvSpPr/>
          <p:nvPr/>
        </p:nvSpPr>
        <p:spPr>
          <a:xfrm rot="10739436">
            <a:off x="-30722" y="47728"/>
            <a:ext cx="520183" cy="44604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12"/>
          <p:cNvSpPr/>
          <p:nvPr/>
        </p:nvSpPr>
        <p:spPr>
          <a:xfrm rot="10739718">
            <a:off x="32038" y="91230"/>
            <a:ext cx="386653" cy="35928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12"/>
          <p:cNvSpPr/>
          <p:nvPr/>
        </p:nvSpPr>
        <p:spPr>
          <a:xfrm rot="10739237">
            <a:off x="7864293" y="-449729"/>
            <a:ext cx="843053" cy="73771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12"/>
          <p:cNvSpPr/>
          <p:nvPr/>
        </p:nvSpPr>
        <p:spPr>
          <a:xfrm rot="10739518">
            <a:off x="7942582" y="-364775"/>
            <a:ext cx="686051" cy="54879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12"/>
          <p:cNvSpPr/>
          <p:nvPr/>
        </p:nvSpPr>
        <p:spPr>
          <a:xfrm rot="10739436">
            <a:off x="8025553" y="-313410"/>
            <a:ext cx="520183" cy="44604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12"/>
          <p:cNvSpPr/>
          <p:nvPr/>
        </p:nvSpPr>
        <p:spPr>
          <a:xfrm rot="10739718">
            <a:off x="8088313" y="-269908"/>
            <a:ext cx="386653" cy="35928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12"/>
          <p:cNvSpPr/>
          <p:nvPr/>
        </p:nvSpPr>
        <p:spPr>
          <a:xfrm rot="10739237">
            <a:off x="8753693" y="2416308"/>
            <a:ext cx="843053" cy="73771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12"/>
          <p:cNvSpPr/>
          <p:nvPr/>
        </p:nvSpPr>
        <p:spPr>
          <a:xfrm rot="10739518">
            <a:off x="8831982" y="2501263"/>
            <a:ext cx="686051" cy="54879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12"/>
          <p:cNvSpPr/>
          <p:nvPr/>
        </p:nvSpPr>
        <p:spPr>
          <a:xfrm rot="10739436">
            <a:off x="8914953" y="2552628"/>
            <a:ext cx="520183" cy="44604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12"/>
          <p:cNvSpPr/>
          <p:nvPr/>
        </p:nvSpPr>
        <p:spPr>
          <a:xfrm rot="10739718">
            <a:off x="8977713" y="2596130"/>
            <a:ext cx="386653" cy="35928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12"/>
          <p:cNvSpPr/>
          <p:nvPr/>
        </p:nvSpPr>
        <p:spPr>
          <a:xfrm rot="10739237">
            <a:off x="-392307" y="2606546"/>
            <a:ext cx="843053" cy="73771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12"/>
          <p:cNvSpPr/>
          <p:nvPr/>
        </p:nvSpPr>
        <p:spPr>
          <a:xfrm rot="10739518">
            <a:off x="-314018" y="2691500"/>
            <a:ext cx="686051" cy="54879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12"/>
          <p:cNvSpPr/>
          <p:nvPr/>
        </p:nvSpPr>
        <p:spPr>
          <a:xfrm rot="10739436">
            <a:off x="-231047" y="2742865"/>
            <a:ext cx="520183" cy="44604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12"/>
          <p:cNvSpPr/>
          <p:nvPr/>
        </p:nvSpPr>
        <p:spPr>
          <a:xfrm rot="10739718">
            <a:off x="-168287" y="2786367"/>
            <a:ext cx="386653" cy="35928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12"/>
          <p:cNvSpPr/>
          <p:nvPr/>
        </p:nvSpPr>
        <p:spPr>
          <a:xfrm rot="10739237">
            <a:off x="8656718" y="4689846"/>
            <a:ext cx="843053" cy="73771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12"/>
          <p:cNvSpPr/>
          <p:nvPr/>
        </p:nvSpPr>
        <p:spPr>
          <a:xfrm rot="10739518">
            <a:off x="8735007" y="4774800"/>
            <a:ext cx="686051" cy="54879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12"/>
          <p:cNvSpPr/>
          <p:nvPr/>
        </p:nvSpPr>
        <p:spPr>
          <a:xfrm rot="10739436">
            <a:off x="8817978" y="4826165"/>
            <a:ext cx="520183" cy="44604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12"/>
          <p:cNvSpPr/>
          <p:nvPr/>
        </p:nvSpPr>
        <p:spPr>
          <a:xfrm rot="10739718">
            <a:off x="8880738" y="4869667"/>
            <a:ext cx="386653" cy="35928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12"/>
          <p:cNvSpPr/>
          <p:nvPr/>
        </p:nvSpPr>
        <p:spPr>
          <a:xfrm rot="10733632">
            <a:off x="426218" y="2296876"/>
            <a:ext cx="575043" cy="549745"/>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12"/>
          <p:cNvSpPr/>
          <p:nvPr/>
        </p:nvSpPr>
        <p:spPr>
          <a:xfrm rot="10733771">
            <a:off x="479622" y="2360181"/>
            <a:ext cx="467963" cy="40897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12"/>
          <p:cNvSpPr/>
          <p:nvPr/>
        </p:nvSpPr>
        <p:spPr>
          <a:xfrm rot="10733592">
            <a:off x="536187" y="2398469"/>
            <a:ext cx="354847" cy="332399"/>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12"/>
          <p:cNvSpPr/>
          <p:nvPr/>
        </p:nvSpPr>
        <p:spPr>
          <a:xfrm rot="10733954">
            <a:off x="579034" y="2430877"/>
            <a:ext cx="263713" cy="267750"/>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12"/>
          <p:cNvSpPr/>
          <p:nvPr/>
        </p:nvSpPr>
        <p:spPr>
          <a:xfrm rot="10740403">
            <a:off x="537535" y="-260650"/>
            <a:ext cx="520031" cy="44617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12"/>
          <p:cNvSpPr/>
          <p:nvPr/>
        </p:nvSpPr>
        <p:spPr>
          <a:xfrm rot="10740682">
            <a:off x="585847" y="-209318"/>
            <a:ext cx="423163" cy="331959"/>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12"/>
          <p:cNvSpPr/>
          <p:nvPr/>
        </p:nvSpPr>
        <p:spPr>
          <a:xfrm rot="10740927">
            <a:off x="637045" y="-178273"/>
            <a:ext cx="320855" cy="26982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12"/>
          <p:cNvSpPr/>
          <p:nvPr/>
        </p:nvSpPr>
        <p:spPr>
          <a:xfrm rot="10740938">
            <a:off x="675735" y="-151891"/>
            <a:ext cx="238518" cy="21728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12"/>
          <p:cNvSpPr/>
          <p:nvPr/>
        </p:nvSpPr>
        <p:spPr>
          <a:xfrm rot="10733676">
            <a:off x="580042" y="203271"/>
            <a:ext cx="467292" cy="44622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12"/>
          <p:cNvSpPr/>
          <p:nvPr/>
        </p:nvSpPr>
        <p:spPr>
          <a:xfrm rot="10733988">
            <a:off x="623451" y="254662"/>
            <a:ext cx="380256" cy="33194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12"/>
          <p:cNvSpPr/>
          <p:nvPr/>
        </p:nvSpPr>
        <p:spPr>
          <a:xfrm rot="10733385">
            <a:off x="669394" y="285742"/>
            <a:ext cx="288379" cy="26981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12"/>
          <p:cNvSpPr/>
          <p:nvPr/>
        </p:nvSpPr>
        <p:spPr>
          <a:xfrm rot="10734265">
            <a:off x="704225" y="312085"/>
            <a:ext cx="214308" cy="217280"/>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74" name="Google Shape;1774;p12"/>
          <p:cNvGrpSpPr/>
          <p:nvPr/>
        </p:nvGrpSpPr>
        <p:grpSpPr>
          <a:xfrm>
            <a:off x="2011775" y="2484558"/>
            <a:ext cx="711737" cy="402290"/>
            <a:chOff x="1070533" y="3294417"/>
            <a:chExt cx="438370" cy="269541"/>
          </a:xfrm>
        </p:grpSpPr>
        <p:sp>
          <p:nvSpPr>
            <p:cNvPr id="1775" name="Google Shape;1775;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9" name="Google Shape;1779;p12"/>
          <p:cNvGrpSpPr/>
          <p:nvPr/>
        </p:nvGrpSpPr>
        <p:grpSpPr>
          <a:xfrm>
            <a:off x="7937791" y="2426976"/>
            <a:ext cx="360121" cy="275363"/>
            <a:chOff x="1070533" y="3294417"/>
            <a:chExt cx="438370" cy="269541"/>
          </a:xfrm>
        </p:grpSpPr>
        <p:sp>
          <p:nvSpPr>
            <p:cNvPr id="1780" name="Google Shape;1780;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4" name="Google Shape;1784;p12"/>
          <p:cNvGrpSpPr/>
          <p:nvPr/>
        </p:nvGrpSpPr>
        <p:grpSpPr>
          <a:xfrm>
            <a:off x="7361652" y="2702343"/>
            <a:ext cx="496191" cy="272803"/>
            <a:chOff x="1070533" y="3294417"/>
            <a:chExt cx="438370" cy="269541"/>
          </a:xfrm>
        </p:grpSpPr>
        <p:sp>
          <p:nvSpPr>
            <p:cNvPr id="1785" name="Google Shape;1785;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9" name="Google Shape;1789;p12"/>
          <p:cNvGrpSpPr/>
          <p:nvPr/>
        </p:nvGrpSpPr>
        <p:grpSpPr>
          <a:xfrm rot="-1504314">
            <a:off x="6783867" y="2484547"/>
            <a:ext cx="711728" cy="402302"/>
            <a:chOff x="1070533" y="3294417"/>
            <a:chExt cx="438370" cy="269541"/>
          </a:xfrm>
        </p:grpSpPr>
        <p:sp>
          <p:nvSpPr>
            <p:cNvPr id="1790" name="Google Shape;1790;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4" name="Google Shape;1794;p12"/>
          <p:cNvGrpSpPr/>
          <p:nvPr/>
        </p:nvGrpSpPr>
        <p:grpSpPr>
          <a:xfrm>
            <a:off x="6093940" y="2765806"/>
            <a:ext cx="583821" cy="275363"/>
            <a:chOff x="1070533" y="3294417"/>
            <a:chExt cx="438370" cy="269541"/>
          </a:xfrm>
        </p:grpSpPr>
        <p:sp>
          <p:nvSpPr>
            <p:cNvPr id="1795" name="Google Shape;1795;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9" name="Google Shape;1799;p12"/>
          <p:cNvGrpSpPr/>
          <p:nvPr/>
        </p:nvGrpSpPr>
        <p:grpSpPr>
          <a:xfrm>
            <a:off x="3128794" y="2442106"/>
            <a:ext cx="527973" cy="339191"/>
            <a:chOff x="1070533" y="3294417"/>
            <a:chExt cx="438370" cy="269541"/>
          </a:xfrm>
        </p:grpSpPr>
        <p:sp>
          <p:nvSpPr>
            <p:cNvPr id="1800" name="Google Shape;1800;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4" name="Google Shape;1804;p12"/>
          <p:cNvGrpSpPr/>
          <p:nvPr/>
        </p:nvGrpSpPr>
        <p:grpSpPr>
          <a:xfrm rot="1715975">
            <a:off x="1351463" y="12930"/>
            <a:ext cx="681431" cy="528275"/>
            <a:chOff x="1070533" y="3294417"/>
            <a:chExt cx="438370" cy="269541"/>
          </a:xfrm>
        </p:grpSpPr>
        <p:sp>
          <p:nvSpPr>
            <p:cNvPr id="1805" name="Google Shape;1805;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9" name="Google Shape;1809;p12"/>
          <p:cNvGrpSpPr/>
          <p:nvPr/>
        </p:nvGrpSpPr>
        <p:grpSpPr>
          <a:xfrm rot="2700000">
            <a:off x="-48" y="4689800"/>
            <a:ext cx="711763" cy="402307"/>
            <a:chOff x="1070533" y="3294417"/>
            <a:chExt cx="438370" cy="269541"/>
          </a:xfrm>
        </p:grpSpPr>
        <p:sp>
          <p:nvSpPr>
            <p:cNvPr id="1810" name="Google Shape;1810;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4" name="Google Shape;1814;p12"/>
          <p:cNvGrpSpPr/>
          <p:nvPr/>
        </p:nvGrpSpPr>
        <p:grpSpPr>
          <a:xfrm rot="1243609">
            <a:off x="958226" y="4848297"/>
            <a:ext cx="507842" cy="296033"/>
            <a:chOff x="1070533" y="3294417"/>
            <a:chExt cx="438370" cy="269541"/>
          </a:xfrm>
        </p:grpSpPr>
        <p:sp>
          <p:nvSpPr>
            <p:cNvPr id="1815" name="Google Shape;1815;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9" name="Google Shape;1819;p12"/>
          <p:cNvGrpSpPr/>
          <p:nvPr/>
        </p:nvGrpSpPr>
        <p:grpSpPr>
          <a:xfrm rot="-684617">
            <a:off x="7733619" y="4872935"/>
            <a:ext cx="711732" cy="402286"/>
            <a:chOff x="1070533" y="3294417"/>
            <a:chExt cx="438370" cy="269541"/>
          </a:xfrm>
        </p:grpSpPr>
        <p:sp>
          <p:nvSpPr>
            <p:cNvPr id="1820" name="Google Shape;1820;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4" name="Google Shape;1824;p12"/>
          <p:cNvGrpSpPr/>
          <p:nvPr/>
        </p:nvGrpSpPr>
        <p:grpSpPr>
          <a:xfrm rot="-1803349">
            <a:off x="9041450" y="4251520"/>
            <a:ext cx="519994" cy="305459"/>
            <a:chOff x="1070533" y="3294417"/>
            <a:chExt cx="438370" cy="269541"/>
          </a:xfrm>
        </p:grpSpPr>
        <p:sp>
          <p:nvSpPr>
            <p:cNvPr id="1825" name="Google Shape;1825;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9" name="Google Shape;1829;p12"/>
          <p:cNvGrpSpPr/>
          <p:nvPr/>
        </p:nvGrpSpPr>
        <p:grpSpPr>
          <a:xfrm rot="3670276">
            <a:off x="7253922" y="137249"/>
            <a:ext cx="711748" cy="402287"/>
            <a:chOff x="1070533" y="3294417"/>
            <a:chExt cx="438370" cy="269541"/>
          </a:xfrm>
        </p:grpSpPr>
        <p:sp>
          <p:nvSpPr>
            <p:cNvPr id="1830" name="Google Shape;1830;p12"/>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12"/>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12"/>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12"/>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0"/>
                                        </p:tgtEl>
                                        <p:attrNameLst>
                                          <p:attrName>style.visibility</p:attrName>
                                        </p:attrNameLst>
                                      </p:cBhvr>
                                      <p:to>
                                        <p:strVal val="visible"/>
                                      </p:to>
                                    </p:set>
                                    <p:animEffect filter="fade" transition="in">
                                      <p:cBhvr>
                                        <p:cTn dur="1000"/>
                                        <p:tgtEl>
                                          <p:spTgt spid="17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2"/>
                                        </p:tgtEl>
                                        <p:attrNameLst>
                                          <p:attrName>style.visibility</p:attrName>
                                        </p:attrNameLst>
                                      </p:cBhvr>
                                      <p:to>
                                        <p:strVal val="visible"/>
                                      </p:to>
                                    </p:set>
                                    <p:animEffect filter="fade" transition="in">
                                      <p:cBhvr>
                                        <p:cTn dur="1000"/>
                                        <p:tgtEl>
                                          <p:spTgt spid="17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7" name="Shape 1837"/>
        <p:cNvGrpSpPr/>
        <p:nvPr/>
      </p:nvGrpSpPr>
      <p:grpSpPr>
        <a:xfrm>
          <a:off x="0" y="0"/>
          <a:ext cx="0" cy="0"/>
          <a:chOff x="0" y="0"/>
          <a:chExt cx="0" cy="0"/>
        </a:xfrm>
      </p:grpSpPr>
      <p:sp>
        <p:nvSpPr>
          <p:cNvPr id="1838" name="Google Shape;1838;p13"/>
          <p:cNvSpPr txBox="1"/>
          <p:nvPr/>
        </p:nvSpPr>
        <p:spPr>
          <a:xfrm>
            <a:off x="2563375" y="1397088"/>
            <a:ext cx="4059300" cy="7266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600"/>
              <a:buFont typeface="Arial"/>
              <a:buNone/>
            </a:pPr>
            <a:r>
              <a:rPr i="0" lang="en" sz="1600" u="none" cap="none" strike="noStrike">
                <a:solidFill>
                  <a:srgbClr val="000000"/>
                </a:solidFill>
                <a:latin typeface="Merriweather"/>
                <a:ea typeface="Merriweather"/>
                <a:cs typeface="Merriweather"/>
                <a:sym typeface="Merriweather"/>
              </a:rPr>
              <a:t>Rút ngắn thời gian các công việc tới hạn bằng cách bổ sung tài nguyên hoặc thay đổi phạm vi.</a:t>
            </a:r>
            <a:endParaRPr i="0" sz="1600" u="none" cap="none" strike="noStrike">
              <a:solidFill>
                <a:srgbClr val="000000"/>
              </a:solidFill>
              <a:latin typeface="Merriweather"/>
              <a:ea typeface="Merriweather"/>
              <a:cs typeface="Merriweather"/>
              <a:sym typeface="Merriweather"/>
            </a:endParaRPr>
          </a:p>
        </p:txBody>
      </p:sp>
      <p:sp>
        <p:nvSpPr>
          <p:cNvPr id="1839" name="Google Shape;1839;p13"/>
          <p:cNvSpPr/>
          <p:nvPr/>
        </p:nvSpPr>
        <p:spPr>
          <a:xfrm>
            <a:off x="2351327" y="1849357"/>
            <a:ext cx="4441331" cy="627137"/>
          </a:xfrm>
          <a:custGeom>
            <a:rect b="b" l="l" r="r" t="t"/>
            <a:pathLst>
              <a:path extrusionOk="0" h="18433" w="130541">
                <a:moveTo>
                  <a:pt x="1" y="1"/>
                </a:moveTo>
                <a:lnTo>
                  <a:pt x="1" y="9723"/>
                </a:lnTo>
                <a:cubicBezTo>
                  <a:pt x="1" y="14505"/>
                  <a:pt x="3896" y="18432"/>
                  <a:pt x="8710" y="18432"/>
                </a:cubicBezTo>
                <a:lnTo>
                  <a:pt x="121832" y="18432"/>
                </a:lnTo>
                <a:cubicBezTo>
                  <a:pt x="126645" y="18432"/>
                  <a:pt x="130541" y="14505"/>
                  <a:pt x="130541" y="9723"/>
                </a:cubicBezTo>
                <a:lnTo>
                  <a:pt x="130541" y="1"/>
                </a:lnTo>
                <a:lnTo>
                  <a:pt x="130129" y="1"/>
                </a:lnTo>
                <a:lnTo>
                  <a:pt x="130129" y="9723"/>
                </a:lnTo>
                <a:lnTo>
                  <a:pt x="130161" y="9723"/>
                </a:lnTo>
                <a:cubicBezTo>
                  <a:pt x="130161" y="14284"/>
                  <a:pt x="126424" y="18021"/>
                  <a:pt x="121832" y="18021"/>
                </a:cubicBezTo>
                <a:lnTo>
                  <a:pt x="8710" y="18021"/>
                </a:lnTo>
                <a:cubicBezTo>
                  <a:pt x="4118" y="18021"/>
                  <a:pt x="413" y="14284"/>
                  <a:pt x="413" y="9723"/>
                </a:cubicBezTo>
                <a:lnTo>
                  <a:pt x="413" y="1"/>
                </a:ln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13"/>
          <p:cNvSpPr/>
          <p:nvPr/>
        </p:nvSpPr>
        <p:spPr>
          <a:xfrm>
            <a:off x="2351327" y="1063913"/>
            <a:ext cx="4441331" cy="596925"/>
          </a:xfrm>
          <a:custGeom>
            <a:rect b="b" l="l" r="r" t="t"/>
            <a:pathLst>
              <a:path extrusionOk="0" h="17545" w="130541">
                <a:moveTo>
                  <a:pt x="8710" y="0"/>
                </a:moveTo>
                <a:cubicBezTo>
                  <a:pt x="3896" y="0"/>
                  <a:pt x="1" y="3927"/>
                  <a:pt x="1" y="8709"/>
                </a:cubicBezTo>
                <a:lnTo>
                  <a:pt x="1" y="17545"/>
                </a:lnTo>
                <a:lnTo>
                  <a:pt x="413" y="17545"/>
                </a:lnTo>
                <a:lnTo>
                  <a:pt x="413" y="8709"/>
                </a:lnTo>
                <a:cubicBezTo>
                  <a:pt x="413" y="4149"/>
                  <a:pt x="4118" y="412"/>
                  <a:pt x="8710" y="412"/>
                </a:cubicBezTo>
                <a:lnTo>
                  <a:pt x="121863" y="412"/>
                </a:lnTo>
                <a:cubicBezTo>
                  <a:pt x="126424" y="412"/>
                  <a:pt x="130161" y="4149"/>
                  <a:pt x="130161" y="8709"/>
                </a:cubicBezTo>
                <a:lnTo>
                  <a:pt x="130161" y="17545"/>
                </a:lnTo>
                <a:lnTo>
                  <a:pt x="130541" y="17545"/>
                </a:lnTo>
                <a:lnTo>
                  <a:pt x="130541" y="8709"/>
                </a:lnTo>
                <a:cubicBezTo>
                  <a:pt x="130541" y="3927"/>
                  <a:pt x="126645" y="0"/>
                  <a:pt x="121832" y="0"/>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13"/>
          <p:cNvSpPr/>
          <p:nvPr/>
        </p:nvSpPr>
        <p:spPr>
          <a:xfrm>
            <a:off x="7715993" y="3326534"/>
            <a:ext cx="285551" cy="11908"/>
          </a:xfrm>
          <a:custGeom>
            <a:rect b="b" l="l" r="r" t="t"/>
            <a:pathLst>
              <a:path extrusionOk="0" h="350" w="8393">
                <a:moveTo>
                  <a:pt x="0" y="1"/>
                </a:moveTo>
                <a:lnTo>
                  <a:pt x="0" y="349"/>
                </a:lnTo>
                <a:lnTo>
                  <a:pt x="8392" y="349"/>
                </a:lnTo>
                <a:lnTo>
                  <a:pt x="8392"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13"/>
          <p:cNvSpPr/>
          <p:nvPr/>
        </p:nvSpPr>
        <p:spPr>
          <a:xfrm>
            <a:off x="6880981" y="1749161"/>
            <a:ext cx="1610829" cy="1590382"/>
          </a:xfrm>
          <a:custGeom>
            <a:rect b="b" l="l" r="r" t="t"/>
            <a:pathLst>
              <a:path extrusionOk="0" h="46745" w="47346">
                <a:moveTo>
                  <a:pt x="1" y="1"/>
                </a:moveTo>
                <a:lnTo>
                  <a:pt x="1" y="317"/>
                </a:lnTo>
                <a:lnTo>
                  <a:pt x="38700" y="317"/>
                </a:lnTo>
                <a:cubicBezTo>
                  <a:pt x="43292" y="317"/>
                  <a:pt x="47029" y="4086"/>
                  <a:pt x="47029" y="8678"/>
                </a:cubicBezTo>
                <a:lnTo>
                  <a:pt x="47029" y="38067"/>
                </a:lnTo>
                <a:cubicBezTo>
                  <a:pt x="47029" y="42659"/>
                  <a:pt x="43292" y="46396"/>
                  <a:pt x="38700" y="46396"/>
                </a:cubicBezTo>
                <a:lnTo>
                  <a:pt x="38700" y="46744"/>
                </a:lnTo>
                <a:cubicBezTo>
                  <a:pt x="43482" y="46744"/>
                  <a:pt x="47346" y="42849"/>
                  <a:pt x="47346" y="38067"/>
                </a:cubicBezTo>
                <a:lnTo>
                  <a:pt x="47346" y="8678"/>
                </a:lnTo>
                <a:cubicBezTo>
                  <a:pt x="47346" y="3896"/>
                  <a:pt x="43482" y="1"/>
                  <a:pt x="38700"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13"/>
          <p:cNvSpPr/>
          <p:nvPr/>
        </p:nvSpPr>
        <p:spPr>
          <a:xfrm>
            <a:off x="6591107" y="3425676"/>
            <a:ext cx="1027922" cy="428854"/>
          </a:xfrm>
          <a:custGeom>
            <a:rect b="b" l="l" r="r" t="t"/>
            <a:pathLst>
              <a:path extrusionOk="0" h="12605" w="30213">
                <a:moveTo>
                  <a:pt x="412" y="0"/>
                </a:moveTo>
                <a:lnTo>
                  <a:pt x="1" y="64"/>
                </a:lnTo>
                <a:cubicBezTo>
                  <a:pt x="1331" y="7347"/>
                  <a:pt x="7696" y="12604"/>
                  <a:pt x="15107" y="12604"/>
                </a:cubicBezTo>
                <a:cubicBezTo>
                  <a:pt x="22517" y="12604"/>
                  <a:pt x="28883" y="7347"/>
                  <a:pt x="30213" y="64"/>
                </a:cubicBezTo>
                <a:lnTo>
                  <a:pt x="29833" y="0"/>
                </a:lnTo>
                <a:cubicBezTo>
                  <a:pt x="28503" y="7094"/>
                  <a:pt x="22327" y="12224"/>
                  <a:pt x="15107" y="12224"/>
                </a:cubicBezTo>
                <a:cubicBezTo>
                  <a:pt x="7886" y="12224"/>
                  <a:pt x="1711" y="7062"/>
                  <a:pt x="412"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13"/>
          <p:cNvSpPr/>
          <p:nvPr/>
        </p:nvSpPr>
        <p:spPr>
          <a:xfrm>
            <a:off x="652176" y="1749161"/>
            <a:ext cx="1614061" cy="1590382"/>
          </a:xfrm>
          <a:custGeom>
            <a:rect b="b" l="l" r="r" t="t"/>
            <a:pathLst>
              <a:path extrusionOk="0" h="46745" w="47441">
                <a:moveTo>
                  <a:pt x="8646" y="1"/>
                </a:moveTo>
                <a:cubicBezTo>
                  <a:pt x="3864" y="1"/>
                  <a:pt x="1" y="3896"/>
                  <a:pt x="1" y="8678"/>
                </a:cubicBezTo>
                <a:lnTo>
                  <a:pt x="1" y="38067"/>
                </a:lnTo>
                <a:cubicBezTo>
                  <a:pt x="1" y="42849"/>
                  <a:pt x="3864" y="46744"/>
                  <a:pt x="8646" y="46744"/>
                </a:cubicBezTo>
                <a:lnTo>
                  <a:pt x="8646" y="46396"/>
                </a:lnTo>
                <a:cubicBezTo>
                  <a:pt x="4054" y="46396"/>
                  <a:pt x="317" y="42659"/>
                  <a:pt x="317" y="38067"/>
                </a:cubicBezTo>
                <a:lnTo>
                  <a:pt x="317" y="8678"/>
                </a:lnTo>
                <a:cubicBezTo>
                  <a:pt x="317" y="4086"/>
                  <a:pt x="4054" y="317"/>
                  <a:pt x="8646" y="317"/>
                </a:cubicBezTo>
                <a:lnTo>
                  <a:pt x="47441" y="317"/>
                </a:lnTo>
                <a:lnTo>
                  <a:pt x="47441" y="1"/>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13"/>
          <p:cNvSpPr/>
          <p:nvPr/>
        </p:nvSpPr>
        <p:spPr>
          <a:xfrm>
            <a:off x="2168212" y="3327574"/>
            <a:ext cx="2167605" cy="35575"/>
          </a:xfrm>
          <a:custGeom>
            <a:rect b="b" l="l" r="r" t="t"/>
            <a:pathLst>
              <a:path extrusionOk="0" h="350" w="8425">
                <a:moveTo>
                  <a:pt x="0" y="1"/>
                </a:moveTo>
                <a:lnTo>
                  <a:pt x="0" y="349"/>
                </a:lnTo>
                <a:lnTo>
                  <a:pt x="8424" y="349"/>
                </a:lnTo>
                <a:lnTo>
                  <a:pt x="8424" y="1"/>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13"/>
          <p:cNvSpPr/>
          <p:nvPr/>
        </p:nvSpPr>
        <p:spPr>
          <a:xfrm>
            <a:off x="6591107" y="2810447"/>
            <a:ext cx="1027922" cy="428854"/>
          </a:xfrm>
          <a:custGeom>
            <a:rect b="b" l="l" r="r" t="t"/>
            <a:pathLst>
              <a:path extrusionOk="0" h="12605" w="30213">
                <a:moveTo>
                  <a:pt x="15107" y="0"/>
                </a:moveTo>
                <a:cubicBezTo>
                  <a:pt x="7696" y="0"/>
                  <a:pt x="1362" y="5257"/>
                  <a:pt x="1" y="12541"/>
                </a:cubicBezTo>
                <a:lnTo>
                  <a:pt x="412" y="12604"/>
                </a:lnTo>
                <a:cubicBezTo>
                  <a:pt x="1711" y="5511"/>
                  <a:pt x="7886" y="380"/>
                  <a:pt x="15107" y="380"/>
                </a:cubicBezTo>
                <a:cubicBezTo>
                  <a:pt x="22327" y="380"/>
                  <a:pt x="28503" y="5542"/>
                  <a:pt x="29833" y="12604"/>
                </a:cubicBezTo>
                <a:lnTo>
                  <a:pt x="30213" y="12541"/>
                </a:lnTo>
                <a:cubicBezTo>
                  <a:pt x="28883" y="5257"/>
                  <a:pt x="22517" y="0"/>
                  <a:pt x="15107"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13"/>
          <p:cNvSpPr/>
          <p:nvPr/>
        </p:nvSpPr>
        <p:spPr>
          <a:xfrm>
            <a:off x="1044387" y="3426776"/>
            <a:ext cx="1027922" cy="429942"/>
          </a:xfrm>
          <a:custGeom>
            <a:rect b="b" l="l" r="r" t="t"/>
            <a:pathLst>
              <a:path extrusionOk="0" h="12637" w="30213">
                <a:moveTo>
                  <a:pt x="380" y="0"/>
                </a:moveTo>
                <a:lnTo>
                  <a:pt x="0" y="64"/>
                </a:lnTo>
                <a:cubicBezTo>
                  <a:pt x="1330" y="7347"/>
                  <a:pt x="7696" y="12636"/>
                  <a:pt x="15075" y="12636"/>
                </a:cubicBezTo>
                <a:cubicBezTo>
                  <a:pt x="22485" y="12636"/>
                  <a:pt x="28851" y="7347"/>
                  <a:pt x="30213" y="64"/>
                </a:cubicBezTo>
                <a:lnTo>
                  <a:pt x="29801" y="0"/>
                </a:lnTo>
                <a:cubicBezTo>
                  <a:pt x="28502" y="7094"/>
                  <a:pt x="22295" y="12224"/>
                  <a:pt x="15075" y="12224"/>
                </a:cubicBezTo>
                <a:cubicBezTo>
                  <a:pt x="7886" y="12224"/>
                  <a:pt x="1679" y="7094"/>
                  <a:pt x="380"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13"/>
          <p:cNvSpPr/>
          <p:nvPr/>
        </p:nvSpPr>
        <p:spPr>
          <a:xfrm>
            <a:off x="1044387" y="2810458"/>
            <a:ext cx="1027922" cy="429942"/>
          </a:xfrm>
          <a:custGeom>
            <a:rect b="b" l="l" r="r" t="t"/>
            <a:pathLst>
              <a:path extrusionOk="0" h="12637" w="30213">
                <a:moveTo>
                  <a:pt x="15075" y="1"/>
                </a:moveTo>
                <a:cubicBezTo>
                  <a:pt x="7664" y="1"/>
                  <a:pt x="1330" y="5289"/>
                  <a:pt x="0" y="12573"/>
                </a:cubicBezTo>
                <a:lnTo>
                  <a:pt x="380" y="12636"/>
                </a:lnTo>
                <a:cubicBezTo>
                  <a:pt x="1679" y="5574"/>
                  <a:pt x="7886" y="412"/>
                  <a:pt x="15075" y="412"/>
                </a:cubicBezTo>
                <a:cubicBezTo>
                  <a:pt x="22295" y="412"/>
                  <a:pt x="28502" y="5543"/>
                  <a:pt x="29801" y="12636"/>
                </a:cubicBezTo>
                <a:lnTo>
                  <a:pt x="30213" y="12573"/>
                </a:lnTo>
                <a:cubicBezTo>
                  <a:pt x="28851" y="5289"/>
                  <a:pt x="22485" y="1"/>
                  <a:pt x="15075"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13"/>
          <p:cNvSpPr/>
          <p:nvPr/>
        </p:nvSpPr>
        <p:spPr>
          <a:xfrm>
            <a:off x="2298558" y="1694214"/>
            <a:ext cx="122855" cy="121801"/>
          </a:xfrm>
          <a:custGeom>
            <a:rect b="b" l="l" r="r" t="t"/>
            <a:pathLst>
              <a:path extrusionOk="0" h="3580" w="3611">
                <a:moveTo>
                  <a:pt x="1805" y="1"/>
                </a:moveTo>
                <a:cubicBezTo>
                  <a:pt x="823" y="1"/>
                  <a:pt x="0" y="792"/>
                  <a:pt x="0" y="1774"/>
                </a:cubicBezTo>
                <a:cubicBezTo>
                  <a:pt x="0" y="2788"/>
                  <a:pt x="823" y="3579"/>
                  <a:pt x="1805" y="3579"/>
                </a:cubicBezTo>
                <a:cubicBezTo>
                  <a:pt x="2819" y="3579"/>
                  <a:pt x="3610" y="2788"/>
                  <a:pt x="3610" y="1774"/>
                </a:cubicBezTo>
                <a:cubicBezTo>
                  <a:pt x="3610" y="792"/>
                  <a:pt x="2819" y="1"/>
                  <a:pt x="1805"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13"/>
          <p:cNvSpPr/>
          <p:nvPr/>
        </p:nvSpPr>
        <p:spPr>
          <a:xfrm>
            <a:off x="2259739" y="1654340"/>
            <a:ext cx="201549" cy="201515"/>
          </a:xfrm>
          <a:custGeom>
            <a:rect b="b" l="l" r="r" t="t"/>
            <a:pathLst>
              <a:path extrusionOk="0" h="5923" w="5924">
                <a:moveTo>
                  <a:pt x="2946" y="381"/>
                </a:moveTo>
                <a:cubicBezTo>
                  <a:pt x="4371" y="381"/>
                  <a:pt x="5543" y="1521"/>
                  <a:pt x="5543" y="2946"/>
                </a:cubicBezTo>
                <a:cubicBezTo>
                  <a:pt x="5543" y="4403"/>
                  <a:pt x="4371" y="5543"/>
                  <a:pt x="2946" y="5543"/>
                </a:cubicBezTo>
                <a:cubicBezTo>
                  <a:pt x="1521" y="5543"/>
                  <a:pt x="349" y="4403"/>
                  <a:pt x="349" y="2946"/>
                </a:cubicBezTo>
                <a:cubicBezTo>
                  <a:pt x="349" y="1521"/>
                  <a:pt x="1521" y="381"/>
                  <a:pt x="2946" y="381"/>
                </a:cubicBezTo>
                <a:close/>
                <a:moveTo>
                  <a:pt x="2946" y="1"/>
                </a:moveTo>
                <a:cubicBezTo>
                  <a:pt x="1331" y="1"/>
                  <a:pt x="1" y="1331"/>
                  <a:pt x="1" y="2946"/>
                </a:cubicBezTo>
                <a:cubicBezTo>
                  <a:pt x="1" y="4593"/>
                  <a:pt x="1331" y="5923"/>
                  <a:pt x="2946" y="5923"/>
                </a:cubicBezTo>
                <a:cubicBezTo>
                  <a:pt x="4593" y="5923"/>
                  <a:pt x="5923" y="4593"/>
                  <a:pt x="5923" y="2946"/>
                </a:cubicBezTo>
                <a:cubicBezTo>
                  <a:pt x="5923" y="1331"/>
                  <a:pt x="4593" y="1"/>
                  <a:pt x="2946"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13"/>
          <p:cNvSpPr/>
          <p:nvPr/>
        </p:nvSpPr>
        <p:spPr>
          <a:xfrm>
            <a:off x="980799" y="3272688"/>
            <a:ext cx="122889" cy="121801"/>
          </a:xfrm>
          <a:custGeom>
            <a:rect b="b" l="l" r="r" t="t"/>
            <a:pathLst>
              <a:path extrusionOk="0" h="3580" w="3612">
                <a:moveTo>
                  <a:pt x="1806" y="1"/>
                </a:moveTo>
                <a:cubicBezTo>
                  <a:pt x="793" y="1"/>
                  <a:pt x="1" y="792"/>
                  <a:pt x="1" y="1806"/>
                </a:cubicBezTo>
                <a:cubicBezTo>
                  <a:pt x="1" y="2787"/>
                  <a:pt x="793" y="3579"/>
                  <a:pt x="1806" y="3579"/>
                </a:cubicBezTo>
                <a:cubicBezTo>
                  <a:pt x="2788" y="3579"/>
                  <a:pt x="3611" y="2787"/>
                  <a:pt x="3611" y="1806"/>
                </a:cubicBezTo>
                <a:cubicBezTo>
                  <a:pt x="3611" y="792"/>
                  <a:pt x="2788" y="1"/>
                  <a:pt x="1806"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13"/>
          <p:cNvSpPr/>
          <p:nvPr/>
        </p:nvSpPr>
        <p:spPr>
          <a:xfrm>
            <a:off x="940958" y="3232814"/>
            <a:ext cx="201515" cy="201515"/>
          </a:xfrm>
          <a:custGeom>
            <a:rect b="b" l="l" r="r" t="t"/>
            <a:pathLst>
              <a:path extrusionOk="0" h="5923" w="5923">
                <a:moveTo>
                  <a:pt x="2977" y="381"/>
                </a:moveTo>
                <a:cubicBezTo>
                  <a:pt x="4402" y="381"/>
                  <a:pt x="5574" y="1521"/>
                  <a:pt x="5574" y="2978"/>
                </a:cubicBezTo>
                <a:cubicBezTo>
                  <a:pt x="5574" y="4403"/>
                  <a:pt x="4402" y="5543"/>
                  <a:pt x="2977" y="5543"/>
                </a:cubicBezTo>
                <a:cubicBezTo>
                  <a:pt x="1552" y="5543"/>
                  <a:pt x="380" y="4403"/>
                  <a:pt x="380" y="2978"/>
                </a:cubicBezTo>
                <a:cubicBezTo>
                  <a:pt x="380" y="1521"/>
                  <a:pt x="1552" y="381"/>
                  <a:pt x="2977" y="381"/>
                </a:cubicBezTo>
                <a:close/>
                <a:moveTo>
                  <a:pt x="2977" y="1"/>
                </a:moveTo>
                <a:cubicBezTo>
                  <a:pt x="1330" y="1"/>
                  <a:pt x="0" y="1331"/>
                  <a:pt x="0" y="2978"/>
                </a:cubicBezTo>
                <a:cubicBezTo>
                  <a:pt x="0" y="4593"/>
                  <a:pt x="1330" y="5923"/>
                  <a:pt x="2977" y="5923"/>
                </a:cubicBezTo>
                <a:cubicBezTo>
                  <a:pt x="4592" y="5923"/>
                  <a:pt x="5922" y="4593"/>
                  <a:pt x="5922" y="2978"/>
                </a:cubicBezTo>
                <a:cubicBezTo>
                  <a:pt x="5922" y="1331"/>
                  <a:pt x="4592" y="1"/>
                  <a:pt x="2977"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13"/>
          <p:cNvSpPr/>
          <p:nvPr/>
        </p:nvSpPr>
        <p:spPr>
          <a:xfrm>
            <a:off x="6527553" y="3271588"/>
            <a:ext cx="122855" cy="121801"/>
          </a:xfrm>
          <a:custGeom>
            <a:rect b="b" l="l" r="r" t="t"/>
            <a:pathLst>
              <a:path extrusionOk="0" h="3580" w="3611">
                <a:moveTo>
                  <a:pt x="1805" y="1"/>
                </a:moveTo>
                <a:cubicBezTo>
                  <a:pt x="824" y="1"/>
                  <a:pt x="0" y="792"/>
                  <a:pt x="0" y="1806"/>
                </a:cubicBezTo>
                <a:cubicBezTo>
                  <a:pt x="0" y="2787"/>
                  <a:pt x="824" y="3579"/>
                  <a:pt x="1805" y="3579"/>
                </a:cubicBezTo>
                <a:cubicBezTo>
                  <a:pt x="2819" y="3579"/>
                  <a:pt x="3610" y="2787"/>
                  <a:pt x="3610" y="1806"/>
                </a:cubicBezTo>
                <a:cubicBezTo>
                  <a:pt x="3610" y="792"/>
                  <a:pt x="2819" y="1"/>
                  <a:pt x="1805"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13"/>
          <p:cNvSpPr/>
          <p:nvPr/>
        </p:nvSpPr>
        <p:spPr>
          <a:xfrm>
            <a:off x="6488767" y="3231714"/>
            <a:ext cx="201515" cy="201515"/>
          </a:xfrm>
          <a:custGeom>
            <a:rect b="b" l="l" r="r" t="t"/>
            <a:pathLst>
              <a:path extrusionOk="0" h="5923" w="5923">
                <a:moveTo>
                  <a:pt x="2945" y="381"/>
                </a:moveTo>
                <a:cubicBezTo>
                  <a:pt x="4370" y="381"/>
                  <a:pt x="5542" y="1521"/>
                  <a:pt x="5542" y="2978"/>
                </a:cubicBezTo>
                <a:cubicBezTo>
                  <a:pt x="5542" y="4403"/>
                  <a:pt x="4370" y="5543"/>
                  <a:pt x="2945" y="5543"/>
                </a:cubicBezTo>
                <a:cubicBezTo>
                  <a:pt x="1520" y="5543"/>
                  <a:pt x="348" y="4403"/>
                  <a:pt x="348" y="2978"/>
                </a:cubicBezTo>
                <a:cubicBezTo>
                  <a:pt x="348" y="1521"/>
                  <a:pt x="1520" y="381"/>
                  <a:pt x="2945" y="381"/>
                </a:cubicBezTo>
                <a:close/>
                <a:moveTo>
                  <a:pt x="2945" y="1"/>
                </a:moveTo>
                <a:cubicBezTo>
                  <a:pt x="1330" y="1"/>
                  <a:pt x="0" y="1331"/>
                  <a:pt x="0" y="2978"/>
                </a:cubicBezTo>
                <a:cubicBezTo>
                  <a:pt x="0" y="4593"/>
                  <a:pt x="1330" y="5923"/>
                  <a:pt x="2945" y="5923"/>
                </a:cubicBezTo>
                <a:cubicBezTo>
                  <a:pt x="4592" y="5923"/>
                  <a:pt x="5922" y="4593"/>
                  <a:pt x="5922" y="2978"/>
                </a:cubicBezTo>
                <a:cubicBezTo>
                  <a:pt x="5922" y="1331"/>
                  <a:pt x="4592" y="1"/>
                  <a:pt x="2945"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13"/>
          <p:cNvSpPr/>
          <p:nvPr/>
        </p:nvSpPr>
        <p:spPr>
          <a:xfrm>
            <a:off x="7559761" y="3271588"/>
            <a:ext cx="122855" cy="121801"/>
          </a:xfrm>
          <a:custGeom>
            <a:rect b="b" l="l" r="r" t="t"/>
            <a:pathLst>
              <a:path extrusionOk="0" h="3580" w="3611">
                <a:moveTo>
                  <a:pt x="1805" y="1"/>
                </a:moveTo>
                <a:cubicBezTo>
                  <a:pt x="792" y="1"/>
                  <a:pt x="0" y="792"/>
                  <a:pt x="0" y="1806"/>
                </a:cubicBezTo>
                <a:cubicBezTo>
                  <a:pt x="0" y="2787"/>
                  <a:pt x="792" y="3579"/>
                  <a:pt x="1805" y="3579"/>
                </a:cubicBezTo>
                <a:cubicBezTo>
                  <a:pt x="2787" y="3579"/>
                  <a:pt x="3610" y="2787"/>
                  <a:pt x="3610" y="1806"/>
                </a:cubicBezTo>
                <a:cubicBezTo>
                  <a:pt x="3610" y="792"/>
                  <a:pt x="2787" y="1"/>
                  <a:pt x="1805"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13"/>
          <p:cNvSpPr/>
          <p:nvPr/>
        </p:nvSpPr>
        <p:spPr>
          <a:xfrm>
            <a:off x="7519887" y="3231714"/>
            <a:ext cx="201515" cy="201515"/>
          </a:xfrm>
          <a:custGeom>
            <a:rect b="b" l="l" r="r" t="t"/>
            <a:pathLst>
              <a:path extrusionOk="0" h="5923" w="5923">
                <a:moveTo>
                  <a:pt x="2977" y="381"/>
                </a:moveTo>
                <a:cubicBezTo>
                  <a:pt x="4402" y="381"/>
                  <a:pt x="5574" y="1521"/>
                  <a:pt x="5574" y="2978"/>
                </a:cubicBezTo>
                <a:cubicBezTo>
                  <a:pt x="5574" y="4403"/>
                  <a:pt x="4402" y="5543"/>
                  <a:pt x="2977" y="5543"/>
                </a:cubicBezTo>
                <a:cubicBezTo>
                  <a:pt x="1552" y="5543"/>
                  <a:pt x="380" y="4403"/>
                  <a:pt x="380" y="2978"/>
                </a:cubicBezTo>
                <a:cubicBezTo>
                  <a:pt x="380" y="1521"/>
                  <a:pt x="1552" y="381"/>
                  <a:pt x="2977" y="381"/>
                </a:cubicBezTo>
                <a:close/>
                <a:moveTo>
                  <a:pt x="2977" y="1"/>
                </a:moveTo>
                <a:cubicBezTo>
                  <a:pt x="1331" y="1"/>
                  <a:pt x="0" y="1331"/>
                  <a:pt x="0" y="2978"/>
                </a:cubicBezTo>
                <a:cubicBezTo>
                  <a:pt x="0" y="4593"/>
                  <a:pt x="1331" y="5923"/>
                  <a:pt x="2977" y="5923"/>
                </a:cubicBezTo>
                <a:cubicBezTo>
                  <a:pt x="4592" y="5923"/>
                  <a:pt x="5923" y="4593"/>
                  <a:pt x="5923" y="2978"/>
                </a:cubicBezTo>
                <a:cubicBezTo>
                  <a:pt x="5923" y="1331"/>
                  <a:pt x="4592" y="1"/>
                  <a:pt x="2977"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13"/>
          <p:cNvSpPr/>
          <p:nvPr/>
        </p:nvSpPr>
        <p:spPr>
          <a:xfrm>
            <a:off x="2011953" y="3272688"/>
            <a:ext cx="122855" cy="121801"/>
          </a:xfrm>
          <a:custGeom>
            <a:rect b="b" l="l" r="r" t="t"/>
            <a:pathLst>
              <a:path extrusionOk="0" h="3580" w="3611">
                <a:moveTo>
                  <a:pt x="1805" y="1"/>
                </a:moveTo>
                <a:cubicBezTo>
                  <a:pt x="823" y="1"/>
                  <a:pt x="0" y="792"/>
                  <a:pt x="0" y="1806"/>
                </a:cubicBezTo>
                <a:cubicBezTo>
                  <a:pt x="0" y="2787"/>
                  <a:pt x="823" y="3579"/>
                  <a:pt x="1805" y="3579"/>
                </a:cubicBezTo>
                <a:cubicBezTo>
                  <a:pt x="2819" y="3579"/>
                  <a:pt x="3610" y="2787"/>
                  <a:pt x="3610" y="1806"/>
                </a:cubicBezTo>
                <a:cubicBezTo>
                  <a:pt x="3610" y="792"/>
                  <a:pt x="2819" y="1"/>
                  <a:pt x="1805"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13"/>
          <p:cNvSpPr/>
          <p:nvPr/>
        </p:nvSpPr>
        <p:spPr>
          <a:xfrm>
            <a:off x="1973167" y="3232814"/>
            <a:ext cx="201515" cy="201515"/>
          </a:xfrm>
          <a:custGeom>
            <a:rect b="b" l="l" r="r" t="t"/>
            <a:pathLst>
              <a:path extrusionOk="0" h="5923" w="5923">
                <a:moveTo>
                  <a:pt x="2945" y="381"/>
                </a:moveTo>
                <a:cubicBezTo>
                  <a:pt x="4370" y="381"/>
                  <a:pt x="5542" y="1521"/>
                  <a:pt x="5542" y="2978"/>
                </a:cubicBezTo>
                <a:cubicBezTo>
                  <a:pt x="5542" y="4403"/>
                  <a:pt x="4370" y="5543"/>
                  <a:pt x="2945" y="5543"/>
                </a:cubicBezTo>
                <a:cubicBezTo>
                  <a:pt x="1520" y="5543"/>
                  <a:pt x="348" y="4403"/>
                  <a:pt x="348" y="2978"/>
                </a:cubicBezTo>
                <a:cubicBezTo>
                  <a:pt x="348" y="1521"/>
                  <a:pt x="1520" y="381"/>
                  <a:pt x="2945" y="381"/>
                </a:cubicBezTo>
                <a:close/>
                <a:moveTo>
                  <a:pt x="2945" y="1"/>
                </a:moveTo>
                <a:cubicBezTo>
                  <a:pt x="1330" y="1"/>
                  <a:pt x="0" y="1331"/>
                  <a:pt x="0" y="2978"/>
                </a:cubicBezTo>
                <a:cubicBezTo>
                  <a:pt x="0" y="4593"/>
                  <a:pt x="1330" y="5923"/>
                  <a:pt x="2945" y="5923"/>
                </a:cubicBezTo>
                <a:cubicBezTo>
                  <a:pt x="4592" y="5923"/>
                  <a:pt x="5922" y="4593"/>
                  <a:pt x="5922" y="2978"/>
                </a:cubicBezTo>
                <a:cubicBezTo>
                  <a:pt x="5922" y="1331"/>
                  <a:pt x="4592" y="1"/>
                  <a:pt x="2945"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59" name="Google Shape;1859;p13"/>
          <p:cNvGrpSpPr/>
          <p:nvPr/>
        </p:nvGrpSpPr>
        <p:grpSpPr>
          <a:xfrm>
            <a:off x="4268313" y="3231714"/>
            <a:ext cx="201515" cy="201515"/>
            <a:chOff x="2448338" y="2833764"/>
            <a:chExt cx="201515" cy="201515"/>
          </a:xfrm>
        </p:grpSpPr>
        <p:sp>
          <p:nvSpPr>
            <p:cNvPr id="1860" name="Google Shape;1860;p13"/>
            <p:cNvSpPr/>
            <p:nvPr/>
          </p:nvSpPr>
          <p:spPr>
            <a:xfrm>
              <a:off x="2488178" y="2873638"/>
              <a:ext cx="121801" cy="121801"/>
            </a:xfrm>
            <a:custGeom>
              <a:rect b="b" l="l" r="r" t="t"/>
              <a:pathLst>
                <a:path extrusionOk="0" h="3580" w="3580">
                  <a:moveTo>
                    <a:pt x="1806" y="1"/>
                  </a:moveTo>
                  <a:cubicBezTo>
                    <a:pt x="793" y="1"/>
                    <a:pt x="1" y="792"/>
                    <a:pt x="1" y="1806"/>
                  </a:cubicBezTo>
                  <a:cubicBezTo>
                    <a:pt x="1" y="2787"/>
                    <a:pt x="793" y="3579"/>
                    <a:pt x="1806" y="3579"/>
                  </a:cubicBezTo>
                  <a:cubicBezTo>
                    <a:pt x="2788" y="3579"/>
                    <a:pt x="3579" y="2787"/>
                    <a:pt x="3579" y="1806"/>
                  </a:cubicBezTo>
                  <a:cubicBezTo>
                    <a:pt x="3579" y="792"/>
                    <a:pt x="2788" y="1"/>
                    <a:pt x="1806"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13"/>
            <p:cNvSpPr/>
            <p:nvPr/>
          </p:nvSpPr>
          <p:spPr>
            <a:xfrm>
              <a:off x="2448338" y="2833764"/>
              <a:ext cx="201515" cy="201515"/>
            </a:xfrm>
            <a:custGeom>
              <a:rect b="b" l="l" r="r" t="t"/>
              <a:pathLst>
                <a:path extrusionOk="0" h="5923" w="5923">
                  <a:moveTo>
                    <a:pt x="2977" y="381"/>
                  </a:moveTo>
                  <a:cubicBezTo>
                    <a:pt x="4402" y="381"/>
                    <a:pt x="5542" y="1521"/>
                    <a:pt x="5542" y="2978"/>
                  </a:cubicBezTo>
                  <a:cubicBezTo>
                    <a:pt x="5542" y="4403"/>
                    <a:pt x="4402" y="5543"/>
                    <a:pt x="2977" y="5543"/>
                  </a:cubicBezTo>
                  <a:cubicBezTo>
                    <a:pt x="1520" y="5543"/>
                    <a:pt x="380" y="4403"/>
                    <a:pt x="380" y="2978"/>
                  </a:cubicBezTo>
                  <a:cubicBezTo>
                    <a:pt x="380" y="1521"/>
                    <a:pt x="1520" y="381"/>
                    <a:pt x="2977" y="381"/>
                  </a:cubicBezTo>
                  <a:close/>
                  <a:moveTo>
                    <a:pt x="2977" y="1"/>
                  </a:moveTo>
                  <a:cubicBezTo>
                    <a:pt x="1330" y="1"/>
                    <a:pt x="0" y="1331"/>
                    <a:pt x="0" y="2978"/>
                  </a:cubicBezTo>
                  <a:cubicBezTo>
                    <a:pt x="0" y="4593"/>
                    <a:pt x="1330" y="5923"/>
                    <a:pt x="2977" y="5923"/>
                  </a:cubicBezTo>
                  <a:cubicBezTo>
                    <a:pt x="4592" y="5923"/>
                    <a:pt x="5922" y="4593"/>
                    <a:pt x="5922" y="2978"/>
                  </a:cubicBezTo>
                  <a:cubicBezTo>
                    <a:pt x="5922" y="1331"/>
                    <a:pt x="4592" y="1"/>
                    <a:pt x="2977"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62" name="Google Shape;1862;p13"/>
          <p:cNvSpPr/>
          <p:nvPr/>
        </p:nvSpPr>
        <p:spPr>
          <a:xfrm>
            <a:off x="8041420" y="3272688"/>
            <a:ext cx="121767" cy="121801"/>
          </a:xfrm>
          <a:custGeom>
            <a:rect b="b" l="l" r="r" t="t"/>
            <a:pathLst>
              <a:path extrusionOk="0" h="3580" w="3579">
                <a:moveTo>
                  <a:pt x="1774" y="1"/>
                </a:moveTo>
                <a:cubicBezTo>
                  <a:pt x="792" y="1"/>
                  <a:pt x="0" y="792"/>
                  <a:pt x="0" y="1806"/>
                </a:cubicBezTo>
                <a:cubicBezTo>
                  <a:pt x="0" y="2787"/>
                  <a:pt x="792" y="3579"/>
                  <a:pt x="1774" y="3579"/>
                </a:cubicBezTo>
                <a:cubicBezTo>
                  <a:pt x="2787" y="3579"/>
                  <a:pt x="3579" y="2787"/>
                  <a:pt x="3579" y="1806"/>
                </a:cubicBezTo>
                <a:cubicBezTo>
                  <a:pt x="3579" y="792"/>
                  <a:pt x="2787" y="1"/>
                  <a:pt x="1774"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13"/>
          <p:cNvSpPr/>
          <p:nvPr/>
        </p:nvSpPr>
        <p:spPr>
          <a:xfrm>
            <a:off x="8001546" y="3232814"/>
            <a:ext cx="201515" cy="201515"/>
          </a:xfrm>
          <a:custGeom>
            <a:rect b="b" l="l" r="r" t="t"/>
            <a:pathLst>
              <a:path extrusionOk="0" h="5923" w="5923">
                <a:moveTo>
                  <a:pt x="2946" y="381"/>
                </a:moveTo>
                <a:cubicBezTo>
                  <a:pt x="4402" y="381"/>
                  <a:pt x="5543" y="1521"/>
                  <a:pt x="5543" y="2978"/>
                </a:cubicBezTo>
                <a:cubicBezTo>
                  <a:pt x="5543" y="4403"/>
                  <a:pt x="4371" y="5543"/>
                  <a:pt x="2946" y="5543"/>
                </a:cubicBezTo>
                <a:cubicBezTo>
                  <a:pt x="1521" y="5543"/>
                  <a:pt x="349" y="4403"/>
                  <a:pt x="349" y="2978"/>
                </a:cubicBezTo>
                <a:cubicBezTo>
                  <a:pt x="349" y="1521"/>
                  <a:pt x="1521" y="381"/>
                  <a:pt x="2946" y="381"/>
                </a:cubicBezTo>
                <a:close/>
                <a:moveTo>
                  <a:pt x="2946" y="1"/>
                </a:moveTo>
                <a:cubicBezTo>
                  <a:pt x="1331" y="1"/>
                  <a:pt x="0" y="1331"/>
                  <a:pt x="0" y="2978"/>
                </a:cubicBezTo>
                <a:cubicBezTo>
                  <a:pt x="0" y="4593"/>
                  <a:pt x="1331" y="5923"/>
                  <a:pt x="2946" y="5923"/>
                </a:cubicBezTo>
                <a:cubicBezTo>
                  <a:pt x="4592" y="5923"/>
                  <a:pt x="5923" y="4593"/>
                  <a:pt x="5923" y="2978"/>
                </a:cubicBezTo>
                <a:cubicBezTo>
                  <a:pt x="5923" y="1331"/>
                  <a:pt x="4592" y="1"/>
                  <a:pt x="2946"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13"/>
          <p:cNvSpPr/>
          <p:nvPr/>
        </p:nvSpPr>
        <p:spPr>
          <a:xfrm>
            <a:off x="6724749" y="1694214"/>
            <a:ext cx="122855" cy="121801"/>
          </a:xfrm>
          <a:custGeom>
            <a:rect b="b" l="l" r="r" t="t"/>
            <a:pathLst>
              <a:path extrusionOk="0" h="3580" w="3611">
                <a:moveTo>
                  <a:pt x="1806" y="1"/>
                </a:moveTo>
                <a:cubicBezTo>
                  <a:pt x="824" y="1"/>
                  <a:pt x="1" y="792"/>
                  <a:pt x="1" y="1774"/>
                </a:cubicBezTo>
                <a:cubicBezTo>
                  <a:pt x="1" y="2788"/>
                  <a:pt x="824" y="3579"/>
                  <a:pt x="1806" y="3579"/>
                </a:cubicBezTo>
                <a:cubicBezTo>
                  <a:pt x="2787" y="3579"/>
                  <a:pt x="3611" y="2788"/>
                  <a:pt x="3611" y="1774"/>
                </a:cubicBezTo>
                <a:cubicBezTo>
                  <a:pt x="3611" y="792"/>
                  <a:pt x="2787" y="1"/>
                  <a:pt x="1806"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13"/>
          <p:cNvSpPr/>
          <p:nvPr/>
        </p:nvSpPr>
        <p:spPr>
          <a:xfrm>
            <a:off x="6684875" y="1654340"/>
            <a:ext cx="202604" cy="201515"/>
          </a:xfrm>
          <a:custGeom>
            <a:rect b="b" l="l" r="r" t="t"/>
            <a:pathLst>
              <a:path extrusionOk="0" h="5923" w="5955">
                <a:moveTo>
                  <a:pt x="2978" y="381"/>
                </a:moveTo>
                <a:cubicBezTo>
                  <a:pt x="4403" y="381"/>
                  <a:pt x="5575" y="1521"/>
                  <a:pt x="5575" y="2946"/>
                </a:cubicBezTo>
                <a:cubicBezTo>
                  <a:pt x="5575" y="4403"/>
                  <a:pt x="4403" y="5543"/>
                  <a:pt x="2978" y="5543"/>
                </a:cubicBezTo>
                <a:cubicBezTo>
                  <a:pt x="1553" y="5543"/>
                  <a:pt x="381" y="4403"/>
                  <a:pt x="381" y="2946"/>
                </a:cubicBezTo>
                <a:cubicBezTo>
                  <a:pt x="381" y="1521"/>
                  <a:pt x="1553" y="381"/>
                  <a:pt x="2978" y="381"/>
                </a:cubicBezTo>
                <a:close/>
                <a:moveTo>
                  <a:pt x="2978" y="1"/>
                </a:moveTo>
                <a:cubicBezTo>
                  <a:pt x="1331" y="1"/>
                  <a:pt x="1" y="1331"/>
                  <a:pt x="1" y="2946"/>
                </a:cubicBezTo>
                <a:cubicBezTo>
                  <a:pt x="1" y="4593"/>
                  <a:pt x="1331" y="5923"/>
                  <a:pt x="2978" y="5923"/>
                </a:cubicBezTo>
                <a:cubicBezTo>
                  <a:pt x="4625" y="5923"/>
                  <a:pt x="5955" y="4593"/>
                  <a:pt x="5955" y="2946"/>
                </a:cubicBezTo>
                <a:cubicBezTo>
                  <a:pt x="5955" y="1331"/>
                  <a:pt x="4625" y="1"/>
                  <a:pt x="2978"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66" name="Google Shape;1866;p13"/>
          <p:cNvGrpSpPr/>
          <p:nvPr/>
        </p:nvGrpSpPr>
        <p:grpSpPr>
          <a:xfrm>
            <a:off x="6862640" y="3171392"/>
            <a:ext cx="484889" cy="322193"/>
            <a:chOff x="4329578" y="2773442"/>
            <a:chExt cx="484889" cy="322193"/>
          </a:xfrm>
        </p:grpSpPr>
        <p:sp>
          <p:nvSpPr>
            <p:cNvPr id="1867" name="Google Shape;1867;p13"/>
            <p:cNvSpPr/>
            <p:nvPr/>
          </p:nvSpPr>
          <p:spPr>
            <a:xfrm>
              <a:off x="4329578" y="2773442"/>
              <a:ext cx="322193" cy="322193"/>
            </a:xfrm>
            <a:custGeom>
              <a:rect b="b" l="l" r="r" t="t"/>
              <a:pathLst>
                <a:path extrusionOk="0" h="9470" w="9470">
                  <a:moveTo>
                    <a:pt x="4751" y="2661"/>
                  </a:moveTo>
                  <a:cubicBezTo>
                    <a:pt x="5891" y="2661"/>
                    <a:pt x="6809" y="3611"/>
                    <a:pt x="6809" y="4751"/>
                  </a:cubicBezTo>
                  <a:cubicBezTo>
                    <a:pt x="6809" y="5859"/>
                    <a:pt x="5891" y="6809"/>
                    <a:pt x="4751" y="6809"/>
                  </a:cubicBezTo>
                  <a:cubicBezTo>
                    <a:pt x="3611" y="6809"/>
                    <a:pt x="2692" y="5859"/>
                    <a:pt x="2692" y="4751"/>
                  </a:cubicBezTo>
                  <a:cubicBezTo>
                    <a:pt x="2692" y="3611"/>
                    <a:pt x="3611" y="2661"/>
                    <a:pt x="4751" y="2661"/>
                  </a:cubicBezTo>
                  <a:close/>
                  <a:moveTo>
                    <a:pt x="4751" y="2312"/>
                  </a:moveTo>
                  <a:cubicBezTo>
                    <a:pt x="3389" y="2312"/>
                    <a:pt x="2312" y="3389"/>
                    <a:pt x="2312" y="4751"/>
                  </a:cubicBezTo>
                  <a:cubicBezTo>
                    <a:pt x="2312" y="6081"/>
                    <a:pt x="3389" y="7158"/>
                    <a:pt x="4751" y="7158"/>
                  </a:cubicBezTo>
                  <a:cubicBezTo>
                    <a:pt x="6081" y="7158"/>
                    <a:pt x="7157" y="6081"/>
                    <a:pt x="7157" y="4751"/>
                  </a:cubicBezTo>
                  <a:cubicBezTo>
                    <a:pt x="7157" y="3389"/>
                    <a:pt x="6081" y="2312"/>
                    <a:pt x="4751" y="2312"/>
                  </a:cubicBezTo>
                  <a:close/>
                  <a:moveTo>
                    <a:pt x="5162" y="380"/>
                  </a:moveTo>
                  <a:cubicBezTo>
                    <a:pt x="5226" y="380"/>
                    <a:pt x="5289" y="444"/>
                    <a:pt x="5289" y="507"/>
                  </a:cubicBezTo>
                  <a:lnTo>
                    <a:pt x="5289" y="665"/>
                  </a:lnTo>
                  <a:cubicBezTo>
                    <a:pt x="5289" y="919"/>
                    <a:pt x="5447" y="1172"/>
                    <a:pt x="5701" y="1235"/>
                  </a:cubicBezTo>
                  <a:cubicBezTo>
                    <a:pt x="5986" y="1299"/>
                    <a:pt x="6271" y="1425"/>
                    <a:pt x="6524" y="1584"/>
                  </a:cubicBezTo>
                  <a:cubicBezTo>
                    <a:pt x="6603" y="1629"/>
                    <a:pt x="6689" y="1650"/>
                    <a:pt x="6777" y="1650"/>
                  </a:cubicBezTo>
                  <a:cubicBezTo>
                    <a:pt x="6936" y="1650"/>
                    <a:pt x="7098" y="1580"/>
                    <a:pt x="7221" y="1457"/>
                  </a:cubicBezTo>
                  <a:lnTo>
                    <a:pt x="7347" y="1362"/>
                  </a:lnTo>
                  <a:cubicBezTo>
                    <a:pt x="7379" y="1330"/>
                    <a:pt x="7411" y="1315"/>
                    <a:pt x="7443" y="1315"/>
                  </a:cubicBezTo>
                  <a:cubicBezTo>
                    <a:pt x="7474" y="1315"/>
                    <a:pt x="7506" y="1330"/>
                    <a:pt x="7538" y="1362"/>
                  </a:cubicBezTo>
                  <a:lnTo>
                    <a:pt x="8108" y="1932"/>
                  </a:lnTo>
                  <a:cubicBezTo>
                    <a:pt x="8171" y="1995"/>
                    <a:pt x="8171" y="2091"/>
                    <a:pt x="8108" y="2122"/>
                  </a:cubicBezTo>
                  <a:lnTo>
                    <a:pt x="8013" y="2249"/>
                  </a:lnTo>
                  <a:cubicBezTo>
                    <a:pt x="7823" y="2439"/>
                    <a:pt x="7759" y="2724"/>
                    <a:pt x="7886" y="2946"/>
                  </a:cubicBezTo>
                  <a:cubicBezTo>
                    <a:pt x="8044" y="3199"/>
                    <a:pt x="8171" y="3484"/>
                    <a:pt x="8234" y="3769"/>
                  </a:cubicBezTo>
                  <a:cubicBezTo>
                    <a:pt x="8298" y="4022"/>
                    <a:pt x="8551" y="4181"/>
                    <a:pt x="8804" y="4181"/>
                  </a:cubicBezTo>
                  <a:lnTo>
                    <a:pt x="8963" y="4181"/>
                  </a:lnTo>
                  <a:cubicBezTo>
                    <a:pt x="9026" y="4181"/>
                    <a:pt x="9089" y="4244"/>
                    <a:pt x="9089" y="4339"/>
                  </a:cubicBezTo>
                  <a:lnTo>
                    <a:pt x="9089" y="5162"/>
                  </a:lnTo>
                  <a:cubicBezTo>
                    <a:pt x="9089" y="5226"/>
                    <a:pt x="9026" y="5289"/>
                    <a:pt x="8963" y="5289"/>
                  </a:cubicBezTo>
                  <a:lnTo>
                    <a:pt x="8804" y="5289"/>
                  </a:lnTo>
                  <a:cubicBezTo>
                    <a:pt x="8551" y="5289"/>
                    <a:pt x="8298" y="5447"/>
                    <a:pt x="8234" y="5701"/>
                  </a:cubicBezTo>
                  <a:cubicBezTo>
                    <a:pt x="8171" y="5986"/>
                    <a:pt x="8044" y="6271"/>
                    <a:pt x="7886" y="6524"/>
                  </a:cubicBezTo>
                  <a:cubicBezTo>
                    <a:pt x="7759" y="6746"/>
                    <a:pt x="7823" y="7063"/>
                    <a:pt x="8013" y="7221"/>
                  </a:cubicBezTo>
                  <a:lnTo>
                    <a:pt x="8108" y="7348"/>
                  </a:lnTo>
                  <a:cubicBezTo>
                    <a:pt x="8171" y="7411"/>
                    <a:pt x="8171" y="7474"/>
                    <a:pt x="8108" y="7538"/>
                  </a:cubicBezTo>
                  <a:lnTo>
                    <a:pt x="7538" y="8108"/>
                  </a:lnTo>
                  <a:cubicBezTo>
                    <a:pt x="7506" y="8139"/>
                    <a:pt x="7474" y="8155"/>
                    <a:pt x="7443" y="8155"/>
                  </a:cubicBezTo>
                  <a:cubicBezTo>
                    <a:pt x="7411" y="8155"/>
                    <a:pt x="7379" y="8139"/>
                    <a:pt x="7347" y="8108"/>
                  </a:cubicBezTo>
                  <a:lnTo>
                    <a:pt x="7221" y="8013"/>
                  </a:lnTo>
                  <a:cubicBezTo>
                    <a:pt x="7105" y="7897"/>
                    <a:pt x="6953" y="7828"/>
                    <a:pt x="6803" y="7828"/>
                  </a:cubicBezTo>
                  <a:cubicBezTo>
                    <a:pt x="6706" y="7828"/>
                    <a:pt x="6610" y="7856"/>
                    <a:pt x="6524" y="7918"/>
                  </a:cubicBezTo>
                  <a:cubicBezTo>
                    <a:pt x="6271" y="8044"/>
                    <a:pt x="5986" y="8171"/>
                    <a:pt x="5701" y="8234"/>
                  </a:cubicBezTo>
                  <a:cubicBezTo>
                    <a:pt x="5447" y="8298"/>
                    <a:pt x="5289" y="8551"/>
                    <a:pt x="5289" y="8804"/>
                  </a:cubicBezTo>
                  <a:lnTo>
                    <a:pt x="5289" y="8963"/>
                  </a:lnTo>
                  <a:cubicBezTo>
                    <a:pt x="5289" y="9058"/>
                    <a:pt x="5226" y="9089"/>
                    <a:pt x="5162" y="9089"/>
                  </a:cubicBezTo>
                  <a:lnTo>
                    <a:pt x="4339" y="9089"/>
                  </a:lnTo>
                  <a:cubicBezTo>
                    <a:pt x="4244" y="9089"/>
                    <a:pt x="4181" y="9058"/>
                    <a:pt x="4181" y="8963"/>
                  </a:cubicBezTo>
                  <a:lnTo>
                    <a:pt x="4181" y="8804"/>
                  </a:lnTo>
                  <a:cubicBezTo>
                    <a:pt x="4181" y="8551"/>
                    <a:pt x="4022" y="8298"/>
                    <a:pt x="3769" y="8234"/>
                  </a:cubicBezTo>
                  <a:cubicBezTo>
                    <a:pt x="3484" y="8171"/>
                    <a:pt x="3199" y="8044"/>
                    <a:pt x="2945" y="7918"/>
                  </a:cubicBezTo>
                  <a:cubicBezTo>
                    <a:pt x="2850" y="7854"/>
                    <a:pt x="2755" y="7823"/>
                    <a:pt x="2660" y="7823"/>
                  </a:cubicBezTo>
                  <a:cubicBezTo>
                    <a:pt x="2502" y="7823"/>
                    <a:pt x="2344" y="7886"/>
                    <a:pt x="2249" y="8013"/>
                  </a:cubicBezTo>
                  <a:lnTo>
                    <a:pt x="2122" y="8108"/>
                  </a:lnTo>
                  <a:cubicBezTo>
                    <a:pt x="2090" y="8139"/>
                    <a:pt x="2059" y="8155"/>
                    <a:pt x="2027" y="8155"/>
                  </a:cubicBezTo>
                  <a:cubicBezTo>
                    <a:pt x="1995" y="8155"/>
                    <a:pt x="1964" y="8139"/>
                    <a:pt x="1932" y="8108"/>
                  </a:cubicBezTo>
                  <a:lnTo>
                    <a:pt x="1362" y="7538"/>
                  </a:lnTo>
                  <a:cubicBezTo>
                    <a:pt x="1299" y="7474"/>
                    <a:pt x="1299" y="7411"/>
                    <a:pt x="1362" y="7348"/>
                  </a:cubicBezTo>
                  <a:lnTo>
                    <a:pt x="1457" y="7221"/>
                  </a:lnTo>
                  <a:cubicBezTo>
                    <a:pt x="1647" y="7031"/>
                    <a:pt x="1710" y="6746"/>
                    <a:pt x="1552" y="6524"/>
                  </a:cubicBezTo>
                  <a:cubicBezTo>
                    <a:pt x="1425" y="6271"/>
                    <a:pt x="1299" y="5986"/>
                    <a:pt x="1235" y="5701"/>
                  </a:cubicBezTo>
                  <a:cubicBezTo>
                    <a:pt x="1172" y="5447"/>
                    <a:pt x="919" y="5289"/>
                    <a:pt x="665" y="5289"/>
                  </a:cubicBezTo>
                  <a:lnTo>
                    <a:pt x="507" y="5289"/>
                  </a:lnTo>
                  <a:cubicBezTo>
                    <a:pt x="412" y="5289"/>
                    <a:pt x="380" y="5226"/>
                    <a:pt x="380" y="5162"/>
                  </a:cubicBezTo>
                  <a:lnTo>
                    <a:pt x="380" y="4307"/>
                  </a:lnTo>
                  <a:cubicBezTo>
                    <a:pt x="380" y="4244"/>
                    <a:pt x="412" y="4181"/>
                    <a:pt x="507" y="4181"/>
                  </a:cubicBezTo>
                  <a:lnTo>
                    <a:pt x="665" y="4181"/>
                  </a:lnTo>
                  <a:cubicBezTo>
                    <a:pt x="919" y="4181"/>
                    <a:pt x="1172" y="4022"/>
                    <a:pt x="1235" y="3769"/>
                  </a:cubicBezTo>
                  <a:cubicBezTo>
                    <a:pt x="1299" y="3484"/>
                    <a:pt x="1425" y="3199"/>
                    <a:pt x="1552" y="2946"/>
                  </a:cubicBezTo>
                  <a:cubicBezTo>
                    <a:pt x="1679" y="2724"/>
                    <a:pt x="1647" y="2439"/>
                    <a:pt x="1457" y="2249"/>
                  </a:cubicBezTo>
                  <a:lnTo>
                    <a:pt x="1362" y="2122"/>
                  </a:lnTo>
                  <a:cubicBezTo>
                    <a:pt x="1299" y="2091"/>
                    <a:pt x="1299" y="1995"/>
                    <a:pt x="1362" y="1932"/>
                  </a:cubicBezTo>
                  <a:lnTo>
                    <a:pt x="1932" y="1362"/>
                  </a:lnTo>
                  <a:cubicBezTo>
                    <a:pt x="1964" y="1330"/>
                    <a:pt x="2003" y="1315"/>
                    <a:pt x="2039" y="1315"/>
                  </a:cubicBezTo>
                  <a:cubicBezTo>
                    <a:pt x="2075" y="1315"/>
                    <a:pt x="2106" y="1330"/>
                    <a:pt x="2122" y="1362"/>
                  </a:cubicBezTo>
                  <a:lnTo>
                    <a:pt x="2249" y="1489"/>
                  </a:lnTo>
                  <a:cubicBezTo>
                    <a:pt x="2369" y="1589"/>
                    <a:pt x="2527" y="1651"/>
                    <a:pt x="2684" y="1651"/>
                  </a:cubicBezTo>
                  <a:cubicBezTo>
                    <a:pt x="2774" y="1651"/>
                    <a:pt x="2864" y="1630"/>
                    <a:pt x="2945" y="1584"/>
                  </a:cubicBezTo>
                  <a:cubicBezTo>
                    <a:pt x="3199" y="1425"/>
                    <a:pt x="3484" y="1299"/>
                    <a:pt x="3769" y="1235"/>
                  </a:cubicBezTo>
                  <a:cubicBezTo>
                    <a:pt x="4022" y="1172"/>
                    <a:pt x="4181" y="919"/>
                    <a:pt x="4181" y="665"/>
                  </a:cubicBezTo>
                  <a:lnTo>
                    <a:pt x="4181" y="507"/>
                  </a:lnTo>
                  <a:cubicBezTo>
                    <a:pt x="4181" y="444"/>
                    <a:pt x="4244" y="380"/>
                    <a:pt x="4339" y="380"/>
                  </a:cubicBezTo>
                  <a:close/>
                  <a:moveTo>
                    <a:pt x="4339" y="0"/>
                  </a:moveTo>
                  <a:cubicBezTo>
                    <a:pt x="4054" y="0"/>
                    <a:pt x="3832" y="222"/>
                    <a:pt x="3832" y="507"/>
                  </a:cubicBezTo>
                  <a:lnTo>
                    <a:pt x="3832" y="665"/>
                  </a:lnTo>
                  <a:cubicBezTo>
                    <a:pt x="3832" y="760"/>
                    <a:pt x="3769" y="855"/>
                    <a:pt x="3674" y="855"/>
                  </a:cubicBezTo>
                  <a:cubicBezTo>
                    <a:pt x="3357" y="950"/>
                    <a:pt x="3041" y="1077"/>
                    <a:pt x="2755" y="1235"/>
                  </a:cubicBezTo>
                  <a:cubicBezTo>
                    <a:pt x="2731" y="1260"/>
                    <a:pt x="2698" y="1270"/>
                    <a:pt x="2662" y="1270"/>
                  </a:cubicBezTo>
                  <a:cubicBezTo>
                    <a:pt x="2605" y="1270"/>
                    <a:pt x="2541" y="1243"/>
                    <a:pt x="2502" y="1204"/>
                  </a:cubicBezTo>
                  <a:lnTo>
                    <a:pt x="2375" y="1077"/>
                  </a:lnTo>
                  <a:cubicBezTo>
                    <a:pt x="2280" y="982"/>
                    <a:pt x="2154" y="935"/>
                    <a:pt x="2027" y="935"/>
                  </a:cubicBezTo>
                  <a:cubicBezTo>
                    <a:pt x="1900" y="935"/>
                    <a:pt x="1774" y="982"/>
                    <a:pt x="1679" y="1077"/>
                  </a:cubicBezTo>
                  <a:lnTo>
                    <a:pt x="1077" y="1679"/>
                  </a:lnTo>
                  <a:cubicBezTo>
                    <a:pt x="887" y="1869"/>
                    <a:pt x="887" y="2186"/>
                    <a:pt x="1077" y="2376"/>
                  </a:cubicBezTo>
                  <a:lnTo>
                    <a:pt x="1204" y="2502"/>
                  </a:lnTo>
                  <a:cubicBezTo>
                    <a:pt x="1267" y="2566"/>
                    <a:pt x="1299" y="2661"/>
                    <a:pt x="1235" y="2756"/>
                  </a:cubicBezTo>
                  <a:cubicBezTo>
                    <a:pt x="1077" y="3041"/>
                    <a:pt x="950" y="3326"/>
                    <a:pt x="855" y="3642"/>
                  </a:cubicBezTo>
                  <a:cubicBezTo>
                    <a:pt x="824" y="3737"/>
                    <a:pt x="760" y="3801"/>
                    <a:pt x="665" y="3801"/>
                  </a:cubicBezTo>
                  <a:lnTo>
                    <a:pt x="475" y="3801"/>
                  </a:lnTo>
                  <a:cubicBezTo>
                    <a:pt x="222" y="3801"/>
                    <a:pt x="0" y="4054"/>
                    <a:pt x="0" y="4307"/>
                  </a:cubicBezTo>
                  <a:lnTo>
                    <a:pt x="0" y="5131"/>
                  </a:lnTo>
                  <a:cubicBezTo>
                    <a:pt x="0" y="5416"/>
                    <a:pt x="222" y="5637"/>
                    <a:pt x="475" y="5637"/>
                  </a:cubicBezTo>
                  <a:lnTo>
                    <a:pt x="665" y="5637"/>
                  </a:lnTo>
                  <a:cubicBezTo>
                    <a:pt x="760" y="5637"/>
                    <a:pt x="824" y="5701"/>
                    <a:pt x="855" y="5796"/>
                  </a:cubicBezTo>
                  <a:cubicBezTo>
                    <a:pt x="950" y="6112"/>
                    <a:pt x="1077" y="6429"/>
                    <a:pt x="1235" y="6714"/>
                  </a:cubicBezTo>
                  <a:cubicBezTo>
                    <a:pt x="1299" y="6777"/>
                    <a:pt x="1267" y="6904"/>
                    <a:pt x="1204" y="6968"/>
                  </a:cubicBezTo>
                  <a:lnTo>
                    <a:pt x="1077" y="7094"/>
                  </a:lnTo>
                  <a:cubicBezTo>
                    <a:pt x="887" y="7284"/>
                    <a:pt x="887" y="7601"/>
                    <a:pt x="1077" y="7791"/>
                  </a:cubicBezTo>
                  <a:lnTo>
                    <a:pt x="1679" y="8361"/>
                  </a:lnTo>
                  <a:cubicBezTo>
                    <a:pt x="1774" y="8472"/>
                    <a:pt x="1900" y="8527"/>
                    <a:pt x="2027" y="8527"/>
                  </a:cubicBezTo>
                  <a:cubicBezTo>
                    <a:pt x="2154" y="8527"/>
                    <a:pt x="2280" y="8472"/>
                    <a:pt x="2375" y="8361"/>
                  </a:cubicBezTo>
                  <a:lnTo>
                    <a:pt x="2502" y="8266"/>
                  </a:lnTo>
                  <a:cubicBezTo>
                    <a:pt x="2541" y="8227"/>
                    <a:pt x="2605" y="8200"/>
                    <a:pt x="2662" y="8200"/>
                  </a:cubicBezTo>
                  <a:cubicBezTo>
                    <a:pt x="2698" y="8200"/>
                    <a:pt x="2731" y="8210"/>
                    <a:pt x="2755" y="8234"/>
                  </a:cubicBezTo>
                  <a:cubicBezTo>
                    <a:pt x="3041" y="8393"/>
                    <a:pt x="3357" y="8519"/>
                    <a:pt x="3674" y="8583"/>
                  </a:cubicBezTo>
                  <a:cubicBezTo>
                    <a:pt x="3769" y="8614"/>
                    <a:pt x="3832" y="8709"/>
                    <a:pt x="3832" y="8804"/>
                  </a:cubicBezTo>
                  <a:lnTo>
                    <a:pt x="3832" y="8963"/>
                  </a:lnTo>
                  <a:cubicBezTo>
                    <a:pt x="3832" y="9248"/>
                    <a:pt x="4054" y="9469"/>
                    <a:pt x="4339" y="9469"/>
                  </a:cubicBezTo>
                  <a:lnTo>
                    <a:pt x="5162" y="9469"/>
                  </a:lnTo>
                  <a:cubicBezTo>
                    <a:pt x="5416" y="9469"/>
                    <a:pt x="5637" y="9248"/>
                    <a:pt x="5637" y="8963"/>
                  </a:cubicBezTo>
                  <a:lnTo>
                    <a:pt x="5637" y="8804"/>
                  </a:lnTo>
                  <a:cubicBezTo>
                    <a:pt x="5637" y="8709"/>
                    <a:pt x="5732" y="8614"/>
                    <a:pt x="5827" y="8583"/>
                  </a:cubicBezTo>
                  <a:cubicBezTo>
                    <a:pt x="6112" y="8519"/>
                    <a:pt x="6429" y="8393"/>
                    <a:pt x="6714" y="8234"/>
                  </a:cubicBezTo>
                  <a:cubicBezTo>
                    <a:pt x="6750" y="8210"/>
                    <a:pt x="6787" y="8200"/>
                    <a:pt x="6821" y="8200"/>
                  </a:cubicBezTo>
                  <a:cubicBezTo>
                    <a:pt x="6877" y="8200"/>
                    <a:pt x="6928" y="8227"/>
                    <a:pt x="6967" y="8266"/>
                  </a:cubicBezTo>
                  <a:lnTo>
                    <a:pt x="7094" y="8393"/>
                  </a:lnTo>
                  <a:cubicBezTo>
                    <a:pt x="7189" y="8488"/>
                    <a:pt x="7316" y="8535"/>
                    <a:pt x="7443" y="8535"/>
                  </a:cubicBezTo>
                  <a:cubicBezTo>
                    <a:pt x="7569" y="8535"/>
                    <a:pt x="7696" y="8488"/>
                    <a:pt x="7791" y="8393"/>
                  </a:cubicBezTo>
                  <a:lnTo>
                    <a:pt x="8393" y="7791"/>
                  </a:lnTo>
                  <a:cubicBezTo>
                    <a:pt x="8583" y="7601"/>
                    <a:pt x="8583" y="7284"/>
                    <a:pt x="8393" y="7094"/>
                  </a:cubicBezTo>
                  <a:lnTo>
                    <a:pt x="8266" y="6968"/>
                  </a:lnTo>
                  <a:cubicBezTo>
                    <a:pt x="8203" y="6904"/>
                    <a:pt x="8171" y="6777"/>
                    <a:pt x="8234" y="6714"/>
                  </a:cubicBezTo>
                  <a:cubicBezTo>
                    <a:pt x="8393" y="6429"/>
                    <a:pt x="8519" y="6112"/>
                    <a:pt x="8614" y="5796"/>
                  </a:cubicBezTo>
                  <a:cubicBezTo>
                    <a:pt x="8614" y="5701"/>
                    <a:pt x="8709" y="5637"/>
                    <a:pt x="8804" y="5637"/>
                  </a:cubicBezTo>
                  <a:lnTo>
                    <a:pt x="8963" y="5637"/>
                  </a:lnTo>
                  <a:cubicBezTo>
                    <a:pt x="9248" y="5637"/>
                    <a:pt x="9469" y="5416"/>
                    <a:pt x="9469" y="5131"/>
                  </a:cubicBezTo>
                  <a:lnTo>
                    <a:pt x="9469" y="4307"/>
                  </a:lnTo>
                  <a:cubicBezTo>
                    <a:pt x="9469" y="4054"/>
                    <a:pt x="9248" y="3801"/>
                    <a:pt x="8963" y="3801"/>
                  </a:cubicBezTo>
                  <a:lnTo>
                    <a:pt x="8804" y="3801"/>
                  </a:lnTo>
                  <a:cubicBezTo>
                    <a:pt x="8709" y="3801"/>
                    <a:pt x="8614" y="3737"/>
                    <a:pt x="8614" y="3642"/>
                  </a:cubicBezTo>
                  <a:cubicBezTo>
                    <a:pt x="8519" y="3357"/>
                    <a:pt x="8393" y="3041"/>
                    <a:pt x="8234" y="2756"/>
                  </a:cubicBezTo>
                  <a:cubicBezTo>
                    <a:pt x="8171" y="2661"/>
                    <a:pt x="8203" y="2566"/>
                    <a:pt x="8266" y="2502"/>
                  </a:cubicBezTo>
                  <a:lnTo>
                    <a:pt x="8393" y="2376"/>
                  </a:lnTo>
                  <a:cubicBezTo>
                    <a:pt x="8583" y="2186"/>
                    <a:pt x="8583" y="1869"/>
                    <a:pt x="8393" y="1679"/>
                  </a:cubicBezTo>
                  <a:lnTo>
                    <a:pt x="7791" y="1077"/>
                  </a:lnTo>
                  <a:cubicBezTo>
                    <a:pt x="7696" y="982"/>
                    <a:pt x="7569" y="935"/>
                    <a:pt x="7443" y="935"/>
                  </a:cubicBezTo>
                  <a:cubicBezTo>
                    <a:pt x="7316" y="935"/>
                    <a:pt x="7189" y="982"/>
                    <a:pt x="7094" y="1077"/>
                  </a:cubicBezTo>
                  <a:lnTo>
                    <a:pt x="6967" y="1204"/>
                  </a:lnTo>
                  <a:cubicBezTo>
                    <a:pt x="6928" y="1243"/>
                    <a:pt x="6877" y="1270"/>
                    <a:pt x="6821" y="1270"/>
                  </a:cubicBezTo>
                  <a:cubicBezTo>
                    <a:pt x="6787" y="1270"/>
                    <a:pt x="6750" y="1260"/>
                    <a:pt x="6714" y="1235"/>
                  </a:cubicBezTo>
                  <a:cubicBezTo>
                    <a:pt x="6429" y="1077"/>
                    <a:pt x="6112" y="950"/>
                    <a:pt x="5827" y="855"/>
                  </a:cubicBezTo>
                  <a:cubicBezTo>
                    <a:pt x="5732" y="855"/>
                    <a:pt x="5637" y="760"/>
                    <a:pt x="5637" y="665"/>
                  </a:cubicBezTo>
                  <a:lnTo>
                    <a:pt x="5637" y="507"/>
                  </a:lnTo>
                  <a:cubicBezTo>
                    <a:pt x="5637" y="222"/>
                    <a:pt x="5416" y="0"/>
                    <a:pt x="5162"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13"/>
            <p:cNvSpPr/>
            <p:nvPr/>
          </p:nvSpPr>
          <p:spPr>
            <a:xfrm>
              <a:off x="4656058" y="2781913"/>
              <a:ext cx="158409" cy="158579"/>
            </a:xfrm>
            <a:custGeom>
              <a:rect b="b" l="l" r="r" t="t"/>
              <a:pathLst>
                <a:path extrusionOk="0" h="4661" w="4656">
                  <a:moveTo>
                    <a:pt x="2312" y="2000"/>
                  </a:moveTo>
                  <a:cubicBezTo>
                    <a:pt x="2391" y="2000"/>
                    <a:pt x="2470" y="2032"/>
                    <a:pt x="2534" y="2095"/>
                  </a:cubicBezTo>
                  <a:cubicBezTo>
                    <a:pt x="2660" y="2190"/>
                    <a:pt x="2692" y="2412"/>
                    <a:pt x="2565" y="2538"/>
                  </a:cubicBezTo>
                  <a:cubicBezTo>
                    <a:pt x="2502" y="2602"/>
                    <a:pt x="2423" y="2633"/>
                    <a:pt x="2344" y="2633"/>
                  </a:cubicBezTo>
                  <a:cubicBezTo>
                    <a:pt x="2264" y="2633"/>
                    <a:pt x="2185" y="2602"/>
                    <a:pt x="2122" y="2538"/>
                  </a:cubicBezTo>
                  <a:cubicBezTo>
                    <a:pt x="1995" y="2443"/>
                    <a:pt x="1963" y="2222"/>
                    <a:pt x="2090" y="2095"/>
                  </a:cubicBezTo>
                  <a:cubicBezTo>
                    <a:pt x="2153" y="2032"/>
                    <a:pt x="2233" y="2000"/>
                    <a:pt x="2312" y="2000"/>
                  </a:cubicBezTo>
                  <a:close/>
                  <a:moveTo>
                    <a:pt x="2321" y="1635"/>
                  </a:moveTo>
                  <a:cubicBezTo>
                    <a:pt x="2135" y="1635"/>
                    <a:pt x="1955" y="1707"/>
                    <a:pt x="1837" y="1842"/>
                  </a:cubicBezTo>
                  <a:cubicBezTo>
                    <a:pt x="1583" y="2127"/>
                    <a:pt x="1583" y="2570"/>
                    <a:pt x="1868" y="2823"/>
                  </a:cubicBezTo>
                  <a:cubicBezTo>
                    <a:pt x="2002" y="2942"/>
                    <a:pt x="2171" y="2998"/>
                    <a:pt x="2338" y="2998"/>
                  </a:cubicBezTo>
                  <a:cubicBezTo>
                    <a:pt x="2527" y="2998"/>
                    <a:pt x="2716" y="2926"/>
                    <a:pt x="2850" y="2792"/>
                  </a:cubicBezTo>
                  <a:cubicBezTo>
                    <a:pt x="3104" y="2507"/>
                    <a:pt x="3072" y="2063"/>
                    <a:pt x="2787" y="1810"/>
                  </a:cubicBezTo>
                  <a:cubicBezTo>
                    <a:pt x="2653" y="1691"/>
                    <a:pt x="2485" y="1635"/>
                    <a:pt x="2321" y="1635"/>
                  </a:cubicBezTo>
                  <a:close/>
                  <a:moveTo>
                    <a:pt x="2407" y="353"/>
                  </a:moveTo>
                  <a:lnTo>
                    <a:pt x="2407" y="416"/>
                  </a:lnTo>
                  <a:cubicBezTo>
                    <a:pt x="2407" y="575"/>
                    <a:pt x="2534" y="701"/>
                    <a:pt x="2692" y="765"/>
                  </a:cubicBezTo>
                  <a:cubicBezTo>
                    <a:pt x="2819" y="796"/>
                    <a:pt x="2945" y="828"/>
                    <a:pt x="3040" y="891"/>
                  </a:cubicBezTo>
                  <a:cubicBezTo>
                    <a:pt x="3093" y="913"/>
                    <a:pt x="3149" y="923"/>
                    <a:pt x="3204" y="923"/>
                  </a:cubicBezTo>
                  <a:cubicBezTo>
                    <a:pt x="3315" y="923"/>
                    <a:pt x="3420" y="881"/>
                    <a:pt x="3484" y="796"/>
                  </a:cubicBezTo>
                  <a:lnTo>
                    <a:pt x="3515" y="765"/>
                  </a:lnTo>
                  <a:lnTo>
                    <a:pt x="3737" y="986"/>
                  </a:lnTo>
                  <a:lnTo>
                    <a:pt x="3737" y="1018"/>
                  </a:lnTo>
                  <a:cubicBezTo>
                    <a:pt x="3610" y="1145"/>
                    <a:pt x="3579" y="1335"/>
                    <a:pt x="3674" y="1461"/>
                  </a:cubicBezTo>
                  <a:cubicBezTo>
                    <a:pt x="3769" y="1588"/>
                    <a:pt x="3800" y="1683"/>
                    <a:pt x="3864" y="1810"/>
                  </a:cubicBezTo>
                  <a:cubicBezTo>
                    <a:pt x="3892" y="1952"/>
                    <a:pt x="4022" y="2068"/>
                    <a:pt x="4163" y="2068"/>
                  </a:cubicBezTo>
                  <a:cubicBezTo>
                    <a:pt x="4179" y="2068"/>
                    <a:pt x="4195" y="2066"/>
                    <a:pt x="4212" y="2063"/>
                  </a:cubicBezTo>
                  <a:lnTo>
                    <a:pt x="4275" y="2063"/>
                  </a:lnTo>
                  <a:lnTo>
                    <a:pt x="4275" y="2380"/>
                  </a:lnTo>
                  <a:lnTo>
                    <a:pt x="4244" y="2380"/>
                  </a:lnTo>
                  <a:cubicBezTo>
                    <a:pt x="4085" y="2380"/>
                    <a:pt x="3927" y="2507"/>
                    <a:pt x="3895" y="2665"/>
                  </a:cubicBezTo>
                  <a:cubicBezTo>
                    <a:pt x="3864" y="2792"/>
                    <a:pt x="3800" y="2918"/>
                    <a:pt x="3769" y="3045"/>
                  </a:cubicBezTo>
                  <a:cubicBezTo>
                    <a:pt x="3674" y="3203"/>
                    <a:pt x="3705" y="3362"/>
                    <a:pt x="3832" y="3488"/>
                  </a:cubicBezTo>
                  <a:lnTo>
                    <a:pt x="3864" y="3520"/>
                  </a:lnTo>
                  <a:lnTo>
                    <a:pt x="3642" y="3742"/>
                  </a:lnTo>
                  <a:lnTo>
                    <a:pt x="3642" y="3710"/>
                  </a:lnTo>
                  <a:cubicBezTo>
                    <a:pt x="3568" y="3655"/>
                    <a:pt x="3473" y="3621"/>
                    <a:pt x="3376" y="3621"/>
                  </a:cubicBezTo>
                  <a:cubicBezTo>
                    <a:pt x="3305" y="3621"/>
                    <a:pt x="3233" y="3639"/>
                    <a:pt x="3167" y="3678"/>
                  </a:cubicBezTo>
                  <a:cubicBezTo>
                    <a:pt x="3072" y="3742"/>
                    <a:pt x="2945" y="3805"/>
                    <a:pt x="2819" y="3837"/>
                  </a:cubicBezTo>
                  <a:cubicBezTo>
                    <a:pt x="2660" y="3900"/>
                    <a:pt x="2565" y="4058"/>
                    <a:pt x="2565" y="4217"/>
                  </a:cubicBezTo>
                  <a:lnTo>
                    <a:pt x="2565" y="4248"/>
                  </a:lnTo>
                  <a:lnTo>
                    <a:pt x="2249" y="4280"/>
                  </a:lnTo>
                  <a:lnTo>
                    <a:pt x="2249" y="4217"/>
                  </a:lnTo>
                  <a:cubicBezTo>
                    <a:pt x="2249" y="4058"/>
                    <a:pt x="2122" y="3900"/>
                    <a:pt x="1963" y="3868"/>
                  </a:cubicBezTo>
                  <a:cubicBezTo>
                    <a:pt x="1837" y="3837"/>
                    <a:pt x="1710" y="3805"/>
                    <a:pt x="1615" y="3742"/>
                  </a:cubicBezTo>
                  <a:cubicBezTo>
                    <a:pt x="1562" y="3721"/>
                    <a:pt x="1506" y="3710"/>
                    <a:pt x="1450" y="3710"/>
                  </a:cubicBezTo>
                  <a:cubicBezTo>
                    <a:pt x="1337" y="3710"/>
                    <a:pt x="1225" y="3752"/>
                    <a:pt x="1140" y="3837"/>
                  </a:cubicBezTo>
                  <a:lnTo>
                    <a:pt x="887" y="3647"/>
                  </a:lnTo>
                  <a:lnTo>
                    <a:pt x="918" y="3615"/>
                  </a:lnTo>
                  <a:cubicBezTo>
                    <a:pt x="1045" y="3488"/>
                    <a:pt x="1045" y="3298"/>
                    <a:pt x="950" y="3172"/>
                  </a:cubicBezTo>
                  <a:cubicBezTo>
                    <a:pt x="887" y="3045"/>
                    <a:pt x="823" y="2918"/>
                    <a:pt x="792" y="2823"/>
                  </a:cubicBezTo>
                  <a:cubicBezTo>
                    <a:pt x="760" y="2665"/>
                    <a:pt x="602" y="2538"/>
                    <a:pt x="412" y="2538"/>
                  </a:cubicBezTo>
                  <a:lnTo>
                    <a:pt x="380" y="2538"/>
                  </a:lnTo>
                  <a:lnTo>
                    <a:pt x="380" y="2253"/>
                  </a:lnTo>
                  <a:lnTo>
                    <a:pt x="412" y="2253"/>
                  </a:lnTo>
                  <a:cubicBezTo>
                    <a:pt x="570" y="2253"/>
                    <a:pt x="728" y="2127"/>
                    <a:pt x="760" y="1968"/>
                  </a:cubicBezTo>
                  <a:cubicBezTo>
                    <a:pt x="792" y="1842"/>
                    <a:pt x="823" y="1715"/>
                    <a:pt x="887" y="1588"/>
                  </a:cubicBezTo>
                  <a:cubicBezTo>
                    <a:pt x="982" y="1430"/>
                    <a:pt x="950" y="1271"/>
                    <a:pt x="823" y="1145"/>
                  </a:cubicBezTo>
                  <a:lnTo>
                    <a:pt x="792" y="1113"/>
                  </a:lnTo>
                  <a:lnTo>
                    <a:pt x="982" y="891"/>
                  </a:lnTo>
                  <a:lnTo>
                    <a:pt x="1013" y="891"/>
                  </a:lnTo>
                  <a:cubicBezTo>
                    <a:pt x="1090" y="968"/>
                    <a:pt x="1190" y="1010"/>
                    <a:pt x="1285" y="1010"/>
                  </a:cubicBezTo>
                  <a:cubicBezTo>
                    <a:pt x="1347" y="1010"/>
                    <a:pt x="1407" y="992"/>
                    <a:pt x="1457" y="955"/>
                  </a:cubicBezTo>
                  <a:cubicBezTo>
                    <a:pt x="1583" y="891"/>
                    <a:pt x="1710" y="828"/>
                    <a:pt x="1837" y="796"/>
                  </a:cubicBezTo>
                  <a:cubicBezTo>
                    <a:pt x="1963" y="733"/>
                    <a:pt x="2090" y="575"/>
                    <a:pt x="2090" y="416"/>
                  </a:cubicBezTo>
                  <a:lnTo>
                    <a:pt x="2090" y="385"/>
                  </a:lnTo>
                  <a:lnTo>
                    <a:pt x="2407" y="353"/>
                  </a:lnTo>
                  <a:close/>
                  <a:moveTo>
                    <a:pt x="2455" y="1"/>
                  </a:moveTo>
                  <a:cubicBezTo>
                    <a:pt x="2439" y="1"/>
                    <a:pt x="2423" y="2"/>
                    <a:pt x="2407" y="5"/>
                  </a:cubicBezTo>
                  <a:lnTo>
                    <a:pt x="2027" y="5"/>
                  </a:lnTo>
                  <a:cubicBezTo>
                    <a:pt x="1837" y="5"/>
                    <a:pt x="1710" y="163"/>
                    <a:pt x="1710" y="353"/>
                  </a:cubicBezTo>
                  <a:lnTo>
                    <a:pt x="1710" y="448"/>
                  </a:lnTo>
                  <a:cubicBezTo>
                    <a:pt x="1552" y="480"/>
                    <a:pt x="1425" y="543"/>
                    <a:pt x="1267" y="638"/>
                  </a:cubicBezTo>
                  <a:lnTo>
                    <a:pt x="1235" y="575"/>
                  </a:lnTo>
                  <a:cubicBezTo>
                    <a:pt x="1166" y="519"/>
                    <a:pt x="1090" y="494"/>
                    <a:pt x="1017" y="494"/>
                  </a:cubicBezTo>
                  <a:cubicBezTo>
                    <a:pt x="922" y="494"/>
                    <a:pt x="831" y="535"/>
                    <a:pt x="760" y="606"/>
                  </a:cubicBezTo>
                  <a:lnTo>
                    <a:pt x="475" y="891"/>
                  </a:lnTo>
                  <a:cubicBezTo>
                    <a:pt x="348" y="1018"/>
                    <a:pt x="380" y="1240"/>
                    <a:pt x="507" y="1366"/>
                  </a:cubicBezTo>
                  <a:lnTo>
                    <a:pt x="570" y="1430"/>
                  </a:lnTo>
                  <a:cubicBezTo>
                    <a:pt x="475" y="1556"/>
                    <a:pt x="443" y="1715"/>
                    <a:pt x="380" y="1873"/>
                  </a:cubicBezTo>
                  <a:lnTo>
                    <a:pt x="317" y="1873"/>
                  </a:lnTo>
                  <a:cubicBezTo>
                    <a:pt x="127" y="1873"/>
                    <a:pt x="0" y="2032"/>
                    <a:pt x="0" y="2222"/>
                  </a:cubicBezTo>
                  <a:lnTo>
                    <a:pt x="0" y="2602"/>
                  </a:lnTo>
                  <a:cubicBezTo>
                    <a:pt x="29" y="2775"/>
                    <a:pt x="164" y="2922"/>
                    <a:pt x="307" y="2922"/>
                  </a:cubicBezTo>
                  <a:cubicBezTo>
                    <a:pt x="321" y="2922"/>
                    <a:pt x="335" y="2921"/>
                    <a:pt x="348" y="2918"/>
                  </a:cubicBezTo>
                  <a:lnTo>
                    <a:pt x="443" y="2918"/>
                  </a:lnTo>
                  <a:cubicBezTo>
                    <a:pt x="475" y="3077"/>
                    <a:pt x="570" y="3235"/>
                    <a:pt x="633" y="3362"/>
                  </a:cubicBezTo>
                  <a:lnTo>
                    <a:pt x="602" y="3425"/>
                  </a:lnTo>
                  <a:cubicBezTo>
                    <a:pt x="475" y="3552"/>
                    <a:pt x="475" y="3773"/>
                    <a:pt x="602" y="3900"/>
                  </a:cubicBezTo>
                  <a:lnTo>
                    <a:pt x="887" y="4153"/>
                  </a:lnTo>
                  <a:cubicBezTo>
                    <a:pt x="961" y="4213"/>
                    <a:pt x="1043" y="4245"/>
                    <a:pt x="1122" y="4245"/>
                  </a:cubicBezTo>
                  <a:cubicBezTo>
                    <a:pt x="1210" y="4245"/>
                    <a:pt x="1295" y="4205"/>
                    <a:pt x="1362" y="4122"/>
                  </a:cubicBezTo>
                  <a:lnTo>
                    <a:pt x="1425" y="4090"/>
                  </a:lnTo>
                  <a:cubicBezTo>
                    <a:pt x="1583" y="4153"/>
                    <a:pt x="1710" y="4217"/>
                    <a:pt x="1868" y="4248"/>
                  </a:cubicBezTo>
                  <a:lnTo>
                    <a:pt x="1868" y="4312"/>
                  </a:lnTo>
                  <a:cubicBezTo>
                    <a:pt x="1900" y="4407"/>
                    <a:pt x="1932" y="4502"/>
                    <a:pt x="1995" y="4565"/>
                  </a:cubicBezTo>
                  <a:cubicBezTo>
                    <a:pt x="2058" y="4628"/>
                    <a:pt x="2153" y="4660"/>
                    <a:pt x="2217" y="4660"/>
                  </a:cubicBezTo>
                  <a:lnTo>
                    <a:pt x="2629" y="4628"/>
                  </a:lnTo>
                  <a:cubicBezTo>
                    <a:pt x="2692" y="4628"/>
                    <a:pt x="2787" y="4597"/>
                    <a:pt x="2850" y="4533"/>
                  </a:cubicBezTo>
                  <a:cubicBezTo>
                    <a:pt x="2914" y="4470"/>
                    <a:pt x="2945" y="4375"/>
                    <a:pt x="2945" y="4280"/>
                  </a:cubicBezTo>
                  <a:lnTo>
                    <a:pt x="2945" y="4217"/>
                  </a:lnTo>
                  <a:cubicBezTo>
                    <a:pt x="3072" y="4153"/>
                    <a:pt x="3230" y="4090"/>
                    <a:pt x="3389" y="3995"/>
                  </a:cubicBezTo>
                  <a:lnTo>
                    <a:pt x="3420" y="4058"/>
                  </a:lnTo>
                  <a:cubicBezTo>
                    <a:pt x="3495" y="4118"/>
                    <a:pt x="3577" y="4150"/>
                    <a:pt x="3656" y="4150"/>
                  </a:cubicBezTo>
                  <a:cubicBezTo>
                    <a:pt x="3744" y="4150"/>
                    <a:pt x="3828" y="4110"/>
                    <a:pt x="3895" y="4027"/>
                  </a:cubicBezTo>
                  <a:lnTo>
                    <a:pt x="4149" y="3742"/>
                  </a:lnTo>
                  <a:cubicBezTo>
                    <a:pt x="4275" y="3615"/>
                    <a:pt x="4275" y="3393"/>
                    <a:pt x="4149" y="3267"/>
                  </a:cubicBezTo>
                  <a:lnTo>
                    <a:pt x="4085" y="3235"/>
                  </a:lnTo>
                  <a:cubicBezTo>
                    <a:pt x="4149" y="3077"/>
                    <a:pt x="4212" y="2918"/>
                    <a:pt x="4244" y="2760"/>
                  </a:cubicBezTo>
                  <a:lnTo>
                    <a:pt x="4339" y="2760"/>
                  </a:lnTo>
                  <a:cubicBezTo>
                    <a:pt x="4529" y="2760"/>
                    <a:pt x="4655" y="2602"/>
                    <a:pt x="4655" y="2412"/>
                  </a:cubicBezTo>
                  <a:lnTo>
                    <a:pt x="4624" y="2032"/>
                  </a:lnTo>
                  <a:cubicBezTo>
                    <a:pt x="4624" y="1937"/>
                    <a:pt x="4592" y="1873"/>
                    <a:pt x="4529" y="1810"/>
                  </a:cubicBezTo>
                  <a:cubicBezTo>
                    <a:pt x="4465" y="1746"/>
                    <a:pt x="4370" y="1715"/>
                    <a:pt x="4275" y="1715"/>
                  </a:cubicBezTo>
                  <a:lnTo>
                    <a:pt x="4212" y="1715"/>
                  </a:lnTo>
                  <a:cubicBezTo>
                    <a:pt x="4149" y="1556"/>
                    <a:pt x="4085" y="1430"/>
                    <a:pt x="4022" y="1271"/>
                  </a:cubicBezTo>
                  <a:lnTo>
                    <a:pt x="4054" y="1208"/>
                  </a:lnTo>
                  <a:cubicBezTo>
                    <a:pt x="4180" y="1081"/>
                    <a:pt x="4180" y="860"/>
                    <a:pt x="4054" y="733"/>
                  </a:cubicBezTo>
                  <a:lnTo>
                    <a:pt x="3769" y="480"/>
                  </a:lnTo>
                  <a:cubicBezTo>
                    <a:pt x="3699" y="424"/>
                    <a:pt x="3624" y="399"/>
                    <a:pt x="3550" y="399"/>
                  </a:cubicBezTo>
                  <a:cubicBezTo>
                    <a:pt x="3456" y="399"/>
                    <a:pt x="3365" y="440"/>
                    <a:pt x="3294" y="511"/>
                  </a:cubicBezTo>
                  <a:lnTo>
                    <a:pt x="3230" y="575"/>
                  </a:lnTo>
                  <a:cubicBezTo>
                    <a:pt x="3072" y="480"/>
                    <a:pt x="2945" y="416"/>
                    <a:pt x="2787" y="385"/>
                  </a:cubicBezTo>
                  <a:lnTo>
                    <a:pt x="2755" y="321"/>
                  </a:lnTo>
                  <a:cubicBezTo>
                    <a:pt x="2755" y="148"/>
                    <a:pt x="2623" y="1"/>
                    <a:pt x="2455"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69" name="Google Shape;1869;p13"/>
          <p:cNvSpPr/>
          <p:nvPr/>
        </p:nvSpPr>
        <p:spPr>
          <a:xfrm>
            <a:off x="1361136" y="3137993"/>
            <a:ext cx="392245" cy="391157"/>
          </a:xfrm>
          <a:custGeom>
            <a:rect b="b" l="l" r="r" t="t"/>
            <a:pathLst>
              <a:path extrusionOk="0" h="11497" w="11529">
                <a:moveTo>
                  <a:pt x="3833" y="318"/>
                </a:moveTo>
                <a:cubicBezTo>
                  <a:pt x="4720" y="318"/>
                  <a:pt x="5606" y="666"/>
                  <a:pt x="6303" y="1363"/>
                </a:cubicBezTo>
                <a:cubicBezTo>
                  <a:pt x="7665" y="2693"/>
                  <a:pt x="7665" y="4910"/>
                  <a:pt x="6303" y="6271"/>
                </a:cubicBezTo>
                <a:cubicBezTo>
                  <a:pt x="5622" y="6952"/>
                  <a:pt x="4728" y="7293"/>
                  <a:pt x="3833" y="7293"/>
                </a:cubicBezTo>
                <a:cubicBezTo>
                  <a:pt x="2938" y="7293"/>
                  <a:pt x="2044" y="6952"/>
                  <a:pt x="1363" y="6271"/>
                </a:cubicBezTo>
                <a:cubicBezTo>
                  <a:pt x="1" y="4910"/>
                  <a:pt x="1" y="2693"/>
                  <a:pt x="1363" y="1363"/>
                </a:cubicBezTo>
                <a:cubicBezTo>
                  <a:pt x="2059" y="666"/>
                  <a:pt x="2946" y="318"/>
                  <a:pt x="3833" y="318"/>
                </a:cubicBezTo>
                <a:close/>
                <a:moveTo>
                  <a:pt x="8108" y="7031"/>
                </a:moveTo>
                <a:lnTo>
                  <a:pt x="11117" y="10040"/>
                </a:lnTo>
                <a:lnTo>
                  <a:pt x="10072" y="11117"/>
                </a:lnTo>
                <a:lnTo>
                  <a:pt x="7063" y="8108"/>
                </a:lnTo>
                <a:lnTo>
                  <a:pt x="8108" y="7031"/>
                </a:lnTo>
                <a:close/>
                <a:moveTo>
                  <a:pt x="3833" y="1"/>
                </a:moveTo>
                <a:cubicBezTo>
                  <a:pt x="2820" y="1"/>
                  <a:pt x="1869" y="413"/>
                  <a:pt x="1141" y="1109"/>
                </a:cubicBezTo>
                <a:cubicBezTo>
                  <a:pt x="413" y="1838"/>
                  <a:pt x="33" y="2788"/>
                  <a:pt x="33" y="3801"/>
                </a:cubicBezTo>
                <a:cubicBezTo>
                  <a:pt x="33" y="4815"/>
                  <a:pt x="413" y="5796"/>
                  <a:pt x="1141" y="6493"/>
                </a:cubicBezTo>
                <a:cubicBezTo>
                  <a:pt x="1869" y="7221"/>
                  <a:pt x="2820" y="7633"/>
                  <a:pt x="3833" y="7633"/>
                </a:cubicBezTo>
                <a:cubicBezTo>
                  <a:pt x="4783" y="7633"/>
                  <a:pt x="5701" y="7253"/>
                  <a:pt x="6398" y="6620"/>
                </a:cubicBezTo>
                <a:lnTo>
                  <a:pt x="7253" y="7443"/>
                </a:lnTo>
                <a:lnTo>
                  <a:pt x="6715" y="7982"/>
                </a:lnTo>
                <a:cubicBezTo>
                  <a:pt x="6651" y="8045"/>
                  <a:pt x="6651" y="8140"/>
                  <a:pt x="6715" y="8203"/>
                </a:cubicBezTo>
                <a:lnTo>
                  <a:pt x="9945" y="11465"/>
                </a:lnTo>
                <a:cubicBezTo>
                  <a:pt x="9977" y="11497"/>
                  <a:pt x="10040" y="11497"/>
                  <a:pt x="10072" y="11497"/>
                </a:cubicBezTo>
                <a:cubicBezTo>
                  <a:pt x="10103" y="11497"/>
                  <a:pt x="10167" y="11497"/>
                  <a:pt x="10198" y="11465"/>
                </a:cubicBezTo>
                <a:lnTo>
                  <a:pt x="11497" y="10167"/>
                </a:lnTo>
                <a:cubicBezTo>
                  <a:pt x="11529" y="10135"/>
                  <a:pt x="11529" y="10103"/>
                  <a:pt x="11529" y="10040"/>
                </a:cubicBezTo>
                <a:cubicBezTo>
                  <a:pt x="11529" y="10008"/>
                  <a:pt x="11529" y="9945"/>
                  <a:pt x="11497" y="9913"/>
                </a:cubicBezTo>
                <a:lnTo>
                  <a:pt x="8235" y="6683"/>
                </a:lnTo>
                <a:cubicBezTo>
                  <a:pt x="8203" y="6651"/>
                  <a:pt x="8164" y="6636"/>
                  <a:pt x="8124" y="6636"/>
                </a:cubicBezTo>
                <a:cubicBezTo>
                  <a:pt x="8085" y="6636"/>
                  <a:pt x="8045" y="6651"/>
                  <a:pt x="8013" y="6683"/>
                </a:cubicBezTo>
                <a:lnTo>
                  <a:pt x="7475" y="7221"/>
                </a:lnTo>
                <a:lnTo>
                  <a:pt x="6651" y="6366"/>
                </a:lnTo>
                <a:cubicBezTo>
                  <a:pt x="7285" y="5670"/>
                  <a:pt x="7633" y="4783"/>
                  <a:pt x="7633" y="3801"/>
                </a:cubicBezTo>
                <a:cubicBezTo>
                  <a:pt x="7633" y="2788"/>
                  <a:pt x="7253" y="1838"/>
                  <a:pt x="6525" y="1109"/>
                </a:cubicBezTo>
                <a:cubicBezTo>
                  <a:pt x="5796" y="413"/>
                  <a:pt x="4846" y="1"/>
                  <a:pt x="3833"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13"/>
          <p:cNvSpPr/>
          <p:nvPr/>
        </p:nvSpPr>
        <p:spPr>
          <a:xfrm>
            <a:off x="1427957" y="3180045"/>
            <a:ext cx="128265" cy="35588"/>
          </a:xfrm>
          <a:custGeom>
            <a:rect b="b" l="l" r="r" t="t"/>
            <a:pathLst>
              <a:path extrusionOk="0" h="1046" w="3770">
                <a:moveTo>
                  <a:pt x="1873" y="0"/>
                </a:moveTo>
                <a:cubicBezTo>
                  <a:pt x="1212" y="0"/>
                  <a:pt x="555" y="253"/>
                  <a:pt x="64" y="760"/>
                </a:cubicBezTo>
                <a:cubicBezTo>
                  <a:pt x="0" y="823"/>
                  <a:pt x="0" y="918"/>
                  <a:pt x="64" y="982"/>
                </a:cubicBezTo>
                <a:cubicBezTo>
                  <a:pt x="95" y="1013"/>
                  <a:pt x="127" y="1045"/>
                  <a:pt x="159" y="1045"/>
                </a:cubicBezTo>
                <a:cubicBezTo>
                  <a:pt x="222" y="1045"/>
                  <a:pt x="254" y="1013"/>
                  <a:pt x="285" y="982"/>
                </a:cubicBezTo>
                <a:cubicBezTo>
                  <a:pt x="729" y="554"/>
                  <a:pt x="1307" y="340"/>
                  <a:pt x="1881" y="340"/>
                </a:cubicBezTo>
                <a:cubicBezTo>
                  <a:pt x="2455" y="340"/>
                  <a:pt x="3025" y="554"/>
                  <a:pt x="3452" y="982"/>
                </a:cubicBezTo>
                <a:cubicBezTo>
                  <a:pt x="3484" y="1013"/>
                  <a:pt x="3532" y="1029"/>
                  <a:pt x="3579" y="1029"/>
                </a:cubicBezTo>
                <a:cubicBezTo>
                  <a:pt x="3627" y="1029"/>
                  <a:pt x="3674" y="1013"/>
                  <a:pt x="3706" y="982"/>
                </a:cubicBezTo>
                <a:cubicBezTo>
                  <a:pt x="3769" y="918"/>
                  <a:pt x="3769" y="823"/>
                  <a:pt x="3706" y="760"/>
                </a:cubicBezTo>
                <a:cubicBezTo>
                  <a:pt x="3199" y="253"/>
                  <a:pt x="2534" y="0"/>
                  <a:pt x="1873"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13"/>
          <p:cNvSpPr txBox="1"/>
          <p:nvPr/>
        </p:nvSpPr>
        <p:spPr>
          <a:xfrm>
            <a:off x="6521578" y="3986725"/>
            <a:ext cx="1884000" cy="23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000000"/>
                </a:solidFill>
                <a:latin typeface="Merriweather"/>
                <a:ea typeface="Merriweather"/>
                <a:cs typeface="Merriweather"/>
                <a:sym typeface="Merriweather"/>
              </a:rPr>
              <a:t>Fast tracking</a:t>
            </a:r>
            <a:endParaRPr b="1" i="0" sz="1700" u="none" cap="none" strike="noStrike">
              <a:solidFill>
                <a:srgbClr val="000000"/>
              </a:solidFill>
              <a:latin typeface="Merriweather"/>
              <a:ea typeface="Merriweather"/>
              <a:cs typeface="Merriweather"/>
              <a:sym typeface="Merriweather"/>
            </a:endParaRPr>
          </a:p>
        </p:txBody>
      </p:sp>
      <p:sp>
        <p:nvSpPr>
          <p:cNvPr id="1872" name="Google Shape;1872;p13"/>
          <p:cNvSpPr txBox="1"/>
          <p:nvPr/>
        </p:nvSpPr>
        <p:spPr>
          <a:xfrm>
            <a:off x="1162205" y="384225"/>
            <a:ext cx="4351800" cy="402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
              <a:buFont typeface="Arial"/>
              <a:buNone/>
            </a:pPr>
            <a:r>
              <a:rPr i="0" lang="en" sz="2500" u="none" cap="none" strike="noStrike">
                <a:solidFill>
                  <a:srgbClr val="000000"/>
                </a:solidFill>
                <a:latin typeface="Merriweather"/>
                <a:ea typeface="Merriweather"/>
                <a:cs typeface="Merriweather"/>
                <a:sym typeface="Merriweather"/>
              </a:rPr>
              <a:t>5. Điều Khiển Lịch Biểu</a:t>
            </a:r>
            <a:endParaRPr i="0" sz="2500" u="none" cap="none" strike="noStrike">
              <a:solidFill>
                <a:srgbClr val="000000"/>
              </a:solidFill>
              <a:latin typeface="Merriweather"/>
              <a:ea typeface="Merriweather"/>
              <a:cs typeface="Merriweather"/>
              <a:sym typeface="Merriweather"/>
            </a:endParaRPr>
          </a:p>
        </p:txBody>
      </p:sp>
      <p:sp>
        <p:nvSpPr>
          <p:cNvPr id="1873" name="Google Shape;1873;p13"/>
          <p:cNvSpPr txBox="1"/>
          <p:nvPr/>
        </p:nvSpPr>
        <p:spPr>
          <a:xfrm>
            <a:off x="973438" y="3888988"/>
            <a:ext cx="1167600" cy="239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1" i="0" lang="en" sz="1700" u="none" cap="none" strike="noStrike">
                <a:solidFill>
                  <a:srgbClr val="000000"/>
                </a:solidFill>
                <a:latin typeface="Merriweather"/>
                <a:ea typeface="Merriweather"/>
                <a:cs typeface="Merriweather"/>
                <a:sym typeface="Merriweather"/>
              </a:rPr>
              <a:t>Crashing</a:t>
            </a:r>
            <a:endParaRPr b="1" i="0" sz="1700" u="none" cap="none" strike="noStrike">
              <a:solidFill>
                <a:srgbClr val="000000"/>
              </a:solidFill>
              <a:latin typeface="Merriweather"/>
              <a:ea typeface="Merriweather"/>
              <a:cs typeface="Merriweather"/>
              <a:sym typeface="Merriweather"/>
            </a:endParaRPr>
          </a:p>
        </p:txBody>
      </p:sp>
      <p:sp>
        <p:nvSpPr>
          <p:cNvPr id="1874" name="Google Shape;1874;p13"/>
          <p:cNvSpPr/>
          <p:nvPr/>
        </p:nvSpPr>
        <p:spPr>
          <a:xfrm>
            <a:off x="4469838" y="3327575"/>
            <a:ext cx="2075583" cy="35575"/>
          </a:xfrm>
          <a:custGeom>
            <a:rect b="b" l="l" r="r" t="t"/>
            <a:pathLst>
              <a:path extrusionOk="0" h="350" w="8425">
                <a:moveTo>
                  <a:pt x="0" y="1"/>
                </a:moveTo>
                <a:lnTo>
                  <a:pt x="0" y="349"/>
                </a:lnTo>
                <a:lnTo>
                  <a:pt x="8424" y="349"/>
                </a:lnTo>
                <a:lnTo>
                  <a:pt x="8424" y="1"/>
                </a:lnTo>
                <a:close/>
              </a:path>
            </a:pathLst>
          </a:custGeom>
          <a:solidFill>
            <a:srgbClr val="70D5CC"/>
          </a:solidFill>
          <a:ln cap="flat" cmpd="sng" w="9525">
            <a:solidFill>
              <a:srgbClr val="70D5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13"/>
          <p:cNvSpPr txBox="1"/>
          <p:nvPr/>
        </p:nvSpPr>
        <p:spPr>
          <a:xfrm>
            <a:off x="2693725" y="3440600"/>
            <a:ext cx="3395100" cy="402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i="0" lang="en" sz="1600" u="none" cap="none" strike="noStrike">
                <a:solidFill>
                  <a:srgbClr val="000000"/>
                </a:solidFill>
                <a:latin typeface="Merriweather"/>
                <a:ea typeface="Merriweather"/>
                <a:cs typeface="Merriweather"/>
                <a:sym typeface="Merriweather"/>
              </a:rPr>
              <a:t>Kỹ thuật rút ngắn lịch biểu</a:t>
            </a:r>
            <a:endParaRPr i="0" sz="1600" u="none" cap="none" strike="noStrike">
              <a:solidFill>
                <a:srgbClr val="000000"/>
              </a:solidFill>
              <a:latin typeface="Merriweather"/>
              <a:ea typeface="Merriweather"/>
              <a:cs typeface="Merriweather"/>
              <a:sym typeface="Merriweather"/>
            </a:endParaRPr>
          </a:p>
        </p:txBody>
      </p:sp>
      <p:sp>
        <p:nvSpPr>
          <p:cNvPr id="1876" name="Google Shape;1876;p13"/>
          <p:cNvSpPr txBox="1"/>
          <p:nvPr/>
        </p:nvSpPr>
        <p:spPr>
          <a:xfrm>
            <a:off x="595600" y="4226425"/>
            <a:ext cx="2075700" cy="5970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Sans"/>
                <a:ea typeface="Merriweather Sans"/>
                <a:cs typeface="Merriweather Sans"/>
                <a:sym typeface="Merriweather Sans"/>
              </a:rPr>
              <a:t>Rút ngắn lịch biểu nhiều nhất với chi phí gia tăng bé nhất.</a:t>
            </a:r>
            <a:endParaRPr b="0" i="0" sz="1200" u="none" cap="none" strike="noStrike">
              <a:solidFill>
                <a:srgbClr val="000000"/>
              </a:solidFill>
              <a:latin typeface="Merriweather Sans"/>
              <a:ea typeface="Merriweather Sans"/>
              <a:cs typeface="Merriweather Sans"/>
              <a:sym typeface="Merriweather Sans"/>
            </a:endParaRPr>
          </a:p>
        </p:txBody>
      </p:sp>
      <p:sp>
        <p:nvSpPr>
          <p:cNvPr id="1877" name="Google Shape;1877;p13"/>
          <p:cNvSpPr txBox="1"/>
          <p:nvPr/>
        </p:nvSpPr>
        <p:spPr>
          <a:xfrm>
            <a:off x="6223663" y="4188450"/>
            <a:ext cx="2075700" cy="5970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Sans"/>
                <a:ea typeface="Merriweather Sans"/>
                <a:cs typeface="Merriweather Sans"/>
                <a:sym typeface="Merriweather Sans"/>
              </a:rPr>
              <a:t>Thực hiện song song hoặc chồng lên nhau.</a:t>
            </a:r>
            <a:endParaRPr b="0" i="0" sz="1200" u="none" cap="none" strike="noStrike">
              <a:solidFill>
                <a:srgbClr val="000000"/>
              </a:solidFill>
              <a:latin typeface="Merriweather Sans"/>
              <a:ea typeface="Merriweather Sans"/>
              <a:cs typeface="Merriweather Sans"/>
              <a:sym typeface="Merriweather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872"/>
                                        </p:tgtEl>
                                        <p:attrNameLst>
                                          <p:attrName>style.visibility</p:attrName>
                                        </p:attrNameLst>
                                      </p:cBhvr>
                                      <p:to>
                                        <p:strVal val="visible"/>
                                      </p:to>
                                    </p:set>
                                    <p:anim calcmode="lin" valueType="num">
                                      <p:cBhvr additive="base">
                                        <p:cTn dur="800"/>
                                        <p:tgtEl>
                                          <p:spTgt spid="187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838"/>
                                        </p:tgtEl>
                                        <p:attrNameLst>
                                          <p:attrName>style.visibility</p:attrName>
                                        </p:attrNameLst>
                                      </p:cBhvr>
                                      <p:to>
                                        <p:strVal val="visible"/>
                                      </p:to>
                                    </p:set>
                                    <p:anim calcmode="lin" valueType="num">
                                      <p:cBhvr additive="base">
                                        <p:cTn dur="1000"/>
                                        <p:tgtEl>
                                          <p:spTgt spid="183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4">
                                  <p:stCondLst>
                                    <p:cond delay="0"/>
                                  </p:stCondLst>
                                  <p:childTnLst>
                                    <p:set>
                                      <p:cBhvr>
                                        <p:cTn dur="1" fill="hold">
                                          <p:stCondLst>
                                            <p:cond delay="0"/>
                                          </p:stCondLst>
                                        </p:cTn>
                                        <p:tgtEl>
                                          <p:spTgt spid="1875"/>
                                        </p:tgtEl>
                                        <p:attrNameLst>
                                          <p:attrName>style.visibility</p:attrName>
                                        </p:attrNameLst>
                                      </p:cBhvr>
                                      <p:to>
                                        <p:strVal val="visible"/>
                                      </p:to>
                                    </p:set>
                                    <p:anim calcmode="lin" valueType="num">
                                      <p:cBhvr additive="base">
                                        <p:cTn dur="1000"/>
                                        <p:tgtEl>
                                          <p:spTgt spid="187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2">
                                  <p:stCondLst>
                                    <p:cond delay="0"/>
                                  </p:stCondLst>
                                  <p:childTnLst>
                                    <p:set>
                                      <p:cBhvr>
                                        <p:cTn dur="1" fill="hold">
                                          <p:stCondLst>
                                            <p:cond delay="0"/>
                                          </p:stCondLst>
                                        </p:cTn>
                                        <p:tgtEl>
                                          <p:spTgt spid="1871"/>
                                        </p:tgtEl>
                                        <p:attrNameLst>
                                          <p:attrName>style.visibility</p:attrName>
                                        </p:attrNameLst>
                                      </p:cBhvr>
                                      <p:to>
                                        <p:strVal val="visible"/>
                                      </p:to>
                                    </p:set>
                                    <p:anim calcmode="lin" valueType="num">
                                      <p:cBhvr additive="base">
                                        <p:cTn dur="1000"/>
                                        <p:tgtEl>
                                          <p:spTgt spid="187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877"/>
                                        </p:tgtEl>
                                        <p:attrNameLst>
                                          <p:attrName>style.visibility</p:attrName>
                                        </p:attrNameLst>
                                      </p:cBhvr>
                                      <p:to>
                                        <p:strVal val="visible"/>
                                      </p:to>
                                    </p:set>
                                    <p:anim calcmode="lin" valueType="num">
                                      <p:cBhvr additive="base">
                                        <p:cTn dur="1000"/>
                                        <p:tgtEl>
                                          <p:spTgt spid="187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873"/>
                                        </p:tgtEl>
                                        <p:attrNameLst>
                                          <p:attrName>style.visibility</p:attrName>
                                        </p:attrNameLst>
                                      </p:cBhvr>
                                      <p:to>
                                        <p:strVal val="visible"/>
                                      </p:to>
                                    </p:set>
                                    <p:anim calcmode="lin" valueType="num">
                                      <p:cBhvr additive="base">
                                        <p:cTn dur="1000"/>
                                        <p:tgtEl>
                                          <p:spTgt spid="187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876"/>
                                        </p:tgtEl>
                                        <p:attrNameLst>
                                          <p:attrName>style.visibility</p:attrName>
                                        </p:attrNameLst>
                                      </p:cBhvr>
                                      <p:to>
                                        <p:strVal val="visible"/>
                                      </p:to>
                                    </p:set>
                                    <p:anim calcmode="lin" valueType="num">
                                      <p:cBhvr additive="base">
                                        <p:cTn dur="1000"/>
                                        <p:tgtEl>
                                          <p:spTgt spid="187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1" name="Shape 1881"/>
        <p:cNvGrpSpPr/>
        <p:nvPr/>
      </p:nvGrpSpPr>
      <p:grpSpPr>
        <a:xfrm>
          <a:off x="0" y="0"/>
          <a:ext cx="0" cy="0"/>
          <a:chOff x="0" y="0"/>
          <a:chExt cx="0" cy="0"/>
        </a:xfrm>
      </p:grpSpPr>
      <p:sp>
        <p:nvSpPr>
          <p:cNvPr id="1882" name="Google Shape;1882;p14"/>
          <p:cNvSpPr txBox="1"/>
          <p:nvPr/>
        </p:nvSpPr>
        <p:spPr>
          <a:xfrm>
            <a:off x="-330375" y="467925"/>
            <a:ext cx="4655400" cy="402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i="0" lang="en" sz="2000" u="none" cap="none" strike="noStrike">
                <a:solidFill>
                  <a:schemeClr val="dk1"/>
                </a:solidFill>
                <a:latin typeface="Merriweather"/>
                <a:ea typeface="Merriweather"/>
                <a:cs typeface="Merriweather"/>
                <a:sym typeface="Merriweather"/>
              </a:rPr>
              <a:t>Các bước rút ngắn thời gian</a:t>
            </a:r>
            <a:endParaRPr i="0" sz="2000" u="none" cap="none" strike="noStrike">
              <a:solidFill>
                <a:schemeClr val="dk1"/>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2000"/>
              <a:buFont typeface="Arial"/>
              <a:buNone/>
            </a:pPr>
            <a:r>
              <a:t/>
            </a:r>
            <a:endParaRPr i="0" sz="2000" u="none" cap="none" strike="noStrike">
              <a:solidFill>
                <a:srgbClr val="000000"/>
              </a:solidFill>
              <a:latin typeface="Merriweather"/>
              <a:ea typeface="Merriweather"/>
              <a:cs typeface="Merriweather"/>
              <a:sym typeface="Merriweather"/>
            </a:endParaRPr>
          </a:p>
        </p:txBody>
      </p:sp>
      <p:sp>
        <p:nvSpPr>
          <p:cNvPr id="1883" name="Google Shape;1883;p14"/>
          <p:cNvSpPr/>
          <p:nvPr/>
        </p:nvSpPr>
        <p:spPr>
          <a:xfrm>
            <a:off x="4409106" y="1448107"/>
            <a:ext cx="315119" cy="48344"/>
          </a:xfrm>
          <a:custGeom>
            <a:rect b="b" l="l" r="r" t="t"/>
            <a:pathLst>
              <a:path extrusionOk="0" h="1584" w="10325">
                <a:moveTo>
                  <a:pt x="1" y="0"/>
                </a:moveTo>
                <a:lnTo>
                  <a:pt x="1" y="1584"/>
                </a:lnTo>
                <a:lnTo>
                  <a:pt x="10325" y="1584"/>
                </a:lnTo>
                <a:lnTo>
                  <a:pt x="10325" y="0"/>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14"/>
          <p:cNvSpPr/>
          <p:nvPr/>
        </p:nvSpPr>
        <p:spPr>
          <a:xfrm>
            <a:off x="4409106" y="2094704"/>
            <a:ext cx="315119" cy="48374"/>
          </a:xfrm>
          <a:custGeom>
            <a:rect b="b" l="l" r="r" t="t"/>
            <a:pathLst>
              <a:path extrusionOk="0" h="1585" w="10325">
                <a:moveTo>
                  <a:pt x="1" y="1"/>
                </a:moveTo>
                <a:lnTo>
                  <a:pt x="1" y="1584"/>
                </a:lnTo>
                <a:lnTo>
                  <a:pt x="10325" y="1584"/>
                </a:lnTo>
                <a:lnTo>
                  <a:pt x="10325" y="1"/>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14"/>
          <p:cNvSpPr/>
          <p:nvPr/>
        </p:nvSpPr>
        <p:spPr>
          <a:xfrm>
            <a:off x="4409106" y="2742277"/>
            <a:ext cx="315119" cy="48374"/>
          </a:xfrm>
          <a:custGeom>
            <a:rect b="b" l="l" r="r" t="t"/>
            <a:pathLst>
              <a:path extrusionOk="0" h="1585" w="10325">
                <a:moveTo>
                  <a:pt x="1" y="1"/>
                </a:moveTo>
                <a:lnTo>
                  <a:pt x="1" y="1584"/>
                </a:lnTo>
                <a:lnTo>
                  <a:pt x="10325" y="1584"/>
                </a:lnTo>
                <a:lnTo>
                  <a:pt x="1032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14"/>
          <p:cNvSpPr/>
          <p:nvPr/>
        </p:nvSpPr>
        <p:spPr>
          <a:xfrm>
            <a:off x="4409106" y="3388904"/>
            <a:ext cx="315119" cy="48344"/>
          </a:xfrm>
          <a:custGeom>
            <a:rect b="b" l="l" r="r" t="t"/>
            <a:pathLst>
              <a:path extrusionOk="0" h="1584" w="10325">
                <a:moveTo>
                  <a:pt x="1" y="0"/>
                </a:moveTo>
                <a:lnTo>
                  <a:pt x="1" y="1584"/>
                </a:lnTo>
                <a:lnTo>
                  <a:pt x="10325" y="1584"/>
                </a:lnTo>
                <a:lnTo>
                  <a:pt x="10325" y="0"/>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14"/>
          <p:cNvSpPr/>
          <p:nvPr/>
        </p:nvSpPr>
        <p:spPr>
          <a:xfrm>
            <a:off x="4409106" y="4035501"/>
            <a:ext cx="315119" cy="48374"/>
          </a:xfrm>
          <a:custGeom>
            <a:rect b="b" l="l" r="r" t="t"/>
            <a:pathLst>
              <a:path extrusionOk="0" h="1585" w="10325">
                <a:moveTo>
                  <a:pt x="1" y="1"/>
                </a:moveTo>
                <a:lnTo>
                  <a:pt x="1" y="1584"/>
                </a:lnTo>
                <a:lnTo>
                  <a:pt x="10325" y="1584"/>
                </a:lnTo>
                <a:lnTo>
                  <a:pt x="10325" y="1"/>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14"/>
          <p:cNvSpPr/>
          <p:nvPr/>
        </p:nvSpPr>
        <p:spPr>
          <a:xfrm>
            <a:off x="2885852" y="1215179"/>
            <a:ext cx="1206272" cy="514201"/>
          </a:xfrm>
          <a:custGeom>
            <a:rect b="b" l="l" r="r" t="t"/>
            <a:pathLst>
              <a:path extrusionOk="0" h="16848" w="39524">
                <a:moveTo>
                  <a:pt x="8424" y="0"/>
                </a:moveTo>
                <a:cubicBezTo>
                  <a:pt x="3769" y="0"/>
                  <a:pt x="0" y="3800"/>
                  <a:pt x="0" y="8424"/>
                </a:cubicBezTo>
                <a:cubicBezTo>
                  <a:pt x="0" y="13079"/>
                  <a:pt x="3769" y="16848"/>
                  <a:pt x="8424" y="16848"/>
                </a:cubicBezTo>
                <a:lnTo>
                  <a:pt x="39523" y="16848"/>
                </a:lnTo>
                <a:lnTo>
                  <a:pt x="39523" y="0"/>
                </a:lnTo>
                <a:close/>
              </a:path>
            </a:pathLst>
          </a:custGeom>
          <a:solidFill>
            <a:srgbClr val="F1F1F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Fira Sans Medium"/>
                <a:ea typeface="Fira Sans Medium"/>
                <a:cs typeface="Fira Sans Medium"/>
                <a:sym typeface="Fira Sans Medium"/>
              </a:rPr>
              <a:t>01</a:t>
            </a:r>
            <a:endParaRPr b="0" i="0" sz="2000" u="none" cap="none" strike="noStrike">
              <a:solidFill>
                <a:srgbClr val="000000"/>
              </a:solidFill>
              <a:latin typeface="Fira Sans Medium"/>
              <a:ea typeface="Fira Sans Medium"/>
              <a:cs typeface="Fira Sans Medium"/>
              <a:sym typeface="Fira Sans Medium"/>
            </a:endParaRPr>
          </a:p>
        </p:txBody>
      </p:sp>
      <p:sp>
        <p:nvSpPr>
          <p:cNvPr id="1889" name="Google Shape;1889;p14"/>
          <p:cNvSpPr/>
          <p:nvPr/>
        </p:nvSpPr>
        <p:spPr>
          <a:xfrm>
            <a:off x="2885852" y="2509349"/>
            <a:ext cx="1206272" cy="514231"/>
          </a:xfrm>
          <a:custGeom>
            <a:rect b="b" l="l" r="r" t="t"/>
            <a:pathLst>
              <a:path extrusionOk="0" h="16849" w="39524">
                <a:moveTo>
                  <a:pt x="8424" y="1"/>
                </a:moveTo>
                <a:cubicBezTo>
                  <a:pt x="3769" y="1"/>
                  <a:pt x="0" y="3769"/>
                  <a:pt x="0" y="8425"/>
                </a:cubicBezTo>
                <a:cubicBezTo>
                  <a:pt x="0" y="13080"/>
                  <a:pt x="3769" y="16849"/>
                  <a:pt x="8424" y="16849"/>
                </a:cubicBezTo>
                <a:lnTo>
                  <a:pt x="39523" y="16849"/>
                </a:lnTo>
                <a:lnTo>
                  <a:pt x="39523" y="1"/>
                </a:lnTo>
                <a:close/>
              </a:path>
            </a:pathLst>
          </a:custGeom>
          <a:solidFill>
            <a:srgbClr val="F1F1F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Fira Sans Medium"/>
                <a:ea typeface="Fira Sans Medium"/>
                <a:cs typeface="Fira Sans Medium"/>
                <a:sym typeface="Fira Sans Medium"/>
              </a:rPr>
              <a:t>03</a:t>
            </a:r>
            <a:endParaRPr b="0" i="0" sz="2000" u="none" cap="none" strike="noStrike">
              <a:solidFill>
                <a:srgbClr val="000000"/>
              </a:solidFill>
              <a:latin typeface="Fira Sans Medium"/>
              <a:ea typeface="Fira Sans Medium"/>
              <a:cs typeface="Fira Sans Medium"/>
              <a:sym typeface="Fira Sans Medium"/>
            </a:endParaRPr>
          </a:p>
        </p:txBody>
      </p:sp>
      <p:sp>
        <p:nvSpPr>
          <p:cNvPr id="1890" name="Google Shape;1890;p14"/>
          <p:cNvSpPr/>
          <p:nvPr/>
        </p:nvSpPr>
        <p:spPr>
          <a:xfrm>
            <a:off x="5051857" y="3155976"/>
            <a:ext cx="1206272" cy="514231"/>
          </a:xfrm>
          <a:custGeom>
            <a:rect b="b" l="l" r="r" t="t"/>
            <a:pathLst>
              <a:path extrusionOk="0" h="16849" w="39524">
                <a:moveTo>
                  <a:pt x="1" y="0"/>
                </a:moveTo>
                <a:lnTo>
                  <a:pt x="1" y="16848"/>
                </a:lnTo>
                <a:lnTo>
                  <a:pt x="31131" y="16848"/>
                </a:lnTo>
                <a:cubicBezTo>
                  <a:pt x="35755" y="16848"/>
                  <a:pt x="39524" y="13080"/>
                  <a:pt x="39524" y="8424"/>
                </a:cubicBezTo>
                <a:cubicBezTo>
                  <a:pt x="39524" y="3769"/>
                  <a:pt x="35755" y="0"/>
                  <a:pt x="31131" y="0"/>
                </a:cubicBezTo>
                <a:close/>
              </a:path>
            </a:pathLst>
          </a:custGeom>
          <a:solidFill>
            <a:srgbClr val="F1F1F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Fira Sans Medium"/>
                <a:ea typeface="Fira Sans Medium"/>
                <a:cs typeface="Fira Sans Medium"/>
                <a:sym typeface="Fira Sans Medium"/>
              </a:rPr>
              <a:t>04</a:t>
            </a:r>
            <a:endParaRPr b="0" i="0" sz="2000" u="none" cap="none" strike="noStrike">
              <a:solidFill>
                <a:srgbClr val="000000"/>
              </a:solidFill>
              <a:latin typeface="Fira Sans Medium"/>
              <a:ea typeface="Fira Sans Medium"/>
              <a:cs typeface="Fira Sans Medium"/>
              <a:sym typeface="Fira Sans Medium"/>
            </a:endParaRPr>
          </a:p>
        </p:txBody>
      </p:sp>
      <p:sp>
        <p:nvSpPr>
          <p:cNvPr id="1891" name="Google Shape;1891;p14"/>
          <p:cNvSpPr/>
          <p:nvPr/>
        </p:nvSpPr>
        <p:spPr>
          <a:xfrm>
            <a:off x="5051857" y="1862752"/>
            <a:ext cx="1206272" cy="514231"/>
          </a:xfrm>
          <a:custGeom>
            <a:rect b="b" l="l" r="r" t="t"/>
            <a:pathLst>
              <a:path extrusionOk="0" h="16849" w="39524">
                <a:moveTo>
                  <a:pt x="1" y="0"/>
                </a:moveTo>
                <a:lnTo>
                  <a:pt x="1" y="16848"/>
                </a:lnTo>
                <a:lnTo>
                  <a:pt x="31131" y="16848"/>
                </a:lnTo>
                <a:cubicBezTo>
                  <a:pt x="35755" y="16848"/>
                  <a:pt x="39524" y="13080"/>
                  <a:pt x="39524" y="8424"/>
                </a:cubicBezTo>
                <a:cubicBezTo>
                  <a:pt x="39524" y="3769"/>
                  <a:pt x="35755" y="0"/>
                  <a:pt x="31131" y="0"/>
                </a:cubicBezTo>
                <a:close/>
              </a:path>
            </a:pathLst>
          </a:custGeom>
          <a:solidFill>
            <a:srgbClr val="F1F1F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Fira Sans Medium"/>
                <a:ea typeface="Fira Sans Medium"/>
                <a:cs typeface="Fira Sans Medium"/>
                <a:sym typeface="Fira Sans Medium"/>
              </a:rPr>
              <a:t>02</a:t>
            </a:r>
            <a:endParaRPr b="0" i="0" sz="2000" u="none" cap="none" strike="noStrike">
              <a:solidFill>
                <a:srgbClr val="000000"/>
              </a:solidFill>
              <a:latin typeface="Fira Sans Medium"/>
              <a:ea typeface="Fira Sans Medium"/>
              <a:cs typeface="Fira Sans Medium"/>
              <a:sym typeface="Fira Sans Medium"/>
            </a:endParaRPr>
          </a:p>
        </p:txBody>
      </p:sp>
      <p:sp>
        <p:nvSpPr>
          <p:cNvPr id="1892" name="Google Shape;1892;p14"/>
          <p:cNvSpPr/>
          <p:nvPr/>
        </p:nvSpPr>
        <p:spPr>
          <a:xfrm>
            <a:off x="2885852" y="3802573"/>
            <a:ext cx="1206272" cy="514231"/>
          </a:xfrm>
          <a:custGeom>
            <a:rect b="b" l="l" r="r" t="t"/>
            <a:pathLst>
              <a:path extrusionOk="0" h="16849" w="39524">
                <a:moveTo>
                  <a:pt x="8424" y="1"/>
                </a:moveTo>
                <a:cubicBezTo>
                  <a:pt x="3769" y="1"/>
                  <a:pt x="0" y="3769"/>
                  <a:pt x="0" y="8425"/>
                </a:cubicBezTo>
                <a:cubicBezTo>
                  <a:pt x="0" y="13080"/>
                  <a:pt x="3769" y="16849"/>
                  <a:pt x="8424" y="16849"/>
                </a:cubicBezTo>
                <a:lnTo>
                  <a:pt x="39523" y="16849"/>
                </a:lnTo>
                <a:lnTo>
                  <a:pt x="39523" y="1"/>
                </a:lnTo>
                <a:close/>
              </a:path>
            </a:pathLst>
          </a:custGeom>
          <a:solidFill>
            <a:srgbClr val="F1F1F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Fira Sans Medium"/>
                <a:ea typeface="Fira Sans Medium"/>
                <a:cs typeface="Fira Sans Medium"/>
                <a:sym typeface="Fira Sans Medium"/>
              </a:rPr>
              <a:t>05</a:t>
            </a:r>
            <a:endParaRPr b="0" i="0" sz="2000" u="none" cap="none" strike="noStrike">
              <a:solidFill>
                <a:srgbClr val="000000"/>
              </a:solidFill>
              <a:latin typeface="Fira Sans Medium"/>
              <a:ea typeface="Fira Sans Medium"/>
              <a:cs typeface="Fira Sans Medium"/>
              <a:sym typeface="Fira Sans Medium"/>
            </a:endParaRPr>
          </a:p>
        </p:txBody>
      </p:sp>
      <p:sp>
        <p:nvSpPr>
          <p:cNvPr id="1893" name="Google Shape;1893;p14"/>
          <p:cNvSpPr/>
          <p:nvPr/>
        </p:nvSpPr>
        <p:spPr>
          <a:xfrm>
            <a:off x="4079520" y="1216125"/>
            <a:ext cx="490060" cy="513255"/>
          </a:xfrm>
          <a:custGeom>
            <a:rect b="b" l="l" r="r" t="t"/>
            <a:pathLst>
              <a:path extrusionOk="0" h="16817" w="16057">
                <a:moveTo>
                  <a:pt x="1" y="1"/>
                </a:moveTo>
                <a:lnTo>
                  <a:pt x="1" y="16817"/>
                </a:lnTo>
                <a:lnTo>
                  <a:pt x="7633" y="16817"/>
                </a:lnTo>
                <a:cubicBezTo>
                  <a:pt x="12288" y="16817"/>
                  <a:pt x="16057" y="13048"/>
                  <a:pt x="16057" y="8393"/>
                </a:cubicBezTo>
                <a:cubicBezTo>
                  <a:pt x="16057" y="3769"/>
                  <a:pt x="12288" y="1"/>
                  <a:pt x="7633"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14"/>
          <p:cNvSpPr/>
          <p:nvPr/>
        </p:nvSpPr>
        <p:spPr>
          <a:xfrm>
            <a:off x="4569549" y="1862752"/>
            <a:ext cx="490090" cy="514231"/>
          </a:xfrm>
          <a:custGeom>
            <a:rect b="b" l="l" r="r" t="t"/>
            <a:pathLst>
              <a:path extrusionOk="0" h="16849" w="16058">
                <a:moveTo>
                  <a:pt x="8425" y="0"/>
                </a:moveTo>
                <a:cubicBezTo>
                  <a:pt x="3769" y="0"/>
                  <a:pt x="1" y="3769"/>
                  <a:pt x="1" y="8424"/>
                </a:cubicBezTo>
                <a:cubicBezTo>
                  <a:pt x="1" y="13048"/>
                  <a:pt x="3769" y="16848"/>
                  <a:pt x="8425" y="16848"/>
                </a:cubicBezTo>
                <a:lnTo>
                  <a:pt x="16057" y="16848"/>
                </a:lnTo>
                <a:lnTo>
                  <a:pt x="16057" y="0"/>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14"/>
          <p:cNvSpPr/>
          <p:nvPr/>
        </p:nvSpPr>
        <p:spPr>
          <a:xfrm>
            <a:off x="4569549" y="3155976"/>
            <a:ext cx="490090" cy="514231"/>
          </a:xfrm>
          <a:custGeom>
            <a:rect b="b" l="l" r="r" t="t"/>
            <a:pathLst>
              <a:path extrusionOk="0" h="16849" w="16058">
                <a:moveTo>
                  <a:pt x="8425" y="0"/>
                </a:moveTo>
                <a:cubicBezTo>
                  <a:pt x="3769" y="0"/>
                  <a:pt x="1" y="3769"/>
                  <a:pt x="1" y="8424"/>
                </a:cubicBezTo>
                <a:cubicBezTo>
                  <a:pt x="1" y="13080"/>
                  <a:pt x="3769" y="16848"/>
                  <a:pt x="8425" y="16848"/>
                </a:cubicBezTo>
                <a:lnTo>
                  <a:pt x="16057" y="16848"/>
                </a:lnTo>
                <a:lnTo>
                  <a:pt x="16057" y="0"/>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14"/>
          <p:cNvSpPr/>
          <p:nvPr/>
        </p:nvSpPr>
        <p:spPr>
          <a:xfrm>
            <a:off x="4079520" y="2509349"/>
            <a:ext cx="490060" cy="514231"/>
          </a:xfrm>
          <a:custGeom>
            <a:rect b="b" l="l" r="r" t="t"/>
            <a:pathLst>
              <a:path extrusionOk="0" h="16849" w="16057">
                <a:moveTo>
                  <a:pt x="1" y="1"/>
                </a:moveTo>
                <a:lnTo>
                  <a:pt x="1" y="16849"/>
                </a:lnTo>
                <a:lnTo>
                  <a:pt x="7633" y="16849"/>
                </a:lnTo>
                <a:cubicBezTo>
                  <a:pt x="12288" y="16849"/>
                  <a:pt x="16057" y="13080"/>
                  <a:pt x="16057" y="8425"/>
                </a:cubicBezTo>
                <a:cubicBezTo>
                  <a:pt x="16057" y="3769"/>
                  <a:pt x="12288" y="1"/>
                  <a:pt x="7633"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14"/>
          <p:cNvSpPr/>
          <p:nvPr/>
        </p:nvSpPr>
        <p:spPr>
          <a:xfrm>
            <a:off x="4079520" y="3802573"/>
            <a:ext cx="490060" cy="514231"/>
          </a:xfrm>
          <a:custGeom>
            <a:rect b="b" l="l" r="r" t="t"/>
            <a:pathLst>
              <a:path extrusionOk="0" h="16849" w="16057">
                <a:moveTo>
                  <a:pt x="1" y="1"/>
                </a:moveTo>
                <a:lnTo>
                  <a:pt x="1" y="16849"/>
                </a:lnTo>
                <a:lnTo>
                  <a:pt x="7633" y="16849"/>
                </a:lnTo>
                <a:cubicBezTo>
                  <a:pt x="12288" y="16849"/>
                  <a:pt x="16057" y="13080"/>
                  <a:pt x="16057" y="8425"/>
                </a:cubicBezTo>
                <a:cubicBezTo>
                  <a:pt x="16057" y="3769"/>
                  <a:pt x="12288" y="1"/>
                  <a:pt x="7633"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14"/>
          <p:cNvSpPr/>
          <p:nvPr/>
        </p:nvSpPr>
        <p:spPr>
          <a:xfrm>
            <a:off x="4324046" y="1044083"/>
            <a:ext cx="429172" cy="689172"/>
          </a:xfrm>
          <a:custGeom>
            <a:rect b="b" l="l" r="r" t="t"/>
            <a:pathLst>
              <a:path extrusionOk="0" h="22581" w="14062">
                <a:moveTo>
                  <a:pt x="1" y="1"/>
                </a:moveTo>
                <a:lnTo>
                  <a:pt x="1" y="1584"/>
                </a:lnTo>
                <a:cubicBezTo>
                  <a:pt x="6905" y="1584"/>
                  <a:pt x="12478" y="7158"/>
                  <a:pt x="12478" y="14030"/>
                </a:cubicBezTo>
                <a:cubicBezTo>
                  <a:pt x="12478" y="17260"/>
                  <a:pt x="11275" y="20269"/>
                  <a:pt x="9090" y="22581"/>
                </a:cubicBezTo>
                <a:lnTo>
                  <a:pt x="11148" y="22581"/>
                </a:lnTo>
                <a:cubicBezTo>
                  <a:pt x="13017" y="20142"/>
                  <a:pt x="14062" y="17165"/>
                  <a:pt x="14062" y="14030"/>
                </a:cubicBezTo>
                <a:cubicBezTo>
                  <a:pt x="14062" y="6303"/>
                  <a:pt x="7760" y="1"/>
                  <a:pt x="1"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14"/>
          <p:cNvSpPr/>
          <p:nvPr/>
        </p:nvSpPr>
        <p:spPr>
          <a:xfrm>
            <a:off x="4380112" y="1733225"/>
            <a:ext cx="284202" cy="688195"/>
          </a:xfrm>
          <a:custGeom>
            <a:rect b="b" l="l" r="r" t="t"/>
            <a:pathLst>
              <a:path extrusionOk="0" h="22549" w="9312">
                <a:moveTo>
                  <a:pt x="7253" y="1"/>
                </a:moveTo>
                <a:cubicBezTo>
                  <a:pt x="6841" y="444"/>
                  <a:pt x="6398" y="824"/>
                  <a:pt x="5923" y="1236"/>
                </a:cubicBezTo>
                <a:lnTo>
                  <a:pt x="5353" y="1647"/>
                </a:lnTo>
                <a:cubicBezTo>
                  <a:pt x="1964" y="4339"/>
                  <a:pt x="1" y="8361"/>
                  <a:pt x="1" y="12668"/>
                </a:cubicBezTo>
                <a:cubicBezTo>
                  <a:pt x="1" y="16405"/>
                  <a:pt x="1489" y="19920"/>
                  <a:pt x="4118" y="22549"/>
                </a:cubicBezTo>
                <a:lnTo>
                  <a:pt x="6493" y="22549"/>
                </a:lnTo>
                <a:lnTo>
                  <a:pt x="6334" y="22422"/>
                </a:lnTo>
                <a:cubicBezTo>
                  <a:pt x="3294" y="20047"/>
                  <a:pt x="1584" y="16468"/>
                  <a:pt x="1584" y="12668"/>
                </a:cubicBezTo>
                <a:cubicBezTo>
                  <a:pt x="1584" y="8836"/>
                  <a:pt x="3326" y="5258"/>
                  <a:pt x="6303" y="2883"/>
                </a:cubicBezTo>
                <a:lnTo>
                  <a:pt x="6873" y="2471"/>
                </a:lnTo>
                <a:cubicBezTo>
                  <a:pt x="7791" y="1742"/>
                  <a:pt x="8615" y="887"/>
                  <a:pt x="9311"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14"/>
          <p:cNvSpPr/>
          <p:nvPr/>
        </p:nvSpPr>
        <p:spPr>
          <a:xfrm>
            <a:off x="4505762" y="2421390"/>
            <a:ext cx="247456" cy="689172"/>
          </a:xfrm>
          <a:custGeom>
            <a:rect b="b" l="l" r="r" t="t"/>
            <a:pathLst>
              <a:path extrusionOk="0" h="22581" w="8108">
                <a:moveTo>
                  <a:pt x="1" y="1"/>
                </a:moveTo>
                <a:cubicBezTo>
                  <a:pt x="412" y="413"/>
                  <a:pt x="824" y="761"/>
                  <a:pt x="1236" y="1109"/>
                </a:cubicBezTo>
                <a:lnTo>
                  <a:pt x="1806" y="1521"/>
                </a:lnTo>
                <a:cubicBezTo>
                  <a:pt x="4814" y="3928"/>
                  <a:pt x="6524" y="7475"/>
                  <a:pt x="6524" y="11307"/>
                </a:cubicBezTo>
                <a:cubicBezTo>
                  <a:pt x="6524" y="15139"/>
                  <a:pt x="4783" y="18717"/>
                  <a:pt x="1774" y="21092"/>
                </a:cubicBezTo>
                <a:lnTo>
                  <a:pt x="1267" y="21472"/>
                </a:lnTo>
                <a:cubicBezTo>
                  <a:pt x="824" y="21821"/>
                  <a:pt x="412" y="22201"/>
                  <a:pt x="1" y="22581"/>
                </a:cubicBezTo>
                <a:lnTo>
                  <a:pt x="2408" y="22581"/>
                </a:lnTo>
                <a:lnTo>
                  <a:pt x="2724" y="22327"/>
                </a:lnTo>
                <a:cubicBezTo>
                  <a:pt x="6144" y="19636"/>
                  <a:pt x="8108" y="15614"/>
                  <a:pt x="8108" y="11307"/>
                </a:cubicBezTo>
                <a:cubicBezTo>
                  <a:pt x="8108" y="7000"/>
                  <a:pt x="6144" y="2978"/>
                  <a:pt x="2756" y="286"/>
                </a:cubicBezTo>
                <a:lnTo>
                  <a:pt x="2408"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14"/>
          <p:cNvSpPr/>
          <p:nvPr/>
        </p:nvSpPr>
        <p:spPr>
          <a:xfrm>
            <a:off x="4381088" y="3110532"/>
            <a:ext cx="283226" cy="689172"/>
          </a:xfrm>
          <a:custGeom>
            <a:rect b="b" l="l" r="r" t="t"/>
            <a:pathLst>
              <a:path extrusionOk="0" h="22581" w="9280">
                <a:moveTo>
                  <a:pt x="4086" y="1"/>
                </a:moveTo>
                <a:cubicBezTo>
                  <a:pt x="1457" y="2629"/>
                  <a:pt x="0" y="6145"/>
                  <a:pt x="0" y="9913"/>
                </a:cubicBezTo>
                <a:cubicBezTo>
                  <a:pt x="0" y="14220"/>
                  <a:pt x="1932" y="18210"/>
                  <a:pt x="5352" y="20934"/>
                </a:cubicBezTo>
                <a:lnTo>
                  <a:pt x="5859" y="21314"/>
                </a:lnTo>
                <a:cubicBezTo>
                  <a:pt x="6366" y="21694"/>
                  <a:pt x="6809" y="22137"/>
                  <a:pt x="7221" y="22581"/>
                </a:cubicBezTo>
                <a:lnTo>
                  <a:pt x="9279" y="22581"/>
                </a:lnTo>
                <a:cubicBezTo>
                  <a:pt x="8583" y="21662"/>
                  <a:pt x="7759" y="20807"/>
                  <a:pt x="6841" y="20079"/>
                </a:cubicBezTo>
                <a:lnTo>
                  <a:pt x="6302" y="19667"/>
                </a:lnTo>
                <a:cubicBezTo>
                  <a:pt x="3294" y="17292"/>
                  <a:pt x="1552" y="13713"/>
                  <a:pt x="1552" y="9913"/>
                </a:cubicBezTo>
                <a:cubicBezTo>
                  <a:pt x="1552" y="6081"/>
                  <a:pt x="3294" y="2503"/>
                  <a:pt x="6334" y="128"/>
                </a:cubicBezTo>
                <a:lnTo>
                  <a:pt x="6461" y="1"/>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14"/>
          <p:cNvSpPr/>
          <p:nvPr/>
        </p:nvSpPr>
        <p:spPr>
          <a:xfrm>
            <a:off x="4325023" y="3799673"/>
            <a:ext cx="428196" cy="688195"/>
          </a:xfrm>
          <a:custGeom>
            <a:rect b="b" l="l" r="r" t="t"/>
            <a:pathLst>
              <a:path extrusionOk="0" h="22549" w="14030">
                <a:moveTo>
                  <a:pt x="9058" y="1"/>
                </a:moveTo>
                <a:cubicBezTo>
                  <a:pt x="11243" y="2281"/>
                  <a:pt x="12446" y="5321"/>
                  <a:pt x="12446" y="8520"/>
                </a:cubicBezTo>
                <a:cubicBezTo>
                  <a:pt x="12446" y="15392"/>
                  <a:pt x="6873" y="20997"/>
                  <a:pt x="1" y="20997"/>
                </a:cubicBezTo>
                <a:lnTo>
                  <a:pt x="1" y="22549"/>
                </a:lnTo>
                <a:cubicBezTo>
                  <a:pt x="7728" y="22549"/>
                  <a:pt x="14030" y="16279"/>
                  <a:pt x="14030" y="8520"/>
                </a:cubicBezTo>
                <a:cubicBezTo>
                  <a:pt x="14030" y="5384"/>
                  <a:pt x="12985" y="2408"/>
                  <a:pt x="11116"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14"/>
          <p:cNvSpPr txBox="1"/>
          <p:nvPr/>
        </p:nvSpPr>
        <p:spPr>
          <a:xfrm>
            <a:off x="560850" y="1188650"/>
            <a:ext cx="2142900" cy="568200"/>
          </a:xfrm>
          <a:prstGeom prst="rect">
            <a:avLst/>
          </a:prstGeom>
          <a:noFill/>
          <a:ln>
            <a:noFill/>
          </a:ln>
        </p:spPr>
        <p:txBody>
          <a:bodyPr anchorCtr="0" anchor="ctr" bIns="91425" lIns="91425" spcFirstLastPara="1" rIns="91425" wrap="square" tIns="91425">
            <a:noAutofit/>
          </a:bodyPr>
          <a:lstStyle/>
          <a:p>
            <a:pPr indent="0" lvl="0" marL="0" marR="7698" rtl="0" algn="just">
              <a:lnSpc>
                <a:spcPct val="115000"/>
              </a:lnSpc>
              <a:spcBef>
                <a:spcPts val="1000"/>
              </a:spcBef>
              <a:spcAft>
                <a:spcPts val="1000"/>
              </a:spcAft>
              <a:buClr>
                <a:srgbClr val="000000"/>
              </a:buClr>
              <a:buSzPts val="1200"/>
              <a:buFont typeface="Arial"/>
              <a:buNone/>
            </a:pPr>
            <a:r>
              <a:rPr b="0" i="0" lang="en" sz="1200" u="none" cap="none" strike="noStrike">
                <a:solidFill>
                  <a:schemeClr val="dk1"/>
                </a:solidFill>
                <a:latin typeface="Merriweather"/>
                <a:ea typeface="Merriweather"/>
                <a:cs typeface="Merriweather"/>
                <a:sym typeface="Merriweather"/>
              </a:rPr>
              <a:t>Ước tính thời gian và chi phí trong điều kiện bình thường/ rút ngắn</a:t>
            </a:r>
            <a:endParaRPr b="0" i="0" sz="1200" u="none" cap="none" strike="noStrike">
              <a:solidFill>
                <a:schemeClr val="dk1"/>
              </a:solidFill>
              <a:latin typeface="Merriweather"/>
              <a:ea typeface="Merriweather"/>
              <a:cs typeface="Merriweather"/>
              <a:sym typeface="Merriweather"/>
            </a:endParaRPr>
          </a:p>
        </p:txBody>
      </p:sp>
      <p:sp>
        <p:nvSpPr>
          <p:cNvPr id="1904" name="Google Shape;1904;p14"/>
          <p:cNvSpPr txBox="1"/>
          <p:nvPr/>
        </p:nvSpPr>
        <p:spPr>
          <a:xfrm>
            <a:off x="6279325" y="1835375"/>
            <a:ext cx="2255100" cy="568200"/>
          </a:xfrm>
          <a:prstGeom prst="rect">
            <a:avLst/>
          </a:prstGeom>
          <a:noFill/>
          <a:ln>
            <a:noFill/>
          </a:ln>
        </p:spPr>
        <p:txBody>
          <a:bodyPr anchorCtr="0" anchor="ctr" bIns="91425" lIns="91425" spcFirstLastPara="1" rIns="91425" wrap="square" tIns="91425">
            <a:noAutofit/>
          </a:bodyPr>
          <a:lstStyle/>
          <a:p>
            <a:pPr indent="0" lvl="0" marL="0" marR="7698" rtl="0" algn="just">
              <a:lnSpc>
                <a:spcPct val="115000"/>
              </a:lnSpc>
              <a:spcBef>
                <a:spcPts val="1000"/>
              </a:spcBef>
              <a:spcAft>
                <a:spcPts val="1000"/>
              </a:spcAft>
              <a:buClr>
                <a:srgbClr val="000000"/>
              </a:buClr>
              <a:buSzPts val="1200"/>
              <a:buFont typeface="Arial"/>
              <a:buNone/>
            </a:pPr>
            <a:r>
              <a:rPr b="0" i="0" lang="en" sz="1200" u="none" cap="none" strike="noStrike">
                <a:solidFill>
                  <a:schemeClr val="dk1"/>
                </a:solidFill>
                <a:latin typeface="Merriweather"/>
                <a:ea typeface="Merriweather"/>
                <a:cs typeface="Merriweather"/>
                <a:sym typeface="Merriweather"/>
              </a:rPr>
              <a:t>Tìm đường GANTT chuẩn và tính tổng chi phí các công tác GANT</a:t>
            </a:r>
            <a:endParaRPr b="0" i="0" sz="1200" u="none" cap="none" strike="noStrike">
              <a:solidFill>
                <a:schemeClr val="dk1"/>
              </a:solidFill>
              <a:latin typeface="Merriweather"/>
              <a:ea typeface="Merriweather"/>
              <a:cs typeface="Merriweather"/>
              <a:sym typeface="Merriweather"/>
            </a:endParaRPr>
          </a:p>
        </p:txBody>
      </p:sp>
      <p:sp>
        <p:nvSpPr>
          <p:cNvPr id="1905" name="Google Shape;1905;p14"/>
          <p:cNvSpPr txBox="1"/>
          <p:nvPr/>
        </p:nvSpPr>
        <p:spPr>
          <a:xfrm>
            <a:off x="6279325" y="3032575"/>
            <a:ext cx="2350200" cy="845100"/>
          </a:xfrm>
          <a:prstGeom prst="rect">
            <a:avLst/>
          </a:prstGeom>
          <a:noFill/>
          <a:ln>
            <a:noFill/>
          </a:ln>
        </p:spPr>
        <p:txBody>
          <a:bodyPr anchorCtr="0" anchor="ctr" bIns="91425" lIns="91425" spcFirstLastPara="1" rIns="91425" wrap="square" tIns="91425">
            <a:noAutofit/>
          </a:bodyPr>
          <a:lstStyle/>
          <a:p>
            <a:pPr indent="0" lvl="0" marL="0" marR="7698" rtl="0" algn="just">
              <a:lnSpc>
                <a:spcPct val="115000"/>
              </a:lnSpc>
              <a:spcBef>
                <a:spcPts val="1000"/>
              </a:spcBef>
              <a:spcAft>
                <a:spcPts val="1000"/>
              </a:spcAft>
              <a:buClr>
                <a:srgbClr val="000000"/>
              </a:buClr>
              <a:buSzPts val="1200"/>
              <a:buFont typeface="Arial"/>
              <a:buNone/>
            </a:pPr>
            <a:r>
              <a:rPr b="0" i="0" lang="en" sz="1200" u="none" cap="none" strike="noStrike">
                <a:solidFill>
                  <a:schemeClr val="dk1"/>
                </a:solidFill>
                <a:latin typeface="Merriweather"/>
                <a:ea typeface="Merriweather"/>
                <a:cs typeface="Merriweather"/>
                <a:sym typeface="Merriweather"/>
              </a:rPr>
              <a:t>Lựa chọn chi phí rút ngắn trong một đơn vị thời gian là nhỏ nhất trên đường găng</a:t>
            </a:r>
            <a:endParaRPr b="0" i="0" sz="1200" u="none" cap="none" strike="noStrike">
              <a:solidFill>
                <a:schemeClr val="dk1"/>
              </a:solidFill>
              <a:latin typeface="Merriweather"/>
              <a:ea typeface="Merriweather"/>
              <a:cs typeface="Merriweather"/>
              <a:sym typeface="Merriweather"/>
            </a:endParaRPr>
          </a:p>
        </p:txBody>
      </p:sp>
      <p:sp>
        <p:nvSpPr>
          <p:cNvPr id="1906" name="Google Shape;1906;p14"/>
          <p:cNvSpPr txBox="1"/>
          <p:nvPr/>
        </p:nvSpPr>
        <p:spPr>
          <a:xfrm>
            <a:off x="457200" y="3604525"/>
            <a:ext cx="2350200" cy="845100"/>
          </a:xfrm>
          <a:prstGeom prst="rect">
            <a:avLst/>
          </a:prstGeom>
          <a:noFill/>
          <a:ln>
            <a:noFill/>
          </a:ln>
        </p:spPr>
        <p:txBody>
          <a:bodyPr anchorCtr="0" anchor="ctr" bIns="91425" lIns="91425" spcFirstLastPara="1" rIns="91425" wrap="square" tIns="91425">
            <a:noAutofit/>
          </a:bodyPr>
          <a:lstStyle/>
          <a:p>
            <a:pPr indent="0" lvl="0" marL="0" marR="7698" rtl="0" algn="just">
              <a:lnSpc>
                <a:spcPct val="115000"/>
              </a:lnSpc>
              <a:spcBef>
                <a:spcPts val="1000"/>
              </a:spcBef>
              <a:spcAft>
                <a:spcPts val="0"/>
              </a:spcAft>
              <a:buClr>
                <a:srgbClr val="000000"/>
              </a:buClr>
              <a:buSzPts val="1200"/>
              <a:buFont typeface="Arial"/>
              <a:buNone/>
            </a:pPr>
            <a:r>
              <a:rPr b="0" i="0" lang="en" sz="1200" u="none" cap="none" strike="noStrike">
                <a:solidFill>
                  <a:schemeClr val="dk1"/>
                </a:solidFill>
                <a:latin typeface="Merriweather"/>
                <a:ea typeface="Merriweather"/>
                <a:cs typeface="Merriweather"/>
                <a:sym typeface="Merriweather"/>
              </a:rPr>
              <a:t>Kiểm tra đường găng - Lặp lại bước 4 nếu đường găng cũ còn tồn tại, ngược lại phải tìm đường GANTT mới</a:t>
            </a:r>
            <a:endParaRPr b="0" i="0" sz="1200" u="none" cap="none" strike="noStrike">
              <a:solidFill>
                <a:schemeClr val="dk1"/>
              </a:solidFill>
              <a:latin typeface="Merriweather"/>
              <a:ea typeface="Merriweather"/>
              <a:cs typeface="Merriweather"/>
              <a:sym typeface="Merriweather"/>
            </a:endParaRPr>
          </a:p>
        </p:txBody>
      </p:sp>
      <p:sp>
        <p:nvSpPr>
          <p:cNvPr id="1907" name="Google Shape;1907;p14"/>
          <p:cNvSpPr txBox="1"/>
          <p:nvPr/>
        </p:nvSpPr>
        <p:spPr>
          <a:xfrm>
            <a:off x="514275" y="2482125"/>
            <a:ext cx="2142900" cy="568200"/>
          </a:xfrm>
          <a:prstGeom prst="rect">
            <a:avLst/>
          </a:prstGeom>
          <a:noFill/>
          <a:ln>
            <a:noFill/>
          </a:ln>
        </p:spPr>
        <p:txBody>
          <a:bodyPr anchorCtr="0" anchor="ctr" bIns="91425" lIns="91425" spcFirstLastPara="1" rIns="91425" wrap="square" tIns="91425">
            <a:noAutofit/>
          </a:bodyPr>
          <a:lstStyle/>
          <a:p>
            <a:pPr indent="0" lvl="0" marL="0" marR="7698" rtl="0" algn="just">
              <a:lnSpc>
                <a:spcPct val="100000"/>
              </a:lnSpc>
              <a:spcBef>
                <a:spcPts val="1000"/>
              </a:spcBef>
              <a:spcAft>
                <a:spcPts val="1000"/>
              </a:spcAft>
              <a:buClr>
                <a:srgbClr val="000000"/>
              </a:buClr>
              <a:buSzPts val="1200"/>
              <a:buFont typeface="Arial"/>
              <a:buNone/>
            </a:pPr>
            <a:r>
              <a:rPr b="0" i="0" lang="en" sz="1200" u="none" cap="none" strike="noStrike">
                <a:solidFill>
                  <a:schemeClr val="dk1"/>
                </a:solidFill>
                <a:latin typeface="Merriweather"/>
                <a:ea typeface="Merriweather"/>
                <a:cs typeface="Merriweather"/>
                <a:sym typeface="Merriweather"/>
              </a:rPr>
              <a:t>Tính chi phí rút ngắn trong 1 đơn vị thời gian dựa trên sơ đồ AON</a:t>
            </a:r>
            <a:endParaRPr b="0" i="0" sz="1200" u="none" cap="none" strike="noStrike">
              <a:solidFill>
                <a:schemeClr val="dk1"/>
              </a:solidFill>
              <a:latin typeface="Merriweather"/>
              <a:ea typeface="Merriweather"/>
              <a:cs typeface="Merriweather"/>
              <a:sym typeface="Merriweather"/>
            </a:endParaRPr>
          </a:p>
        </p:txBody>
      </p:sp>
      <p:grpSp>
        <p:nvGrpSpPr>
          <p:cNvPr id="1908" name="Google Shape;1908;p14"/>
          <p:cNvGrpSpPr/>
          <p:nvPr/>
        </p:nvGrpSpPr>
        <p:grpSpPr>
          <a:xfrm>
            <a:off x="4670421" y="1941403"/>
            <a:ext cx="356764" cy="356929"/>
            <a:chOff x="1683025" y="1210025"/>
            <a:chExt cx="593025" cy="593300"/>
          </a:xfrm>
        </p:grpSpPr>
        <p:sp>
          <p:nvSpPr>
            <p:cNvPr id="1909" name="Google Shape;1909;p14"/>
            <p:cNvSpPr/>
            <p:nvPr/>
          </p:nvSpPr>
          <p:spPr>
            <a:xfrm>
              <a:off x="1751900" y="1452275"/>
              <a:ext cx="236750" cy="351050"/>
            </a:xfrm>
            <a:custGeom>
              <a:rect b="b" l="l" r="r" t="t"/>
              <a:pathLst>
                <a:path extrusionOk="0" h="14042" w="9470">
                  <a:moveTo>
                    <a:pt x="390" y="0"/>
                  </a:moveTo>
                  <a:cubicBezTo>
                    <a:pt x="258" y="0"/>
                    <a:pt x="139" y="71"/>
                    <a:pt x="95" y="202"/>
                  </a:cubicBezTo>
                  <a:cubicBezTo>
                    <a:pt x="0" y="360"/>
                    <a:pt x="64" y="582"/>
                    <a:pt x="254" y="677"/>
                  </a:cubicBezTo>
                  <a:lnTo>
                    <a:pt x="8741" y="4731"/>
                  </a:lnTo>
                  <a:lnTo>
                    <a:pt x="8741" y="13091"/>
                  </a:lnTo>
                  <a:lnTo>
                    <a:pt x="760" y="8848"/>
                  </a:lnTo>
                  <a:lnTo>
                    <a:pt x="760" y="6314"/>
                  </a:lnTo>
                  <a:cubicBezTo>
                    <a:pt x="760" y="6092"/>
                    <a:pt x="602" y="5934"/>
                    <a:pt x="412" y="5934"/>
                  </a:cubicBezTo>
                  <a:cubicBezTo>
                    <a:pt x="222" y="5934"/>
                    <a:pt x="64" y="6124"/>
                    <a:pt x="64" y="6314"/>
                  </a:cubicBezTo>
                  <a:lnTo>
                    <a:pt x="64" y="9038"/>
                  </a:lnTo>
                  <a:cubicBezTo>
                    <a:pt x="64" y="9164"/>
                    <a:pt x="127" y="9291"/>
                    <a:pt x="222" y="9354"/>
                  </a:cubicBezTo>
                  <a:lnTo>
                    <a:pt x="8931" y="13978"/>
                  </a:lnTo>
                  <a:cubicBezTo>
                    <a:pt x="8994" y="14010"/>
                    <a:pt x="9058" y="14041"/>
                    <a:pt x="9089" y="14041"/>
                  </a:cubicBezTo>
                  <a:cubicBezTo>
                    <a:pt x="9153" y="14041"/>
                    <a:pt x="9216" y="14010"/>
                    <a:pt x="9279" y="13978"/>
                  </a:cubicBezTo>
                  <a:cubicBezTo>
                    <a:pt x="9406" y="13915"/>
                    <a:pt x="9469" y="13820"/>
                    <a:pt x="9469" y="13693"/>
                  </a:cubicBezTo>
                  <a:lnTo>
                    <a:pt x="9469" y="4509"/>
                  </a:lnTo>
                  <a:cubicBezTo>
                    <a:pt x="9469" y="4382"/>
                    <a:pt x="9374" y="4256"/>
                    <a:pt x="9248" y="4192"/>
                  </a:cubicBezTo>
                  <a:lnTo>
                    <a:pt x="570" y="44"/>
                  </a:lnTo>
                  <a:cubicBezTo>
                    <a:pt x="511" y="14"/>
                    <a:pt x="450" y="0"/>
                    <a:pt x="39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14"/>
            <p:cNvSpPr/>
            <p:nvPr/>
          </p:nvSpPr>
          <p:spPr>
            <a:xfrm>
              <a:off x="1786725" y="1318050"/>
              <a:ext cx="106125" cy="120300"/>
            </a:xfrm>
            <a:custGeom>
              <a:rect b="b" l="l" r="r" t="t"/>
              <a:pathLst>
                <a:path extrusionOk="0" h="4812" w="4245">
                  <a:moveTo>
                    <a:pt x="1009" y="1"/>
                  </a:moveTo>
                  <a:cubicBezTo>
                    <a:pt x="914" y="1"/>
                    <a:pt x="813" y="40"/>
                    <a:pt x="729" y="124"/>
                  </a:cubicBezTo>
                  <a:cubicBezTo>
                    <a:pt x="191" y="726"/>
                    <a:pt x="1" y="2214"/>
                    <a:pt x="602" y="3354"/>
                  </a:cubicBezTo>
                  <a:cubicBezTo>
                    <a:pt x="1236" y="4558"/>
                    <a:pt x="2408" y="4811"/>
                    <a:pt x="3326" y="4811"/>
                  </a:cubicBezTo>
                  <a:cubicBezTo>
                    <a:pt x="3548" y="4811"/>
                    <a:pt x="3738" y="4811"/>
                    <a:pt x="3928" y="4779"/>
                  </a:cubicBezTo>
                  <a:cubicBezTo>
                    <a:pt x="4118" y="4748"/>
                    <a:pt x="4244" y="4558"/>
                    <a:pt x="4213" y="4368"/>
                  </a:cubicBezTo>
                  <a:cubicBezTo>
                    <a:pt x="4213" y="4197"/>
                    <a:pt x="4060" y="4078"/>
                    <a:pt x="3891" y="4078"/>
                  </a:cubicBezTo>
                  <a:cubicBezTo>
                    <a:pt x="3872" y="4078"/>
                    <a:pt x="3852" y="4079"/>
                    <a:pt x="3833" y="4083"/>
                  </a:cubicBezTo>
                  <a:cubicBezTo>
                    <a:pt x="3665" y="4099"/>
                    <a:pt x="3503" y="4108"/>
                    <a:pt x="3348" y="4108"/>
                  </a:cubicBezTo>
                  <a:cubicBezTo>
                    <a:pt x="2338" y="4108"/>
                    <a:pt x="1620" y="3747"/>
                    <a:pt x="1236" y="3006"/>
                  </a:cubicBezTo>
                  <a:cubicBezTo>
                    <a:pt x="761" y="2119"/>
                    <a:pt x="951" y="947"/>
                    <a:pt x="1267" y="567"/>
                  </a:cubicBezTo>
                  <a:cubicBezTo>
                    <a:pt x="1394" y="441"/>
                    <a:pt x="1394" y="219"/>
                    <a:pt x="1236" y="92"/>
                  </a:cubicBezTo>
                  <a:cubicBezTo>
                    <a:pt x="1176" y="33"/>
                    <a:pt x="1095" y="1"/>
                    <a:pt x="10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14"/>
            <p:cNvSpPr/>
            <p:nvPr/>
          </p:nvSpPr>
          <p:spPr>
            <a:xfrm>
              <a:off x="1800200" y="1273625"/>
              <a:ext cx="69675" cy="68125"/>
            </a:xfrm>
            <a:custGeom>
              <a:rect b="b" l="l" r="r" t="t"/>
              <a:pathLst>
                <a:path extrusionOk="0" h="2725" w="2787">
                  <a:moveTo>
                    <a:pt x="1552" y="1"/>
                  </a:moveTo>
                  <a:cubicBezTo>
                    <a:pt x="1140" y="1"/>
                    <a:pt x="728" y="159"/>
                    <a:pt x="443" y="444"/>
                  </a:cubicBezTo>
                  <a:cubicBezTo>
                    <a:pt x="158" y="729"/>
                    <a:pt x="0" y="1141"/>
                    <a:pt x="0" y="1553"/>
                  </a:cubicBezTo>
                  <a:cubicBezTo>
                    <a:pt x="0" y="1964"/>
                    <a:pt x="158" y="2344"/>
                    <a:pt x="475" y="2629"/>
                  </a:cubicBezTo>
                  <a:cubicBezTo>
                    <a:pt x="538" y="2693"/>
                    <a:pt x="633" y="2724"/>
                    <a:pt x="697" y="2724"/>
                  </a:cubicBezTo>
                  <a:cubicBezTo>
                    <a:pt x="792" y="2724"/>
                    <a:pt x="887" y="2693"/>
                    <a:pt x="982" y="2629"/>
                  </a:cubicBezTo>
                  <a:cubicBezTo>
                    <a:pt x="1108" y="2503"/>
                    <a:pt x="1108" y="2281"/>
                    <a:pt x="982" y="2123"/>
                  </a:cubicBezTo>
                  <a:cubicBezTo>
                    <a:pt x="823" y="1964"/>
                    <a:pt x="728" y="1774"/>
                    <a:pt x="728" y="1553"/>
                  </a:cubicBezTo>
                  <a:cubicBezTo>
                    <a:pt x="728" y="1331"/>
                    <a:pt x="792" y="1109"/>
                    <a:pt x="950" y="951"/>
                  </a:cubicBezTo>
                  <a:cubicBezTo>
                    <a:pt x="1108" y="793"/>
                    <a:pt x="1330" y="698"/>
                    <a:pt x="1552" y="698"/>
                  </a:cubicBezTo>
                  <a:cubicBezTo>
                    <a:pt x="1774" y="698"/>
                    <a:pt x="1964" y="793"/>
                    <a:pt x="2122" y="951"/>
                  </a:cubicBezTo>
                  <a:cubicBezTo>
                    <a:pt x="2201" y="1014"/>
                    <a:pt x="2296" y="1046"/>
                    <a:pt x="2387" y="1046"/>
                  </a:cubicBezTo>
                  <a:cubicBezTo>
                    <a:pt x="2478" y="1046"/>
                    <a:pt x="2565" y="1014"/>
                    <a:pt x="2629" y="951"/>
                  </a:cubicBezTo>
                  <a:cubicBezTo>
                    <a:pt x="2787" y="793"/>
                    <a:pt x="2787" y="571"/>
                    <a:pt x="2629" y="444"/>
                  </a:cubicBezTo>
                  <a:cubicBezTo>
                    <a:pt x="2344" y="159"/>
                    <a:pt x="1964" y="1"/>
                    <a:pt x="155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14"/>
            <p:cNvSpPr/>
            <p:nvPr/>
          </p:nvSpPr>
          <p:spPr>
            <a:xfrm>
              <a:off x="1858775" y="1320700"/>
              <a:ext cx="188450" cy="71725"/>
            </a:xfrm>
            <a:custGeom>
              <a:rect b="b" l="l" r="r" t="t"/>
              <a:pathLst>
                <a:path extrusionOk="0" h="2869" w="7538">
                  <a:moveTo>
                    <a:pt x="7148" y="1"/>
                  </a:moveTo>
                  <a:cubicBezTo>
                    <a:pt x="7045" y="1"/>
                    <a:pt x="6944" y="42"/>
                    <a:pt x="6873" y="113"/>
                  </a:cubicBezTo>
                  <a:cubicBezTo>
                    <a:pt x="6042" y="1128"/>
                    <a:pt x="5107" y="1396"/>
                    <a:pt x="4357" y="1396"/>
                  </a:cubicBezTo>
                  <a:cubicBezTo>
                    <a:pt x="3564" y="1396"/>
                    <a:pt x="2978" y="1096"/>
                    <a:pt x="2946" y="1063"/>
                  </a:cubicBezTo>
                  <a:cubicBezTo>
                    <a:pt x="2882" y="1047"/>
                    <a:pt x="2819" y="1039"/>
                    <a:pt x="2760" y="1039"/>
                  </a:cubicBezTo>
                  <a:cubicBezTo>
                    <a:pt x="2700" y="1039"/>
                    <a:pt x="2645" y="1047"/>
                    <a:pt x="2597" y="1063"/>
                  </a:cubicBezTo>
                  <a:cubicBezTo>
                    <a:pt x="2471" y="1126"/>
                    <a:pt x="2407" y="1253"/>
                    <a:pt x="2407" y="1380"/>
                  </a:cubicBezTo>
                  <a:cubicBezTo>
                    <a:pt x="2407" y="1570"/>
                    <a:pt x="2281" y="1791"/>
                    <a:pt x="2122" y="1918"/>
                  </a:cubicBezTo>
                  <a:cubicBezTo>
                    <a:pt x="1985" y="2056"/>
                    <a:pt x="1799" y="2146"/>
                    <a:pt x="1606" y="2146"/>
                  </a:cubicBezTo>
                  <a:cubicBezTo>
                    <a:pt x="1578" y="2146"/>
                    <a:pt x="1549" y="2144"/>
                    <a:pt x="1521" y="2140"/>
                  </a:cubicBezTo>
                  <a:cubicBezTo>
                    <a:pt x="1077" y="2108"/>
                    <a:pt x="729" y="1728"/>
                    <a:pt x="761" y="1253"/>
                  </a:cubicBezTo>
                  <a:cubicBezTo>
                    <a:pt x="761" y="1063"/>
                    <a:pt x="602" y="905"/>
                    <a:pt x="412" y="873"/>
                  </a:cubicBezTo>
                  <a:cubicBezTo>
                    <a:pt x="222" y="873"/>
                    <a:pt x="64" y="1031"/>
                    <a:pt x="32" y="1221"/>
                  </a:cubicBezTo>
                  <a:cubicBezTo>
                    <a:pt x="1" y="2077"/>
                    <a:pt x="634" y="2805"/>
                    <a:pt x="1489" y="2837"/>
                  </a:cubicBezTo>
                  <a:cubicBezTo>
                    <a:pt x="1521" y="2868"/>
                    <a:pt x="1552" y="2868"/>
                    <a:pt x="1584" y="2868"/>
                  </a:cubicBezTo>
                  <a:cubicBezTo>
                    <a:pt x="1964" y="2868"/>
                    <a:pt x="2312" y="2710"/>
                    <a:pt x="2597" y="2457"/>
                  </a:cubicBezTo>
                  <a:cubicBezTo>
                    <a:pt x="2787" y="2298"/>
                    <a:pt x="2946" y="2108"/>
                    <a:pt x="3009" y="1886"/>
                  </a:cubicBezTo>
                  <a:cubicBezTo>
                    <a:pt x="3294" y="1981"/>
                    <a:pt x="3738" y="2077"/>
                    <a:pt x="4213" y="2108"/>
                  </a:cubicBezTo>
                  <a:cubicBezTo>
                    <a:pt x="4257" y="2110"/>
                    <a:pt x="4303" y="2111"/>
                    <a:pt x="4349" y="2111"/>
                  </a:cubicBezTo>
                  <a:cubicBezTo>
                    <a:pt x="5199" y="2111"/>
                    <a:pt x="6392" y="1819"/>
                    <a:pt x="7443" y="588"/>
                  </a:cubicBezTo>
                  <a:cubicBezTo>
                    <a:pt x="7538" y="430"/>
                    <a:pt x="7538" y="208"/>
                    <a:pt x="7379" y="81"/>
                  </a:cubicBezTo>
                  <a:cubicBezTo>
                    <a:pt x="7310" y="26"/>
                    <a:pt x="7228" y="1"/>
                    <a:pt x="714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14"/>
            <p:cNvSpPr/>
            <p:nvPr/>
          </p:nvSpPr>
          <p:spPr>
            <a:xfrm>
              <a:off x="1960900" y="1210025"/>
              <a:ext cx="81575" cy="54925"/>
            </a:xfrm>
            <a:custGeom>
              <a:rect b="b" l="l" r="r" t="t"/>
              <a:pathLst>
                <a:path extrusionOk="0" h="2197" w="3263">
                  <a:moveTo>
                    <a:pt x="1564" y="0"/>
                  </a:moveTo>
                  <a:cubicBezTo>
                    <a:pt x="1280" y="0"/>
                    <a:pt x="1005" y="78"/>
                    <a:pt x="761" y="233"/>
                  </a:cubicBezTo>
                  <a:cubicBezTo>
                    <a:pt x="413" y="423"/>
                    <a:pt x="159" y="771"/>
                    <a:pt x="64" y="1183"/>
                  </a:cubicBezTo>
                  <a:cubicBezTo>
                    <a:pt x="1" y="1373"/>
                    <a:pt x="128" y="1563"/>
                    <a:pt x="318" y="1595"/>
                  </a:cubicBezTo>
                  <a:cubicBezTo>
                    <a:pt x="351" y="1606"/>
                    <a:pt x="385" y="1611"/>
                    <a:pt x="418" y="1611"/>
                  </a:cubicBezTo>
                  <a:cubicBezTo>
                    <a:pt x="571" y="1611"/>
                    <a:pt x="709" y="1498"/>
                    <a:pt x="761" y="1341"/>
                  </a:cubicBezTo>
                  <a:cubicBezTo>
                    <a:pt x="793" y="1120"/>
                    <a:pt x="951" y="961"/>
                    <a:pt x="1141" y="835"/>
                  </a:cubicBezTo>
                  <a:cubicBezTo>
                    <a:pt x="1278" y="766"/>
                    <a:pt x="1431" y="714"/>
                    <a:pt x="1589" y="714"/>
                  </a:cubicBezTo>
                  <a:cubicBezTo>
                    <a:pt x="1651" y="714"/>
                    <a:pt x="1712" y="722"/>
                    <a:pt x="1774" y="740"/>
                  </a:cubicBezTo>
                  <a:cubicBezTo>
                    <a:pt x="2218" y="866"/>
                    <a:pt x="2471" y="1310"/>
                    <a:pt x="2376" y="1753"/>
                  </a:cubicBezTo>
                  <a:cubicBezTo>
                    <a:pt x="2313" y="1943"/>
                    <a:pt x="2439" y="2133"/>
                    <a:pt x="2629" y="2197"/>
                  </a:cubicBezTo>
                  <a:lnTo>
                    <a:pt x="2724" y="2197"/>
                  </a:lnTo>
                  <a:cubicBezTo>
                    <a:pt x="2883" y="2197"/>
                    <a:pt x="3009" y="2102"/>
                    <a:pt x="3041" y="1912"/>
                  </a:cubicBezTo>
                  <a:cubicBezTo>
                    <a:pt x="3263" y="1088"/>
                    <a:pt x="2756" y="265"/>
                    <a:pt x="1933" y="43"/>
                  </a:cubicBezTo>
                  <a:cubicBezTo>
                    <a:pt x="1809" y="15"/>
                    <a:pt x="1686" y="0"/>
                    <a:pt x="156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14"/>
            <p:cNvSpPr/>
            <p:nvPr/>
          </p:nvSpPr>
          <p:spPr>
            <a:xfrm>
              <a:off x="1922900" y="1264825"/>
              <a:ext cx="68900" cy="45250"/>
            </a:xfrm>
            <a:custGeom>
              <a:rect b="b" l="l" r="r" t="t"/>
              <a:pathLst>
                <a:path extrusionOk="0" h="1810" w="2756">
                  <a:moveTo>
                    <a:pt x="2383" y="0"/>
                  </a:moveTo>
                  <a:cubicBezTo>
                    <a:pt x="2191" y="0"/>
                    <a:pt x="2057" y="148"/>
                    <a:pt x="2028" y="321"/>
                  </a:cubicBezTo>
                  <a:cubicBezTo>
                    <a:pt x="1997" y="746"/>
                    <a:pt x="1647" y="1083"/>
                    <a:pt x="1201" y="1083"/>
                  </a:cubicBezTo>
                  <a:cubicBezTo>
                    <a:pt x="1181" y="1083"/>
                    <a:pt x="1161" y="1083"/>
                    <a:pt x="1141" y="1081"/>
                  </a:cubicBezTo>
                  <a:cubicBezTo>
                    <a:pt x="951" y="1050"/>
                    <a:pt x="761" y="986"/>
                    <a:pt x="634" y="860"/>
                  </a:cubicBezTo>
                  <a:cubicBezTo>
                    <a:pt x="555" y="780"/>
                    <a:pt x="460" y="741"/>
                    <a:pt x="369" y="741"/>
                  </a:cubicBezTo>
                  <a:cubicBezTo>
                    <a:pt x="278" y="741"/>
                    <a:pt x="191" y="780"/>
                    <a:pt x="127" y="860"/>
                  </a:cubicBezTo>
                  <a:cubicBezTo>
                    <a:pt x="1" y="986"/>
                    <a:pt x="1" y="1208"/>
                    <a:pt x="127" y="1366"/>
                  </a:cubicBezTo>
                  <a:cubicBezTo>
                    <a:pt x="381" y="1620"/>
                    <a:pt x="729" y="1778"/>
                    <a:pt x="1078" y="1778"/>
                  </a:cubicBezTo>
                  <a:cubicBezTo>
                    <a:pt x="1141" y="1810"/>
                    <a:pt x="1173" y="1810"/>
                    <a:pt x="1204" y="1810"/>
                  </a:cubicBezTo>
                  <a:cubicBezTo>
                    <a:pt x="1996" y="1810"/>
                    <a:pt x="2693" y="1176"/>
                    <a:pt x="2756" y="385"/>
                  </a:cubicBezTo>
                  <a:cubicBezTo>
                    <a:pt x="2756" y="195"/>
                    <a:pt x="2629" y="5"/>
                    <a:pt x="2439" y="5"/>
                  </a:cubicBezTo>
                  <a:cubicBezTo>
                    <a:pt x="2420" y="2"/>
                    <a:pt x="2401" y="0"/>
                    <a:pt x="238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14"/>
            <p:cNvSpPr/>
            <p:nvPr/>
          </p:nvSpPr>
          <p:spPr>
            <a:xfrm>
              <a:off x="1918150" y="1378925"/>
              <a:ext cx="69700" cy="45150"/>
            </a:xfrm>
            <a:custGeom>
              <a:rect b="b" l="l" r="r" t="t"/>
              <a:pathLst>
                <a:path extrusionOk="0" h="1806" w="2788">
                  <a:moveTo>
                    <a:pt x="2439" y="1"/>
                  </a:moveTo>
                  <a:cubicBezTo>
                    <a:pt x="2249" y="1"/>
                    <a:pt x="2059" y="128"/>
                    <a:pt x="2059" y="349"/>
                  </a:cubicBezTo>
                  <a:cubicBezTo>
                    <a:pt x="1999" y="774"/>
                    <a:pt x="1648" y="1111"/>
                    <a:pt x="1201" y="1111"/>
                  </a:cubicBezTo>
                  <a:cubicBezTo>
                    <a:pt x="1181" y="1111"/>
                    <a:pt x="1161" y="1111"/>
                    <a:pt x="1141" y="1109"/>
                  </a:cubicBezTo>
                  <a:cubicBezTo>
                    <a:pt x="951" y="1078"/>
                    <a:pt x="792" y="983"/>
                    <a:pt x="634" y="856"/>
                  </a:cubicBezTo>
                  <a:cubicBezTo>
                    <a:pt x="571" y="793"/>
                    <a:pt x="484" y="761"/>
                    <a:pt x="393" y="761"/>
                  </a:cubicBezTo>
                  <a:cubicBezTo>
                    <a:pt x="302" y="761"/>
                    <a:pt x="207" y="793"/>
                    <a:pt x="127" y="856"/>
                  </a:cubicBezTo>
                  <a:cubicBezTo>
                    <a:pt x="1" y="1014"/>
                    <a:pt x="1" y="1236"/>
                    <a:pt x="159" y="1363"/>
                  </a:cubicBezTo>
                  <a:cubicBezTo>
                    <a:pt x="412" y="1616"/>
                    <a:pt x="729" y="1774"/>
                    <a:pt x="1109" y="1806"/>
                  </a:cubicBezTo>
                  <a:lnTo>
                    <a:pt x="1236" y="1806"/>
                  </a:lnTo>
                  <a:cubicBezTo>
                    <a:pt x="2028" y="1806"/>
                    <a:pt x="2693" y="1204"/>
                    <a:pt x="2756" y="381"/>
                  </a:cubicBezTo>
                  <a:cubicBezTo>
                    <a:pt x="2788" y="191"/>
                    <a:pt x="2629" y="33"/>
                    <a:pt x="243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14"/>
            <p:cNvSpPr/>
            <p:nvPr/>
          </p:nvSpPr>
          <p:spPr>
            <a:xfrm>
              <a:off x="1891250" y="1260425"/>
              <a:ext cx="51475" cy="64700"/>
            </a:xfrm>
            <a:custGeom>
              <a:rect b="b" l="l" r="r" t="t"/>
              <a:pathLst>
                <a:path extrusionOk="0" h="2588" w="2059">
                  <a:moveTo>
                    <a:pt x="1430" y="0"/>
                  </a:moveTo>
                  <a:cubicBezTo>
                    <a:pt x="1363" y="0"/>
                    <a:pt x="1294" y="18"/>
                    <a:pt x="1235" y="54"/>
                  </a:cubicBezTo>
                  <a:cubicBezTo>
                    <a:pt x="1077" y="181"/>
                    <a:pt x="1013" y="402"/>
                    <a:pt x="1140" y="561"/>
                  </a:cubicBezTo>
                  <a:cubicBezTo>
                    <a:pt x="1267" y="751"/>
                    <a:pt x="1330" y="972"/>
                    <a:pt x="1298" y="1162"/>
                  </a:cubicBezTo>
                  <a:cubicBezTo>
                    <a:pt x="1235" y="1384"/>
                    <a:pt x="1140" y="1574"/>
                    <a:pt x="950" y="1701"/>
                  </a:cubicBezTo>
                  <a:cubicBezTo>
                    <a:pt x="819" y="1806"/>
                    <a:pt x="666" y="1867"/>
                    <a:pt x="509" y="1867"/>
                  </a:cubicBezTo>
                  <a:cubicBezTo>
                    <a:pt x="477" y="1867"/>
                    <a:pt x="444" y="1864"/>
                    <a:pt x="412" y="1859"/>
                  </a:cubicBezTo>
                  <a:cubicBezTo>
                    <a:pt x="222" y="1859"/>
                    <a:pt x="32" y="1986"/>
                    <a:pt x="32" y="2207"/>
                  </a:cubicBezTo>
                  <a:cubicBezTo>
                    <a:pt x="0" y="2397"/>
                    <a:pt x="158" y="2556"/>
                    <a:pt x="348" y="2587"/>
                  </a:cubicBezTo>
                  <a:lnTo>
                    <a:pt x="475" y="2587"/>
                  </a:lnTo>
                  <a:cubicBezTo>
                    <a:pt x="792" y="2587"/>
                    <a:pt x="1108" y="2492"/>
                    <a:pt x="1362" y="2302"/>
                  </a:cubicBezTo>
                  <a:cubicBezTo>
                    <a:pt x="1678" y="2049"/>
                    <a:pt x="1900" y="1701"/>
                    <a:pt x="1995" y="1289"/>
                  </a:cubicBezTo>
                  <a:cubicBezTo>
                    <a:pt x="2059" y="877"/>
                    <a:pt x="1963" y="466"/>
                    <a:pt x="1710" y="149"/>
                  </a:cubicBezTo>
                  <a:cubicBezTo>
                    <a:pt x="1651" y="50"/>
                    <a:pt x="1542" y="0"/>
                    <a:pt x="14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14"/>
            <p:cNvSpPr/>
            <p:nvPr/>
          </p:nvSpPr>
          <p:spPr>
            <a:xfrm>
              <a:off x="2084425" y="1295975"/>
              <a:ext cx="61775" cy="74275"/>
            </a:xfrm>
            <a:custGeom>
              <a:rect b="b" l="l" r="r" t="t"/>
              <a:pathLst>
                <a:path extrusionOk="0" h="2971" w="2471">
                  <a:moveTo>
                    <a:pt x="889" y="0"/>
                  </a:moveTo>
                  <a:cubicBezTo>
                    <a:pt x="666" y="0"/>
                    <a:pt x="445" y="47"/>
                    <a:pt x="254" y="152"/>
                  </a:cubicBezTo>
                  <a:cubicBezTo>
                    <a:pt x="64" y="215"/>
                    <a:pt x="0" y="437"/>
                    <a:pt x="64" y="627"/>
                  </a:cubicBezTo>
                  <a:cubicBezTo>
                    <a:pt x="132" y="742"/>
                    <a:pt x="251" y="823"/>
                    <a:pt x="384" y="823"/>
                  </a:cubicBezTo>
                  <a:cubicBezTo>
                    <a:pt x="434" y="823"/>
                    <a:pt x="486" y="811"/>
                    <a:pt x="539" y="785"/>
                  </a:cubicBezTo>
                  <a:cubicBezTo>
                    <a:pt x="643" y="733"/>
                    <a:pt x="767" y="710"/>
                    <a:pt x="889" y="710"/>
                  </a:cubicBezTo>
                  <a:cubicBezTo>
                    <a:pt x="988" y="710"/>
                    <a:pt x="1087" y="725"/>
                    <a:pt x="1172" y="754"/>
                  </a:cubicBezTo>
                  <a:cubicBezTo>
                    <a:pt x="1394" y="849"/>
                    <a:pt x="1552" y="975"/>
                    <a:pt x="1647" y="1197"/>
                  </a:cubicBezTo>
                  <a:cubicBezTo>
                    <a:pt x="1742" y="1387"/>
                    <a:pt x="1742" y="1609"/>
                    <a:pt x="1679" y="1830"/>
                  </a:cubicBezTo>
                  <a:cubicBezTo>
                    <a:pt x="1584" y="2020"/>
                    <a:pt x="1457" y="2210"/>
                    <a:pt x="1235" y="2305"/>
                  </a:cubicBezTo>
                  <a:cubicBezTo>
                    <a:pt x="1077" y="2369"/>
                    <a:pt x="982" y="2590"/>
                    <a:pt x="1077" y="2749"/>
                  </a:cubicBezTo>
                  <a:cubicBezTo>
                    <a:pt x="1140" y="2907"/>
                    <a:pt x="1267" y="2970"/>
                    <a:pt x="1394" y="2970"/>
                  </a:cubicBezTo>
                  <a:cubicBezTo>
                    <a:pt x="1457" y="2970"/>
                    <a:pt x="1489" y="2970"/>
                    <a:pt x="1520" y="2939"/>
                  </a:cubicBezTo>
                  <a:cubicBezTo>
                    <a:pt x="1900" y="2780"/>
                    <a:pt x="2185" y="2464"/>
                    <a:pt x="2344" y="2084"/>
                  </a:cubicBezTo>
                  <a:cubicBezTo>
                    <a:pt x="2470" y="1672"/>
                    <a:pt x="2470" y="1260"/>
                    <a:pt x="2280" y="880"/>
                  </a:cubicBezTo>
                  <a:cubicBezTo>
                    <a:pt x="2122" y="500"/>
                    <a:pt x="1805" y="247"/>
                    <a:pt x="1425" y="89"/>
                  </a:cubicBezTo>
                  <a:cubicBezTo>
                    <a:pt x="1255" y="32"/>
                    <a:pt x="1071" y="0"/>
                    <a:pt x="8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14"/>
            <p:cNvSpPr/>
            <p:nvPr/>
          </p:nvSpPr>
          <p:spPr>
            <a:xfrm>
              <a:off x="2045625" y="1345925"/>
              <a:ext cx="106900" cy="91625"/>
            </a:xfrm>
            <a:custGeom>
              <a:rect b="b" l="l" r="r" t="t"/>
              <a:pathLst>
                <a:path extrusionOk="0" h="3665" w="4276">
                  <a:moveTo>
                    <a:pt x="3513" y="1"/>
                  </a:moveTo>
                  <a:cubicBezTo>
                    <a:pt x="3441" y="1"/>
                    <a:pt x="3365" y="18"/>
                    <a:pt x="3294" y="54"/>
                  </a:cubicBezTo>
                  <a:cubicBezTo>
                    <a:pt x="3167" y="181"/>
                    <a:pt x="3104" y="402"/>
                    <a:pt x="3231" y="561"/>
                  </a:cubicBezTo>
                  <a:cubicBezTo>
                    <a:pt x="3452" y="909"/>
                    <a:pt x="3547" y="1289"/>
                    <a:pt x="3452" y="1701"/>
                  </a:cubicBezTo>
                  <a:cubicBezTo>
                    <a:pt x="3389" y="2113"/>
                    <a:pt x="3167" y="2461"/>
                    <a:pt x="2819" y="2683"/>
                  </a:cubicBezTo>
                  <a:cubicBezTo>
                    <a:pt x="2567" y="2859"/>
                    <a:pt x="2255" y="2955"/>
                    <a:pt x="1930" y="2955"/>
                  </a:cubicBezTo>
                  <a:cubicBezTo>
                    <a:pt x="1847" y="2955"/>
                    <a:pt x="1763" y="2949"/>
                    <a:pt x="1679" y="2936"/>
                  </a:cubicBezTo>
                  <a:cubicBezTo>
                    <a:pt x="1267" y="2841"/>
                    <a:pt x="919" y="2619"/>
                    <a:pt x="697" y="2271"/>
                  </a:cubicBezTo>
                  <a:cubicBezTo>
                    <a:pt x="642" y="2179"/>
                    <a:pt x="544" y="2129"/>
                    <a:pt x="440" y="2129"/>
                  </a:cubicBezTo>
                  <a:cubicBezTo>
                    <a:pt x="365" y="2129"/>
                    <a:pt x="288" y="2155"/>
                    <a:pt x="222" y="2208"/>
                  </a:cubicBezTo>
                  <a:cubicBezTo>
                    <a:pt x="64" y="2303"/>
                    <a:pt x="0" y="2524"/>
                    <a:pt x="127" y="2683"/>
                  </a:cubicBezTo>
                  <a:cubicBezTo>
                    <a:pt x="444" y="3189"/>
                    <a:pt x="982" y="3506"/>
                    <a:pt x="1552" y="3633"/>
                  </a:cubicBezTo>
                  <a:cubicBezTo>
                    <a:pt x="1711" y="3664"/>
                    <a:pt x="1837" y="3664"/>
                    <a:pt x="1964" y="3664"/>
                  </a:cubicBezTo>
                  <a:cubicBezTo>
                    <a:pt x="2407" y="3664"/>
                    <a:pt x="2851" y="3538"/>
                    <a:pt x="3231" y="3253"/>
                  </a:cubicBezTo>
                  <a:cubicBezTo>
                    <a:pt x="3706" y="2936"/>
                    <a:pt x="4054" y="2429"/>
                    <a:pt x="4149" y="1828"/>
                  </a:cubicBezTo>
                  <a:cubicBezTo>
                    <a:pt x="4276" y="1258"/>
                    <a:pt x="4149" y="656"/>
                    <a:pt x="3801" y="149"/>
                  </a:cubicBezTo>
                  <a:cubicBezTo>
                    <a:pt x="3741" y="50"/>
                    <a:pt x="3633" y="1"/>
                    <a:pt x="351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14"/>
            <p:cNvSpPr/>
            <p:nvPr/>
          </p:nvSpPr>
          <p:spPr>
            <a:xfrm>
              <a:off x="2017925" y="1226725"/>
              <a:ext cx="98200" cy="84925"/>
            </a:xfrm>
            <a:custGeom>
              <a:rect b="b" l="l" r="r" t="t"/>
              <a:pathLst>
                <a:path extrusionOk="0" h="3397" w="3928">
                  <a:moveTo>
                    <a:pt x="546" y="1"/>
                  </a:moveTo>
                  <a:cubicBezTo>
                    <a:pt x="448" y="1"/>
                    <a:pt x="360" y="13"/>
                    <a:pt x="285" y="40"/>
                  </a:cubicBezTo>
                  <a:cubicBezTo>
                    <a:pt x="95" y="103"/>
                    <a:pt x="0" y="293"/>
                    <a:pt x="63" y="483"/>
                  </a:cubicBezTo>
                  <a:cubicBezTo>
                    <a:pt x="114" y="634"/>
                    <a:pt x="243" y="725"/>
                    <a:pt x="389" y="725"/>
                  </a:cubicBezTo>
                  <a:cubicBezTo>
                    <a:pt x="427" y="725"/>
                    <a:pt x="467" y="718"/>
                    <a:pt x="507" y="705"/>
                  </a:cubicBezTo>
                  <a:cubicBezTo>
                    <a:pt x="518" y="703"/>
                    <a:pt x="532" y="702"/>
                    <a:pt x="548" y="702"/>
                  </a:cubicBezTo>
                  <a:cubicBezTo>
                    <a:pt x="767" y="702"/>
                    <a:pt x="1440" y="899"/>
                    <a:pt x="2059" y="1370"/>
                  </a:cubicBezTo>
                  <a:cubicBezTo>
                    <a:pt x="2534" y="1687"/>
                    <a:pt x="3072" y="2257"/>
                    <a:pt x="3199" y="3080"/>
                  </a:cubicBezTo>
                  <a:cubicBezTo>
                    <a:pt x="3199" y="3270"/>
                    <a:pt x="3357" y="3397"/>
                    <a:pt x="3547" y="3397"/>
                  </a:cubicBezTo>
                  <a:lnTo>
                    <a:pt x="3579" y="3397"/>
                  </a:lnTo>
                  <a:cubicBezTo>
                    <a:pt x="3769" y="3365"/>
                    <a:pt x="3927" y="3175"/>
                    <a:pt x="3895" y="2985"/>
                  </a:cubicBezTo>
                  <a:cubicBezTo>
                    <a:pt x="3769" y="2035"/>
                    <a:pt x="3167" y="1212"/>
                    <a:pt x="2217" y="610"/>
                  </a:cubicBezTo>
                  <a:cubicBezTo>
                    <a:pt x="1717" y="295"/>
                    <a:pt x="1021" y="1"/>
                    <a:pt x="54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14"/>
            <p:cNvSpPr/>
            <p:nvPr/>
          </p:nvSpPr>
          <p:spPr>
            <a:xfrm>
              <a:off x="1876200" y="1374275"/>
              <a:ext cx="109275" cy="95725"/>
            </a:xfrm>
            <a:custGeom>
              <a:rect b="b" l="l" r="r" t="t"/>
              <a:pathLst>
                <a:path extrusionOk="0" h="3829" w="4371">
                  <a:moveTo>
                    <a:pt x="979" y="0"/>
                  </a:moveTo>
                  <a:cubicBezTo>
                    <a:pt x="892" y="0"/>
                    <a:pt x="803" y="32"/>
                    <a:pt x="729" y="92"/>
                  </a:cubicBezTo>
                  <a:cubicBezTo>
                    <a:pt x="285" y="504"/>
                    <a:pt x="0" y="1042"/>
                    <a:pt x="0" y="1644"/>
                  </a:cubicBezTo>
                  <a:cubicBezTo>
                    <a:pt x="0" y="2847"/>
                    <a:pt x="1109" y="3829"/>
                    <a:pt x="2439" y="3829"/>
                  </a:cubicBezTo>
                  <a:cubicBezTo>
                    <a:pt x="3136" y="3829"/>
                    <a:pt x="3769" y="3575"/>
                    <a:pt x="4244" y="3132"/>
                  </a:cubicBezTo>
                  <a:cubicBezTo>
                    <a:pt x="4371" y="2974"/>
                    <a:pt x="4371" y="2752"/>
                    <a:pt x="4244" y="2625"/>
                  </a:cubicBezTo>
                  <a:cubicBezTo>
                    <a:pt x="4160" y="2559"/>
                    <a:pt x="4059" y="2518"/>
                    <a:pt x="3964" y="2518"/>
                  </a:cubicBezTo>
                  <a:cubicBezTo>
                    <a:pt x="3878" y="2518"/>
                    <a:pt x="3797" y="2551"/>
                    <a:pt x="3737" y="2625"/>
                  </a:cubicBezTo>
                  <a:cubicBezTo>
                    <a:pt x="3421" y="2942"/>
                    <a:pt x="2946" y="3132"/>
                    <a:pt x="2439" y="3132"/>
                  </a:cubicBezTo>
                  <a:cubicBezTo>
                    <a:pt x="1489" y="3132"/>
                    <a:pt x="729" y="2467"/>
                    <a:pt x="729" y="1644"/>
                  </a:cubicBezTo>
                  <a:cubicBezTo>
                    <a:pt x="729" y="1264"/>
                    <a:pt x="887" y="884"/>
                    <a:pt x="1204" y="630"/>
                  </a:cubicBezTo>
                  <a:cubicBezTo>
                    <a:pt x="1362" y="504"/>
                    <a:pt x="1362" y="282"/>
                    <a:pt x="1235" y="124"/>
                  </a:cubicBezTo>
                  <a:cubicBezTo>
                    <a:pt x="1169" y="40"/>
                    <a:pt x="1075" y="0"/>
                    <a:pt x="9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14"/>
            <p:cNvSpPr/>
            <p:nvPr/>
          </p:nvSpPr>
          <p:spPr>
            <a:xfrm>
              <a:off x="1967250" y="1436125"/>
              <a:ext cx="83950" cy="23600"/>
            </a:xfrm>
            <a:custGeom>
              <a:rect b="b" l="l" r="r" t="t"/>
              <a:pathLst>
                <a:path extrusionOk="0" h="944" w="3358">
                  <a:moveTo>
                    <a:pt x="393" y="1"/>
                  </a:moveTo>
                  <a:cubicBezTo>
                    <a:pt x="248" y="1"/>
                    <a:pt x="111" y="72"/>
                    <a:pt x="64" y="215"/>
                  </a:cubicBezTo>
                  <a:cubicBezTo>
                    <a:pt x="0" y="405"/>
                    <a:pt x="64" y="595"/>
                    <a:pt x="254" y="690"/>
                  </a:cubicBezTo>
                  <a:cubicBezTo>
                    <a:pt x="285" y="690"/>
                    <a:pt x="919" y="943"/>
                    <a:pt x="1837" y="943"/>
                  </a:cubicBezTo>
                  <a:cubicBezTo>
                    <a:pt x="2217" y="943"/>
                    <a:pt x="2629" y="911"/>
                    <a:pt x="3072" y="785"/>
                  </a:cubicBezTo>
                  <a:cubicBezTo>
                    <a:pt x="3262" y="753"/>
                    <a:pt x="3357" y="563"/>
                    <a:pt x="3326" y="373"/>
                  </a:cubicBezTo>
                  <a:cubicBezTo>
                    <a:pt x="3273" y="217"/>
                    <a:pt x="3135" y="103"/>
                    <a:pt x="2982" y="103"/>
                  </a:cubicBezTo>
                  <a:cubicBezTo>
                    <a:pt x="2949" y="103"/>
                    <a:pt x="2916" y="108"/>
                    <a:pt x="2882" y="120"/>
                  </a:cubicBezTo>
                  <a:cubicBezTo>
                    <a:pt x="2521" y="208"/>
                    <a:pt x="2180" y="239"/>
                    <a:pt x="1876" y="239"/>
                  </a:cubicBezTo>
                  <a:cubicBezTo>
                    <a:pt x="1084" y="239"/>
                    <a:pt x="539" y="25"/>
                    <a:pt x="539" y="25"/>
                  </a:cubicBezTo>
                  <a:cubicBezTo>
                    <a:pt x="491" y="9"/>
                    <a:pt x="442" y="1"/>
                    <a:pt x="39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14"/>
            <p:cNvSpPr/>
            <p:nvPr/>
          </p:nvSpPr>
          <p:spPr>
            <a:xfrm>
              <a:off x="2061450" y="1411275"/>
              <a:ext cx="69700" cy="62700"/>
            </a:xfrm>
            <a:custGeom>
              <a:rect b="b" l="l" r="r" t="t"/>
              <a:pathLst>
                <a:path extrusionOk="0" h="2508" w="2788">
                  <a:moveTo>
                    <a:pt x="2412" y="0"/>
                  </a:moveTo>
                  <a:cubicBezTo>
                    <a:pt x="2244" y="0"/>
                    <a:pt x="2088" y="120"/>
                    <a:pt x="2059" y="290"/>
                  </a:cubicBezTo>
                  <a:cubicBezTo>
                    <a:pt x="2059" y="322"/>
                    <a:pt x="1743" y="1684"/>
                    <a:pt x="318" y="1779"/>
                  </a:cubicBezTo>
                  <a:cubicBezTo>
                    <a:pt x="128" y="1810"/>
                    <a:pt x="1" y="1969"/>
                    <a:pt x="1" y="2159"/>
                  </a:cubicBezTo>
                  <a:cubicBezTo>
                    <a:pt x="33" y="2349"/>
                    <a:pt x="159" y="2507"/>
                    <a:pt x="349" y="2507"/>
                  </a:cubicBezTo>
                  <a:cubicBezTo>
                    <a:pt x="381" y="2507"/>
                    <a:pt x="381" y="2507"/>
                    <a:pt x="381" y="2475"/>
                  </a:cubicBezTo>
                  <a:cubicBezTo>
                    <a:pt x="1933" y="2349"/>
                    <a:pt x="2598" y="1082"/>
                    <a:pt x="2756" y="449"/>
                  </a:cubicBezTo>
                  <a:cubicBezTo>
                    <a:pt x="2788" y="259"/>
                    <a:pt x="2661" y="69"/>
                    <a:pt x="2471" y="5"/>
                  </a:cubicBezTo>
                  <a:cubicBezTo>
                    <a:pt x="2451" y="2"/>
                    <a:pt x="2432" y="0"/>
                    <a:pt x="241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14"/>
            <p:cNvSpPr/>
            <p:nvPr/>
          </p:nvSpPr>
          <p:spPr>
            <a:xfrm>
              <a:off x="1994950" y="1449400"/>
              <a:ext cx="81575" cy="51475"/>
            </a:xfrm>
            <a:custGeom>
              <a:rect b="b" l="l" r="r" t="t"/>
              <a:pathLst>
                <a:path extrusionOk="0" h="2059" w="3263">
                  <a:moveTo>
                    <a:pt x="697" y="0"/>
                  </a:moveTo>
                  <a:lnTo>
                    <a:pt x="1" y="127"/>
                  </a:lnTo>
                  <a:cubicBezTo>
                    <a:pt x="1" y="159"/>
                    <a:pt x="159" y="1109"/>
                    <a:pt x="1489" y="1457"/>
                  </a:cubicBezTo>
                  <a:cubicBezTo>
                    <a:pt x="2059" y="1615"/>
                    <a:pt x="2344" y="1742"/>
                    <a:pt x="2661" y="1964"/>
                  </a:cubicBezTo>
                  <a:cubicBezTo>
                    <a:pt x="2724" y="2027"/>
                    <a:pt x="2788" y="2059"/>
                    <a:pt x="2883" y="2059"/>
                  </a:cubicBezTo>
                  <a:cubicBezTo>
                    <a:pt x="2978" y="2059"/>
                    <a:pt x="3104" y="1996"/>
                    <a:pt x="3168" y="1901"/>
                  </a:cubicBezTo>
                  <a:cubicBezTo>
                    <a:pt x="3263" y="1742"/>
                    <a:pt x="3231" y="1520"/>
                    <a:pt x="3073" y="1394"/>
                  </a:cubicBezTo>
                  <a:cubicBezTo>
                    <a:pt x="2629" y="1077"/>
                    <a:pt x="2218" y="919"/>
                    <a:pt x="1679" y="792"/>
                  </a:cubicBezTo>
                  <a:cubicBezTo>
                    <a:pt x="824" y="539"/>
                    <a:pt x="697" y="32"/>
                    <a:pt x="69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14"/>
            <p:cNvSpPr/>
            <p:nvPr/>
          </p:nvSpPr>
          <p:spPr>
            <a:xfrm>
              <a:off x="2074125" y="1455975"/>
              <a:ext cx="31700" cy="29075"/>
            </a:xfrm>
            <a:custGeom>
              <a:rect b="b" l="l" r="r" t="t"/>
              <a:pathLst>
                <a:path extrusionOk="0" h="1163" w="1268">
                  <a:moveTo>
                    <a:pt x="437" y="1"/>
                  </a:moveTo>
                  <a:cubicBezTo>
                    <a:pt x="323" y="1"/>
                    <a:pt x="206" y="50"/>
                    <a:pt x="127" y="149"/>
                  </a:cubicBezTo>
                  <a:cubicBezTo>
                    <a:pt x="1" y="276"/>
                    <a:pt x="32" y="497"/>
                    <a:pt x="191" y="624"/>
                  </a:cubicBezTo>
                  <a:cubicBezTo>
                    <a:pt x="191" y="624"/>
                    <a:pt x="381" y="782"/>
                    <a:pt x="602" y="1036"/>
                  </a:cubicBezTo>
                  <a:cubicBezTo>
                    <a:pt x="666" y="1131"/>
                    <a:pt x="761" y="1162"/>
                    <a:pt x="856" y="1162"/>
                  </a:cubicBezTo>
                  <a:cubicBezTo>
                    <a:pt x="951" y="1162"/>
                    <a:pt x="1014" y="1131"/>
                    <a:pt x="1077" y="1099"/>
                  </a:cubicBezTo>
                  <a:cubicBezTo>
                    <a:pt x="1236" y="972"/>
                    <a:pt x="1267" y="751"/>
                    <a:pt x="1141" y="592"/>
                  </a:cubicBezTo>
                  <a:cubicBezTo>
                    <a:pt x="887" y="276"/>
                    <a:pt x="666" y="86"/>
                    <a:pt x="634" y="54"/>
                  </a:cubicBezTo>
                  <a:cubicBezTo>
                    <a:pt x="575" y="18"/>
                    <a:pt x="506" y="1"/>
                    <a:pt x="43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14"/>
            <p:cNvSpPr/>
            <p:nvPr/>
          </p:nvSpPr>
          <p:spPr>
            <a:xfrm>
              <a:off x="1825525" y="1231000"/>
              <a:ext cx="76025" cy="60075"/>
            </a:xfrm>
            <a:custGeom>
              <a:rect b="b" l="l" r="r" t="t"/>
              <a:pathLst>
                <a:path extrusionOk="0" h="2403" w="3041">
                  <a:moveTo>
                    <a:pt x="2246" y="1"/>
                  </a:moveTo>
                  <a:cubicBezTo>
                    <a:pt x="1626" y="1"/>
                    <a:pt x="1115" y="168"/>
                    <a:pt x="729" y="502"/>
                  </a:cubicBezTo>
                  <a:cubicBezTo>
                    <a:pt x="32" y="1104"/>
                    <a:pt x="0" y="1991"/>
                    <a:pt x="0" y="2054"/>
                  </a:cubicBezTo>
                  <a:cubicBezTo>
                    <a:pt x="0" y="2244"/>
                    <a:pt x="159" y="2403"/>
                    <a:pt x="349" y="2403"/>
                  </a:cubicBezTo>
                  <a:cubicBezTo>
                    <a:pt x="539" y="2403"/>
                    <a:pt x="697" y="2244"/>
                    <a:pt x="697" y="2054"/>
                  </a:cubicBezTo>
                  <a:cubicBezTo>
                    <a:pt x="697" y="2054"/>
                    <a:pt x="729" y="1421"/>
                    <a:pt x="1204" y="1041"/>
                  </a:cubicBezTo>
                  <a:cubicBezTo>
                    <a:pt x="1458" y="812"/>
                    <a:pt x="1815" y="705"/>
                    <a:pt x="2275" y="705"/>
                  </a:cubicBezTo>
                  <a:cubicBezTo>
                    <a:pt x="2387" y="705"/>
                    <a:pt x="2505" y="712"/>
                    <a:pt x="2629" y="724"/>
                  </a:cubicBezTo>
                  <a:cubicBezTo>
                    <a:pt x="2648" y="727"/>
                    <a:pt x="2668" y="729"/>
                    <a:pt x="2687" y="729"/>
                  </a:cubicBezTo>
                  <a:cubicBezTo>
                    <a:pt x="2856" y="729"/>
                    <a:pt x="3009" y="607"/>
                    <a:pt x="3009" y="407"/>
                  </a:cubicBezTo>
                  <a:cubicBezTo>
                    <a:pt x="3041" y="217"/>
                    <a:pt x="2914" y="59"/>
                    <a:pt x="2692" y="27"/>
                  </a:cubicBezTo>
                  <a:cubicBezTo>
                    <a:pt x="2538" y="10"/>
                    <a:pt x="2389" y="1"/>
                    <a:pt x="224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14"/>
            <p:cNvSpPr/>
            <p:nvPr/>
          </p:nvSpPr>
          <p:spPr>
            <a:xfrm>
              <a:off x="1875400" y="1211675"/>
              <a:ext cx="114025" cy="47725"/>
            </a:xfrm>
            <a:custGeom>
              <a:rect b="b" l="l" r="r" t="t"/>
              <a:pathLst>
                <a:path extrusionOk="0" h="1909" w="4561">
                  <a:moveTo>
                    <a:pt x="2660" y="0"/>
                  </a:moveTo>
                  <a:cubicBezTo>
                    <a:pt x="2107" y="0"/>
                    <a:pt x="1535" y="114"/>
                    <a:pt x="1014" y="420"/>
                  </a:cubicBezTo>
                  <a:cubicBezTo>
                    <a:pt x="349" y="832"/>
                    <a:pt x="96" y="1370"/>
                    <a:pt x="96" y="1402"/>
                  </a:cubicBezTo>
                  <a:cubicBezTo>
                    <a:pt x="1" y="1592"/>
                    <a:pt x="64" y="1782"/>
                    <a:pt x="254" y="1877"/>
                  </a:cubicBezTo>
                  <a:cubicBezTo>
                    <a:pt x="317" y="1877"/>
                    <a:pt x="349" y="1909"/>
                    <a:pt x="412" y="1909"/>
                  </a:cubicBezTo>
                  <a:cubicBezTo>
                    <a:pt x="539" y="1909"/>
                    <a:pt x="666" y="1814"/>
                    <a:pt x="729" y="1687"/>
                  </a:cubicBezTo>
                  <a:cubicBezTo>
                    <a:pt x="729" y="1687"/>
                    <a:pt x="1200" y="705"/>
                    <a:pt x="2653" y="705"/>
                  </a:cubicBezTo>
                  <a:cubicBezTo>
                    <a:pt x="3045" y="705"/>
                    <a:pt x="3509" y="777"/>
                    <a:pt x="4054" y="959"/>
                  </a:cubicBezTo>
                  <a:cubicBezTo>
                    <a:pt x="4094" y="972"/>
                    <a:pt x="4134" y="978"/>
                    <a:pt x="4172" y="978"/>
                  </a:cubicBezTo>
                  <a:cubicBezTo>
                    <a:pt x="4318" y="978"/>
                    <a:pt x="4448" y="887"/>
                    <a:pt x="4498" y="737"/>
                  </a:cubicBezTo>
                  <a:cubicBezTo>
                    <a:pt x="4561" y="547"/>
                    <a:pt x="4466" y="357"/>
                    <a:pt x="4276" y="294"/>
                  </a:cubicBezTo>
                  <a:cubicBezTo>
                    <a:pt x="3818" y="130"/>
                    <a:pt x="3250" y="0"/>
                    <a:pt x="266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14"/>
            <p:cNvSpPr/>
            <p:nvPr/>
          </p:nvSpPr>
          <p:spPr>
            <a:xfrm>
              <a:off x="1994150" y="1349725"/>
              <a:ext cx="34075" cy="49025"/>
            </a:xfrm>
            <a:custGeom>
              <a:rect b="b" l="l" r="r" t="t"/>
              <a:pathLst>
                <a:path extrusionOk="0" h="1961" w="1363">
                  <a:moveTo>
                    <a:pt x="411" y="1"/>
                  </a:moveTo>
                  <a:cubicBezTo>
                    <a:pt x="320" y="1"/>
                    <a:pt x="226" y="40"/>
                    <a:pt x="159" y="124"/>
                  </a:cubicBezTo>
                  <a:cubicBezTo>
                    <a:pt x="1" y="250"/>
                    <a:pt x="33" y="472"/>
                    <a:pt x="159" y="599"/>
                  </a:cubicBezTo>
                  <a:cubicBezTo>
                    <a:pt x="191" y="630"/>
                    <a:pt x="571" y="979"/>
                    <a:pt x="444" y="1517"/>
                  </a:cubicBezTo>
                  <a:cubicBezTo>
                    <a:pt x="413" y="1739"/>
                    <a:pt x="539" y="1929"/>
                    <a:pt x="729" y="1961"/>
                  </a:cubicBezTo>
                  <a:lnTo>
                    <a:pt x="793" y="1961"/>
                  </a:lnTo>
                  <a:cubicBezTo>
                    <a:pt x="951" y="1961"/>
                    <a:pt x="1109" y="1834"/>
                    <a:pt x="1141" y="1676"/>
                  </a:cubicBezTo>
                  <a:cubicBezTo>
                    <a:pt x="1363" y="725"/>
                    <a:pt x="666" y="124"/>
                    <a:pt x="634" y="92"/>
                  </a:cubicBezTo>
                  <a:cubicBezTo>
                    <a:pt x="575" y="32"/>
                    <a:pt x="494" y="1"/>
                    <a:pt x="41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14"/>
            <p:cNvSpPr/>
            <p:nvPr/>
          </p:nvSpPr>
          <p:spPr>
            <a:xfrm>
              <a:off x="2025050" y="1320200"/>
              <a:ext cx="30900" cy="44500"/>
            </a:xfrm>
            <a:custGeom>
              <a:rect b="b" l="l" r="r" t="t"/>
              <a:pathLst>
                <a:path extrusionOk="0" h="1780" w="1236">
                  <a:moveTo>
                    <a:pt x="530" y="0"/>
                  </a:moveTo>
                  <a:cubicBezTo>
                    <a:pt x="366" y="0"/>
                    <a:pt x="218" y="94"/>
                    <a:pt x="190" y="260"/>
                  </a:cubicBezTo>
                  <a:cubicBezTo>
                    <a:pt x="0" y="1115"/>
                    <a:pt x="602" y="1653"/>
                    <a:pt x="633" y="1685"/>
                  </a:cubicBezTo>
                  <a:cubicBezTo>
                    <a:pt x="697" y="1748"/>
                    <a:pt x="792" y="1780"/>
                    <a:pt x="855" y="1780"/>
                  </a:cubicBezTo>
                  <a:cubicBezTo>
                    <a:pt x="950" y="1780"/>
                    <a:pt x="1045" y="1748"/>
                    <a:pt x="1109" y="1653"/>
                  </a:cubicBezTo>
                  <a:cubicBezTo>
                    <a:pt x="1235" y="1526"/>
                    <a:pt x="1235" y="1305"/>
                    <a:pt x="1077" y="1146"/>
                  </a:cubicBezTo>
                  <a:cubicBezTo>
                    <a:pt x="1077" y="1146"/>
                    <a:pt x="760" y="861"/>
                    <a:pt x="855" y="418"/>
                  </a:cubicBezTo>
                  <a:cubicBezTo>
                    <a:pt x="918" y="228"/>
                    <a:pt x="792" y="38"/>
                    <a:pt x="602" y="6"/>
                  </a:cubicBezTo>
                  <a:cubicBezTo>
                    <a:pt x="578" y="2"/>
                    <a:pt x="554" y="0"/>
                    <a:pt x="53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14"/>
            <p:cNvSpPr/>
            <p:nvPr/>
          </p:nvSpPr>
          <p:spPr>
            <a:xfrm>
              <a:off x="1947450" y="1293000"/>
              <a:ext cx="27725" cy="47950"/>
            </a:xfrm>
            <a:custGeom>
              <a:rect b="b" l="l" r="r" t="t"/>
              <a:pathLst>
                <a:path extrusionOk="0" h="1918" w="1109">
                  <a:moveTo>
                    <a:pt x="390" y="0"/>
                  </a:moveTo>
                  <a:cubicBezTo>
                    <a:pt x="310" y="0"/>
                    <a:pt x="228" y="25"/>
                    <a:pt x="159" y="81"/>
                  </a:cubicBezTo>
                  <a:cubicBezTo>
                    <a:pt x="1" y="239"/>
                    <a:pt x="1" y="461"/>
                    <a:pt x="127" y="588"/>
                  </a:cubicBezTo>
                  <a:cubicBezTo>
                    <a:pt x="571" y="1063"/>
                    <a:pt x="317" y="1506"/>
                    <a:pt x="286" y="1569"/>
                  </a:cubicBezTo>
                  <a:lnTo>
                    <a:pt x="887" y="1918"/>
                  </a:lnTo>
                  <a:cubicBezTo>
                    <a:pt x="919" y="1886"/>
                    <a:pt x="1046" y="1664"/>
                    <a:pt x="1077" y="1348"/>
                  </a:cubicBezTo>
                  <a:cubicBezTo>
                    <a:pt x="1109" y="1031"/>
                    <a:pt x="1077" y="588"/>
                    <a:pt x="666" y="113"/>
                  </a:cubicBezTo>
                  <a:cubicBezTo>
                    <a:pt x="594" y="41"/>
                    <a:pt x="493" y="0"/>
                    <a:pt x="39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14"/>
            <p:cNvSpPr/>
            <p:nvPr/>
          </p:nvSpPr>
          <p:spPr>
            <a:xfrm>
              <a:off x="1832650" y="1363100"/>
              <a:ext cx="50700" cy="22975"/>
            </a:xfrm>
            <a:custGeom>
              <a:rect b="b" l="l" r="r" t="t"/>
              <a:pathLst>
                <a:path extrusionOk="0" h="919" w="2028">
                  <a:moveTo>
                    <a:pt x="507" y="0"/>
                  </a:moveTo>
                  <a:lnTo>
                    <a:pt x="1" y="476"/>
                  </a:lnTo>
                  <a:cubicBezTo>
                    <a:pt x="1" y="507"/>
                    <a:pt x="191" y="697"/>
                    <a:pt x="507" y="824"/>
                  </a:cubicBezTo>
                  <a:cubicBezTo>
                    <a:pt x="634" y="856"/>
                    <a:pt x="824" y="919"/>
                    <a:pt x="1046" y="919"/>
                  </a:cubicBezTo>
                  <a:cubicBezTo>
                    <a:pt x="1267" y="919"/>
                    <a:pt x="1521" y="887"/>
                    <a:pt x="1806" y="729"/>
                  </a:cubicBezTo>
                  <a:cubicBezTo>
                    <a:pt x="1964" y="634"/>
                    <a:pt x="2027" y="444"/>
                    <a:pt x="1964" y="254"/>
                  </a:cubicBezTo>
                  <a:cubicBezTo>
                    <a:pt x="1895" y="139"/>
                    <a:pt x="1760" y="58"/>
                    <a:pt x="1630" y="58"/>
                  </a:cubicBezTo>
                  <a:cubicBezTo>
                    <a:pt x="1581" y="58"/>
                    <a:pt x="1533" y="69"/>
                    <a:pt x="1489" y="95"/>
                  </a:cubicBezTo>
                  <a:cubicBezTo>
                    <a:pt x="1326" y="177"/>
                    <a:pt x="1178" y="207"/>
                    <a:pt x="1049" y="207"/>
                  </a:cubicBezTo>
                  <a:cubicBezTo>
                    <a:pt x="730" y="207"/>
                    <a:pt x="530" y="23"/>
                    <a:pt x="50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14"/>
            <p:cNvSpPr/>
            <p:nvPr/>
          </p:nvSpPr>
          <p:spPr>
            <a:xfrm>
              <a:off x="1973575" y="1395550"/>
              <a:ext cx="27750" cy="34075"/>
            </a:xfrm>
            <a:custGeom>
              <a:rect b="b" l="l" r="r" t="t"/>
              <a:pathLst>
                <a:path extrusionOk="0" h="1363" w="1110">
                  <a:moveTo>
                    <a:pt x="191" y="1"/>
                  </a:moveTo>
                  <a:lnTo>
                    <a:pt x="96" y="349"/>
                  </a:lnTo>
                  <a:lnTo>
                    <a:pt x="1" y="666"/>
                  </a:lnTo>
                  <a:cubicBezTo>
                    <a:pt x="1" y="666"/>
                    <a:pt x="286" y="761"/>
                    <a:pt x="381" y="1078"/>
                  </a:cubicBezTo>
                  <a:cubicBezTo>
                    <a:pt x="412" y="1236"/>
                    <a:pt x="539" y="1363"/>
                    <a:pt x="697" y="1363"/>
                  </a:cubicBezTo>
                  <a:cubicBezTo>
                    <a:pt x="729" y="1363"/>
                    <a:pt x="761" y="1363"/>
                    <a:pt x="792" y="1331"/>
                  </a:cubicBezTo>
                  <a:cubicBezTo>
                    <a:pt x="982" y="1299"/>
                    <a:pt x="1109" y="1109"/>
                    <a:pt x="1046" y="919"/>
                  </a:cubicBezTo>
                  <a:cubicBezTo>
                    <a:pt x="919" y="349"/>
                    <a:pt x="444" y="64"/>
                    <a:pt x="19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14"/>
            <p:cNvSpPr/>
            <p:nvPr/>
          </p:nvSpPr>
          <p:spPr>
            <a:xfrm>
              <a:off x="2014750" y="1287000"/>
              <a:ext cx="55450" cy="54750"/>
            </a:xfrm>
            <a:custGeom>
              <a:rect b="b" l="l" r="r" t="t"/>
              <a:pathLst>
                <a:path extrusionOk="0" h="2190" w="2218">
                  <a:moveTo>
                    <a:pt x="458" y="0"/>
                  </a:moveTo>
                  <a:cubicBezTo>
                    <a:pt x="285" y="0"/>
                    <a:pt x="124" y="147"/>
                    <a:pt x="95" y="321"/>
                  </a:cubicBezTo>
                  <a:cubicBezTo>
                    <a:pt x="95" y="353"/>
                    <a:pt x="0" y="1049"/>
                    <a:pt x="475" y="1619"/>
                  </a:cubicBezTo>
                  <a:cubicBezTo>
                    <a:pt x="792" y="1968"/>
                    <a:pt x="1235" y="2158"/>
                    <a:pt x="1837" y="2189"/>
                  </a:cubicBezTo>
                  <a:cubicBezTo>
                    <a:pt x="2027" y="2189"/>
                    <a:pt x="2186" y="2063"/>
                    <a:pt x="2217" y="1873"/>
                  </a:cubicBezTo>
                  <a:cubicBezTo>
                    <a:pt x="2217" y="1651"/>
                    <a:pt x="2059" y="1493"/>
                    <a:pt x="1869" y="1493"/>
                  </a:cubicBezTo>
                  <a:cubicBezTo>
                    <a:pt x="1489" y="1461"/>
                    <a:pt x="1204" y="1366"/>
                    <a:pt x="1014" y="1144"/>
                  </a:cubicBezTo>
                  <a:cubicBezTo>
                    <a:pt x="760" y="859"/>
                    <a:pt x="792" y="416"/>
                    <a:pt x="792" y="416"/>
                  </a:cubicBezTo>
                  <a:cubicBezTo>
                    <a:pt x="824" y="226"/>
                    <a:pt x="697" y="36"/>
                    <a:pt x="507" y="4"/>
                  </a:cubicBezTo>
                  <a:cubicBezTo>
                    <a:pt x="491" y="2"/>
                    <a:pt x="474" y="0"/>
                    <a:pt x="45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14"/>
            <p:cNvSpPr/>
            <p:nvPr/>
          </p:nvSpPr>
          <p:spPr>
            <a:xfrm>
              <a:off x="1683025" y="1433400"/>
              <a:ext cx="306400" cy="216325"/>
            </a:xfrm>
            <a:custGeom>
              <a:rect b="b" l="l" r="r" t="t"/>
              <a:pathLst>
                <a:path extrusionOk="0" h="8653" w="12256">
                  <a:moveTo>
                    <a:pt x="4923" y="1"/>
                  </a:moveTo>
                  <a:cubicBezTo>
                    <a:pt x="4874" y="1"/>
                    <a:pt x="4826" y="13"/>
                    <a:pt x="4782" y="39"/>
                  </a:cubicBezTo>
                  <a:lnTo>
                    <a:pt x="3009" y="767"/>
                  </a:lnTo>
                  <a:cubicBezTo>
                    <a:pt x="2977" y="799"/>
                    <a:pt x="2945" y="830"/>
                    <a:pt x="2914" y="862"/>
                  </a:cubicBezTo>
                  <a:lnTo>
                    <a:pt x="95" y="3871"/>
                  </a:lnTo>
                  <a:cubicBezTo>
                    <a:pt x="32" y="3966"/>
                    <a:pt x="0" y="4092"/>
                    <a:pt x="32" y="4187"/>
                  </a:cubicBezTo>
                  <a:cubicBezTo>
                    <a:pt x="32" y="4314"/>
                    <a:pt x="127" y="4409"/>
                    <a:pt x="222" y="4441"/>
                  </a:cubicBezTo>
                  <a:lnTo>
                    <a:pt x="8962" y="8621"/>
                  </a:lnTo>
                  <a:cubicBezTo>
                    <a:pt x="8994" y="8621"/>
                    <a:pt x="9057" y="8653"/>
                    <a:pt x="9121" y="8653"/>
                  </a:cubicBezTo>
                  <a:cubicBezTo>
                    <a:pt x="9216" y="8653"/>
                    <a:pt x="9311" y="8621"/>
                    <a:pt x="9374" y="8526"/>
                  </a:cubicBezTo>
                  <a:lnTo>
                    <a:pt x="12129" y="5517"/>
                  </a:lnTo>
                  <a:cubicBezTo>
                    <a:pt x="12256" y="5359"/>
                    <a:pt x="12256" y="5137"/>
                    <a:pt x="12098" y="5011"/>
                  </a:cubicBezTo>
                  <a:cubicBezTo>
                    <a:pt x="12023" y="4951"/>
                    <a:pt x="11934" y="4919"/>
                    <a:pt x="11848" y="4919"/>
                  </a:cubicBezTo>
                  <a:cubicBezTo>
                    <a:pt x="11751" y="4919"/>
                    <a:pt x="11658" y="4959"/>
                    <a:pt x="11591" y="5042"/>
                  </a:cubicBezTo>
                  <a:lnTo>
                    <a:pt x="9026" y="7861"/>
                  </a:lnTo>
                  <a:lnTo>
                    <a:pt x="950" y="4029"/>
                  </a:lnTo>
                  <a:lnTo>
                    <a:pt x="3357" y="1400"/>
                  </a:lnTo>
                  <a:lnTo>
                    <a:pt x="5035" y="672"/>
                  </a:lnTo>
                  <a:cubicBezTo>
                    <a:pt x="5225" y="609"/>
                    <a:pt x="5320" y="387"/>
                    <a:pt x="5225" y="197"/>
                  </a:cubicBezTo>
                  <a:cubicBezTo>
                    <a:pt x="5180" y="82"/>
                    <a:pt x="5050" y="1"/>
                    <a:pt x="49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14"/>
            <p:cNvSpPr/>
            <p:nvPr/>
          </p:nvSpPr>
          <p:spPr>
            <a:xfrm>
              <a:off x="1970400" y="1452275"/>
              <a:ext cx="236750" cy="351050"/>
            </a:xfrm>
            <a:custGeom>
              <a:rect b="b" l="l" r="r" t="t"/>
              <a:pathLst>
                <a:path extrusionOk="0" h="14042" w="9470">
                  <a:moveTo>
                    <a:pt x="9074" y="0"/>
                  </a:moveTo>
                  <a:cubicBezTo>
                    <a:pt x="9018" y="0"/>
                    <a:pt x="8959" y="14"/>
                    <a:pt x="8900" y="44"/>
                  </a:cubicBezTo>
                  <a:lnTo>
                    <a:pt x="191" y="4192"/>
                  </a:lnTo>
                  <a:cubicBezTo>
                    <a:pt x="96" y="4256"/>
                    <a:pt x="1" y="4382"/>
                    <a:pt x="1" y="4509"/>
                  </a:cubicBezTo>
                  <a:lnTo>
                    <a:pt x="1" y="13693"/>
                  </a:lnTo>
                  <a:cubicBezTo>
                    <a:pt x="1" y="13820"/>
                    <a:pt x="64" y="13915"/>
                    <a:pt x="191" y="13978"/>
                  </a:cubicBezTo>
                  <a:cubicBezTo>
                    <a:pt x="223" y="14010"/>
                    <a:pt x="286" y="14041"/>
                    <a:pt x="349" y="14041"/>
                  </a:cubicBezTo>
                  <a:cubicBezTo>
                    <a:pt x="413" y="14041"/>
                    <a:pt x="476" y="14010"/>
                    <a:pt x="539" y="13978"/>
                  </a:cubicBezTo>
                  <a:lnTo>
                    <a:pt x="9217" y="9354"/>
                  </a:lnTo>
                  <a:cubicBezTo>
                    <a:pt x="9343" y="9291"/>
                    <a:pt x="9407" y="9164"/>
                    <a:pt x="9407" y="9038"/>
                  </a:cubicBezTo>
                  <a:lnTo>
                    <a:pt x="9407" y="6314"/>
                  </a:lnTo>
                  <a:cubicBezTo>
                    <a:pt x="9407" y="6092"/>
                    <a:pt x="9248" y="5934"/>
                    <a:pt x="9058" y="5934"/>
                  </a:cubicBezTo>
                  <a:cubicBezTo>
                    <a:pt x="8868" y="5934"/>
                    <a:pt x="8710" y="6124"/>
                    <a:pt x="8710" y="6314"/>
                  </a:cubicBezTo>
                  <a:lnTo>
                    <a:pt x="8710" y="8848"/>
                  </a:lnTo>
                  <a:lnTo>
                    <a:pt x="698" y="13091"/>
                  </a:lnTo>
                  <a:lnTo>
                    <a:pt x="698" y="4731"/>
                  </a:lnTo>
                  <a:lnTo>
                    <a:pt x="9217" y="677"/>
                  </a:lnTo>
                  <a:cubicBezTo>
                    <a:pt x="9375" y="582"/>
                    <a:pt x="9470" y="360"/>
                    <a:pt x="9375" y="202"/>
                  </a:cubicBezTo>
                  <a:cubicBezTo>
                    <a:pt x="9309" y="71"/>
                    <a:pt x="9198" y="0"/>
                    <a:pt x="907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14"/>
            <p:cNvSpPr/>
            <p:nvPr/>
          </p:nvSpPr>
          <p:spPr>
            <a:xfrm>
              <a:off x="1969625" y="1433075"/>
              <a:ext cx="306425" cy="216650"/>
            </a:xfrm>
            <a:custGeom>
              <a:rect b="b" l="l" r="r" t="t"/>
              <a:pathLst>
                <a:path extrusionOk="0" h="8666" w="12257">
                  <a:moveTo>
                    <a:pt x="7353" y="0"/>
                  </a:moveTo>
                  <a:cubicBezTo>
                    <a:pt x="7207" y="0"/>
                    <a:pt x="7074" y="86"/>
                    <a:pt x="6999" y="210"/>
                  </a:cubicBezTo>
                  <a:cubicBezTo>
                    <a:pt x="6936" y="400"/>
                    <a:pt x="7031" y="622"/>
                    <a:pt x="7189" y="685"/>
                  </a:cubicBezTo>
                  <a:lnTo>
                    <a:pt x="8868" y="1413"/>
                  </a:lnTo>
                  <a:lnTo>
                    <a:pt x="11274" y="4042"/>
                  </a:lnTo>
                  <a:lnTo>
                    <a:pt x="3231" y="7874"/>
                  </a:lnTo>
                  <a:lnTo>
                    <a:pt x="665" y="5055"/>
                  </a:lnTo>
                  <a:cubicBezTo>
                    <a:pt x="582" y="4972"/>
                    <a:pt x="480" y="4932"/>
                    <a:pt x="385" y="4932"/>
                  </a:cubicBezTo>
                  <a:cubicBezTo>
                    <a:pt x="299" y="4932"/>
                    <a:pt x="218" y="4964"/>
                    <a:pt x="159" y="5024"/>
                  </a:cubicBezTo>
                  <a:cubicBezTo>
                    <a:pt x="0" y="5150"/>
                    <a:pt x="0" y="5372"/>
                    <a:pt x="127" y="5530"/>
                  </a:cubicBezTo>
                  <a:lnTo>
                    <a:pt x="2882" y="8539"/>
                  </a:lnTo>
                  <a:cubicBezTo>
                    <a:pt x="2945" y="8634"/>
                    <a:pt x="3040" y="8666"/>
                    <a:pt x="3135" y="8666"/>
                  </a:cubicBezTo>
                  <a:cubicBezTo>
                    <a:pt x="3167" y="8666"/>
                    <a:pt x="3231" y="8634"/>
                    <a:pt x="3294" y="8634"/>
                  </a:cubicBezTo>
                  <a:lnTo>
                    <a:pt x="12035" y="4454"/>
                  </a:lnTo>
                  <a:cubicBezTo>
                    <a:pt x="12130" y="4422"/>
                    <a:pt x="12193" y="4327"/>
                    <a:pt x="12225" y="4200"/>
                  </a:cubicBezTo>
                  <a:cubicBezTo>
                    <a:pt x="12256" y="4105"/>
                    <a:pt x="12225" y="3979"/>
                    <a:pt x="12130" y="3884"/>
                  </a:cubicBezTo>
                  <a:lnTo>
                    <a:pt x="9343" y="875"/>
                  </a:lnTo>
                  <a:cubicBezTo>
                    <a:pt x="9311" y="843"/>
                    <a:pt x="9279" y="812"/>
                    <a:pt x="9216" y="780"/>
                  </a:cubicBezTo>
                  <a:lnTo>
                    <a:pt x="7474" y="20"/>
                  </a:lnTo>
                  <a:cubicBezTo>
                    <a:pt x="7434" y="6"/>
                    <a:pt x="7393" y="0"/>
                    <a:pt x="735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14"/>
            <p:cNvSpPr/>
            <p:nvPr/>
          </p:nvSpPr>
          <p:spPr>
            <a:xfrm>
              <a:off x="1686975" y="1340050"/>
              <a:ext cx="64950" cy="48400"/>
            </a:xfrm>
            <a:custGeom>
              <a:rect b="b" l="l" r="r" t="t"/>
              <a:pathLst>
                <a:path extrusionOk="0" h="1936" w="2598">
                  <a:moveTo>
                    <a:pt x="410" y="0"/>
                  </a:moveTo>
                  <a:cubicBezTo>
                    <a:pt x="294" y="0"/>
                    <a:pt x="176" y="62"/>
                    <a:pt x="95" y="162"/>
                  </a:cubicBezTo>
                  <a:cubicBezTo>
                    <a:pt x="0" y="321"/>
                    <a:pt x="32" y="542"/>
                    <a:pt x="190" y="637"/>
                  </a:cubicBezTo>
                  <a:lnTo>
                    <a:pt x="1996" y="1873"/>
                  </a:lnTo>
                  <a:cubicBezTo>
                    <a:pt x="2059" y="1904"/>
                    <a:pt x="2122" y="1936"/>
                    <a:pt x="2186" y="1936"/>
                  </a:cubicBezTo>
                  <a:cubicBezTo>
                    <a:pt x="2312" y="1936"/>
                    <a:pt x="2407" y="1873"/>
                    <a:pt x="2471" y="1778"/>
                  </a:cubicBezTo>
                  <a:cubicBezTo>
                    <a:pt x="2597" y="1619"/>
                    <a:pt x="2566" y="1398"/>
                    <a:pt x="2407" y="1303"/>
                  </a:cubicBezTo>
                  <a:lnTo>
                    <a:pt x="602" y="67"/>
                  </a:lnTo>
                  <a:cubicBezTo>
                    <a:pt x="544" y="21"/>
                    <a:pt x="477" y="0"/>
                    <a:pt x="41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14"/>
            <p:cNvSpPr/>
            <p:nvPr/>
          </p:nvSpPr>
          <p:spPr>
            <a:xfrm>
              <a:off x="1759025" y="1389475"/>
              <a:ext cx="26150" cy="21150"/>
            </a:xfrm>
            <a:custGeom>
              <a:rect b="b" l="l" r="r" t="t"/>
              <a:pathLst>
                <a:path extrusionOk="0" h="846" w="1046">
                  <a:moveTo>
                    <a:pt x="407" y="0"/>
                  </a:moveTo>
                  <a:cubicBezTo>
                    <a:pt x="295" y="0"/>
                    <a:pt x="186" y="50"/>
                    <a:pt x="127" y="149"/>
                  </a:cubicBezTo>
                  <a:cubicBezTo>
                    <a:pt x="0" y="307"/>
                    <a:pt x="64" y="529"/>
                    <a:pt x="222" y="624"/>
                  </a:cubicBezTo>
                  <a:lnTo>
                    <a:pt x="444" y="782"/>
                  </a:lnTo>
                  <a:cubicBezTo>
                    <a:pt x="507" y="846"/>
                    <a:pt x="570" y="846"/>
                    <a:pt x="634" y="846"/>
                  </a:cubicBezTo>
                  <a:cubicBezTo>
                    <a:pt x="760" y="846"/>
                    <a:pt x="855" y="814"/>
                    <a:pt x="919" y="687"/>
                  </a:cubicBezTo>
                  <a:cubicBezTo>
                    <a:pt x="1045" y="529"/>
                    <a:pt x="982" y="307"/>
                    <a:pt x="824" y="212"/>
                  </a:cubicBezTo>
                  <a:lnTo>
                    <a:pt x="602" y="54"/>
                  </a:lnTo>
                  <a:cubicBezTo>
                    <a:pt x="543" y="18"/>
                    <a:pt x="474" y="0"/>
                    <a:pt x="40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14"/>
            <p:cNvSpPr/>
            <p:nvPr/>
          </p:nvSpPr>
          <p:spPr>
            <a:xfrm>
              <a:off x="1691725" y="1239600"/>
              <a:ext cx="23775" cy="22175"/>
            </a:xfrm>
            <a:custGeom>
              <a:rect b="b" l="l" r="r" t="t"/>
              <a:pathLst>
                <a:path extrusionOk="0" h="887" w="951">
                  <a:moveTo>
                    <a:pt x="400" y="0"/>
                  </a:moveTo>
                  <a:cubicBezTo>
                    <a:pt x="309" y="0"/>
                    <a:pt x="222" y="32"/>
                    <a:pt x="159" y="95"/>
                  </a:cubicBezTo>
                  <a:cubicBezTo>
                    <a:pt x="0" y="222"/>
                    <a:pt x="0" y="443"/>
                    <a:pt x="127" y="602"/>
                  </a:cubicBezTo>
                  <a:lnTo>
                    <a:pt x="285" y="760"/>
                  </a:lnTo>
                  <a:cubicBezTo>
                    <a:pt x="380" y="855"/>
                    <a:pt x="475" y="887"/>
                    <a:pt x="570" y="887"/>
                  </a:cubicBezTo>
                  <a:cubicBezTo>
                    <a:pt x="634" y="887"/>
                    <a:pt x="729" y="855"/>
                    <a:pt x="792" y="792"/>
                  </a:cubicBezTo>
                  <a:cubicBezTo>
                    <a:pt x="950" y="665"/>
                    <a:pt x="950" y="412"/>
                    <a:pt x="824" y="285"/>
                  </a:cubicBezTo>
                  <a:lnTo>
                    <a:pt x="665" y="95"/>
                  </a:lnTo>
                  <a:cubicBezTo>
                    <a:pt x="586" y="32"/>
                    <a:pt x="491" y="0"/>
                    <a:pt x="4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14"/>
            <p:cNvSpPr/>
            <p:nvPr/>
          </p:nvSpPr>
          <p:spPr>
            <a:xfrm>
              <a:off x="1717850" y="1267800"/>
              <a:ext cx="58600" cy="60500"/>
            </a:xfrm>
            <a:custGeom>
              <a:rect b="b" l="l" r="r" t="t"/>
              <a:pathLst>
                <a:path extrusionOk="0" h="2420" w="2344">
                  <a:moveTo>
                    <a:pt x="385" y="0"/>
                  </a:moveTo>
                  <a:cubicBezTo>
                    <a:pt x="300" y="0"/>
                    <a:pt x="219" y="32"/>
                    <a:pt x="159" y="107"/>
                  </a:cubicBezTo>
                  <a:cubicBezTo>
                    <a:pt x="0" y="234"/>
                    <a:pt x="0" y="456"/>
                    <a:pt x="127" y="582"/>
                  </a:cubicBezTo>
                  <a:lnTo>
                    <a:pt x="1679" y="2292"/>
                  </a:lnTo>
                  <a:cubicBezTo>
                    <a:pt x="1774" y="2387"/>
                    <a:pt x="1837" y="2419"/>
                    <a:pt x="1964" y="2419"/>
                  </a:cubicBezTo>
                  <a:cubicBezTo>
                    <a:pt x="2027" y="2419"/>
                    <a:pt x="2122" y="2387"/>
                    <a:pt x="2186" y="2324"/>
                  </a:cubicBezTo>
                  <a:cubicBezTo>
                    <a:pt x="2344" y="2197"/>
                    <a:pt x="2344" y="1976"/>
                    <a:pt x="2217" y="1817"/>
                  </a:cubicBezTo>
                  <a:lnTo>
                    <a:pt x="666" y="107"/>
                  </a:lnTo>
                  <a:cubicBezTo>
                    <a:pt x="582" y="40"/>
                    <a:pt x="481" y="0"/>
                    <a:pt x="3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14"/>
            <p:cNvSpPr/>
            <p:nvPr/>
          </p:nvSpPr>
          <p:spPr>
            <a:xfrm>
              <a:off x="2205550" y="1340050"/>
              <a:ext cx="64950" cy="48400"/>
            </a:xfrm>
            <a:custGeom>
              <a:rect b="b" l="l" r="r" t="t"/>
              <a:pathLst>
                <a:path extrusionOk="0" h="1936" w="2598">
                  <a:moveTo>
                    <a:pt x="2188" y="0"/>
                  </a:moveTo>
                  <a:cubicBezTo>
                    <a:pt x="2121" y="0"/>
                    <a:pt x="2054" y="21"/>
                    <a:pt x="1996" y="67"/>
                  </a:cubicBezTo>
                  <a:lnTo>
                    <a:pt x="191" y="1303"/>
                  </a:lnTo>
                  <a:cubicBezTo>
                    <a:pt x="32" y="1398"/>
                    <a:pt x="1" y="1619"/>
                    <a:pt x="127" y="1778"/>
                  </a:cubicBezTo>
                  <a:cubicBezTo>
                    <a:pt x="191" y="1873"/>
                    <a:pt x="286" y="1936"/>
                    <a:pt x="412" y="1936"/>
                  </a:cubicBezTo>
                  <a:cubicBezTo>
                    <a:pt x="476" y="1936"/>
                    <a:pt x="539" y="1904"/>
                    <a:pt x="602" y="1873"/>
                  </a:cubicBezTo>
                  <a:lnTo>
                    <a:pt x="2407" y="637"/>
                  </a:lnTo>
                  <a:cubicBezTo>
                    <a:pt x="2566" y="542"/>
                    <a:pt x="2598" y="321"/>
                    <a:pt x="2502" y="162"/>
                  </a:cubicBezTo>
                  <a:cubicBezTo>
                    <a:pt x="2422" y="62"/>
                    <a:pt x="2304" y="0"/>
                    <a:pt x="218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14"/>
            <p:cNvSpPr/>
            <p:nvPr/>
          </p:nvSpPr>
          <p:spPr>
            <a:xfrm>
              <a:off x="2172300" y="1389125"/>
              <a:ext cx="26150" cy="21500"/>
            </a:xfrm>
            <a:custGeom>
              <a:rect b="b" l="l" r="r" t="t"/>
              <a:pathLst>
                <a:path extrusionOk="0" h="860" w="1046">
                  <a:moveTo>
                    <a:pt x="634" y="0"/>
                  </a:moveTo>
                  <a:cubicBezTo>
                    <a:pt x="569" y="0"/>
                    <a:pt x="502" y="21"/>
                    <a:pt x="444" y="68"/>
                  </a:cubicBezTo>
                  <a:lnTo>
                    <a:pt x="222" y="226"/>
                  </a:lnTo>
                  <a:cubicBezTo>
                    <a:pt x="64" y="321"/>
                    <a:pt x="1" y="543"/>
                    <a:pt x="127" y="701"/>
                  </a:cubicBezTo>
                  <a:cubicBezTo>
                    <a:pt x="191" y="828"/>
                    <a:pt x="286" y="860"/>
                    <a:pt x="412" y="860"/>
                  </a:cubicBezTo>
                  <a:cubicBezTo>
                    <a:pt x="476" y="860"/>
                    <a:pt x="539" y="860"/>
                    <a:pt x="602" y="796"/>
                  </a:cubicBezTo>
                  <a:lnTo>
                    <a:pt x="824" y="670"/>
                  </a:lnTo>
                  <a:cubicBezTo>
                    <a:pt x="982" y="543"/>
                    <a:pt x="1046" y="321"/>
                    <a:pt x="919" y="163"/>
                  </a:cubicBezTo>
                  <a:cubicBezTo>
                    <a:pt x="859" y="63"/>
                    <a:pt x="748" y="0"/>
                    <a:pt x="63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14"/>
            <p:cNvSpPr/>
            <p:nvPr/>
          </p:nvSpPr>
          <p:spPr>
            <a:xfrm>
              <a:off x="2241975" y="1239275"/>
              <a:ext cx="23775" cy="22500"/>
            </a:xfrm>
            <a:custGeom>
              <a:rect b="b" l="l" r="r" t="t"/>
              <a:pathLst>
                <a:path extrusionOk="0" h="900" w="951">
                  <a:moveTo>
                    <a:pt x="542" y="1"/>
                  </a:moveTo>
                  <a:cubicBezTo>
                    <a:pt x="446" y="1"/>
                    <a:pt x="352" y="41"/>
                    <a:pt x="285" y="108"/>
                  </a:cubicBezTo>
                  <a:lnTo>
                    <a:pt x="127" y="298"/>
                  </a:lnTo>
                  <a:cubicBezTo>
                    <a:pt x="0" y="456"/>
                    <a:pt x="0" y="678"/>
                    <a:pt x="159" y="805"/>
                  </a:cubicBezTo>
                  <a:cubicBezTo>
                    <a:pt x="222" y="868"/>
                    <a:pt x="317" y="900"/>
                    <a:pt x="380" y="900"/>
                  </a:cubicBezTo>
                  <a:cubicBezTo>
                    <a:pt x="475" y="900"/>
                    <a:pt x="570" y="868"/>
                    <a:pt x="665" y="773"/>
                  </a:cubicBezTo>
                  <a:lnTo>
                    <a:pt x="824" y="615"/>
                  </a:lnTo>
                  <a:cubicBezTo>
                    <a:pt x="950" y="456"/>
                    <a:pt x="950" y="235"/>
                    <a:pt x="792" y="108"/>
                  </a:cubicBezTo>
                  <a:cubicBezTo>
                    <a:pt x="717" y="33"/>
                    <a:pt x="628" y="1"/>
                    <a:pt x="54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14"/>
            <p:cNvSpPr/>
            <p:nvPr/>
          </p:nvSpPr>
          <p:spPr>
            <a:xfrm>
              <a:off x="2181000" y="1267650"/>
              <a:ext cx="58625" cy="60650"/>
            </a:xfrm>
            <a:custGeom>
              <a:rect b="b" l="l" r="r" t="t"/>
              <a:pathLst>
                <a:path extrusionOk="0" h="2426" w="2345">
                  <a:moveTo>
                    <a:pt x="1978" y="1"/>
                  </a:moveTo>
                  <a:cubicBezTo>
                    <a:pt x="1877" y="1"/>
                    <a:pt x="1768" y="42"/>
                    <a:pt x="1679" y="113"/>
                  </a:cubicBezTo>
                  <a:lnTo>
                    <a:pt x="128" y="1823"/>
                  </a:lnTo>
                  <a:cubicBezTo>
                    <a:pt x="1" y="1982"/>
                    <a:pt x="1" y="2203"/>
                    <a:pt x="159" y="2330"/>
                  </a:cubicBezTo>
                  <a:cubicBezTo>
                    <a:pt x="223" y="2393"/>
                    <a:pt x="318" y="2425"/>
                    <a:pt x="381" y="2425"/>
                  </a:cubicBezTo>
                  <a:cubicBezTo>
                    <a:pt x="476" y="2425"/>
                    <a:pt x="603" y="2393"/>
                    <a:pt x="666" y="2298"/>
                  </a:cubicBezTo>
                  <a:lnTo>
                    <a:pt x="2218" y="588"/>
                  </a:lnTo>
                  <a:cubicBezTo>
                    <a:pt x="2344" y="462"/>
                    <a:pt x="2344" y="208"/>
                    <a:pt x="2186" y="82"/>
                  </a:cubicBezTo>
                  <a:cubicBezTo>
                    <a:pt x="2131" y="26"/>
                    <a:pt x="2057" y="1"/>
                    <a:pt x="197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4" name="Google Shape;1944;p14"/>
          <p:cNvGrpSpPr/>
          <p:nvPr/>
        </p:nvGrpSpPr>
        <p:grpSpPr>
          <a:xfrm>
            <a:off x="4124127" y="1279690"/>
            <a:ext cx="351515" cy="342476"/>
            <a:chOff x="694950" y="1222175"/>
            <a:chExt cx="584300" cy="569275"/>
          </a:xfrm>
        </p:grpSpPr>
        <p:sp>
          <p:nvSpPr>
            <p:cNvPr id="1945" name="Google Shape;1945;p14"/>
            <p:cNvSpPr/>
            <p:nvPr/>
          </p:nvSpPr>
          <p:spPr>
            <a:xfrm>
              <a:off x="924550" y="1395550"/>
              <a:ext cx="125100" cy="125925"/>
            </a:xfrm>
            <a:custGeom>
              <a:rect b="b" l="l" r="r" t="t"/>
              <a:pathLst>
                <a:path extrusionOk="0" h="5037" w="5004">
                  <a:moveTo>
                    <a:pt x="2502" y="729"/>
                  </a:moveTo>
                  <a:cubicBezTo>
                    <a:pt x="3515" y="729"/>
                    <a:pt x="4307" y="1521"/>
                    <a:pt x="4307" y="2534"/>
                  </a:cubicBezTo>
                  <a:cubicBezTo>
                    <a:pt x="4307" y="3516"/>
                    <a:pt x="3484" y="4308"/>
                    <a:pt x="2502" y="4308"/>
                  </a:cubicBezTo>
                  <a:cubicBezTo>
                    <a:pt x="1520" y="4308"/>
                    <a:pt x="697" y="3516"/>
                    <a:pt x="697" y="2534"/>
                  </a:cubicBezTo>
                  <a:cubicBezTo>
                    <a:pt x="697" y="1521"/>
                    <a:pt x="1520" y="729"/>
                    <a:pt x="2502" y="729"/>
                  </a:cubicBezTo>
                  <a:close/>
                  <a:moveTo>
                    <a:pt x="2502" y="1"/>
                  </a:moveTo>
                  <a:cubicBezTo>
                    <a:pt x="1109" y="1"/>
                    <a:pt x="0" y="1141"/>
                    <a:pt x="0" y="2534"/>
                  </a:cubicBezTo>
                  <a:cubicBezTo>
                    <a:pt x="0" y="3896"/>
                    <a:pt x="1140" y="5036"/>
                    <a:pt x="2502" y="5036"/>
                  </a:cubicBezTo>
                  <a:cubicBezTo>
                    <a:pt x="3895" y="5036"/>
                    <a:pt x="5004" y="3896"/>
                    <a:pt x="5004" y="2534"/>
                  </a:cubicBezTo>
                  <a:cubicBezTo>
                    <a:pt x="5004" y="1141"/>
                    <a:pt x="3895" y="1"/>
                    <a:pt x="25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46" name="Google Shape;1946;p14"/>
            <p:cNvSpPr/>
            <p:nvPr/>
          </p:nvSpPr>
          <p:spPr>
            <a:xfrm>
              <a:off x="957000" y="1517150"/>
              <a:ext cx="167075" cy="239450"/>
            </a:xfrm>
            <a:custGeom>
              <a:rect b="b" l="l" r="r" t="t"/>
              <a:pathLst>
                <a:path extrusionOk="0" h="9578" w="6683">
                  <a:moveTo>
                    <a:pt x="3170" y="1"/>
                  </a:moveTo>
                  <a:cubicBezTo>
                    <a:pt x="3038" y="1"/>
                    <a:pt x="2915" y="65"/>
                    <a:pt x="2851" y="172"/>
                  </a:cubicBezTo>
                  <a:cubicBezTo>
                    <a:pt x="2756" y="331"/>
                    <a:pt x="2819" y="552"/>
                    <a:pt x="2977" y="647"/>
                  </a:cubicBezTo>
                  <a:lnTo>
                    <a:pt x="4181" y="1376"/>
                  </a:lnTo>
                  <a:cubicBezTo>
                    <a:pt x="4878" y="1787"/>
                    <a:pt x="5353" y="2547"/>
                    <a:pt x="5448" y="3371"/>
                  </a:cubicBezTo>
                  <a:lnTo>
                    <a:pt x="5891" y="7266"/>
                  </a:lnTo>
                  <a:cubicBezTo>
                    <a:pt x="5954" y="7773"/>
                    <a:pt x="5606" y="8184"/>
                    <a:pt x="5131" y="8279"/>
                  </a:cubicBezTo>
                  <a:lnTo>
                    <a:pt x="1267" y="8881"/>
                  </a:lnTo>
                  <a:cubicBezTo>
                    <a:pt x="1248" y="8884"/>
                    <a:pt x="1229" y="8885"/>
                    <a:pt x="1211" y="8885"/>
                  </a:cubicBezTo>
                  <a:cubicBezTo>
                    <a:pt x="1014" y="8885"/>
                    <a:pt x="853" y="8738"/>
                    <a:pt x="824" y="8565"/>
                  </a:cubicBezTo>
                  <a:cubicBezTo>
                    <a:pt x="792" y="8374"/>
                    <a:pt x="919" y="8184"/>
                    <a:pt x="1109" y="8121"/>
                  </a:cubicBezTo>
                  <a:lnTo>
                    <a:pt x="3706" y="7519"/>
                  </a:lnTo>
                  <a:cubicBezTo>
                    <a:pt x="4371" y="7361"/>
                    <a:pt x="4783" y="6759"/>
                    <a:pt x="4624" y="6094"/>
                  </a:cubicBezTo>
                  <a:lnTo>
                    <a:pt x="4054" y="3117"/>
                  </a:lnTo>
                  <a:cubicBezTo>
                    <a:pt x="4028" y="2961"/>
                    <a:pt x="3895" y="2848"/>
                    <a:pt x="3743" y="2848"/>
                  </a:cubicBezTo>
                  <a:cubicBezTo>
                    <a:pt x="3710" y="2848"/>
                    <a:pt x="3676" y="2853"/>
                    <a:pt x="3642" y="2864"/>
                  </a:cubicBezTo>
                  <a:cubicBezTo>
                    <a:pt x="3452" y="2896"/>
                    <a:pt x="3326" y="3086"/>
                    <a:pt x="3357" y="3276"/>
                  </a:cubicBezTo>
                  <a:lnTo>
                    <a:pt x="3927" y="6221"/>
                  </a:lnTo>
                  <a:cubicBezTo>
                    <a:pt x="3991" y="6506"/>
                    <a:pt x="3832" y="6759"/>
                    <a:pt x="3547" y="6823"/>
                  </a:cubicBezTo>
                  <a:lnTo>
                    <a:pt x="951" y="7424"/>
                  </a:lnTo>
                  <a:lnTo>
                    <a:pt x="919" y="7424"/>
                  </a:lnTo>
                  <a:cubicBezTo>
                    <a:pt x="381" y="7583"/>
                    <a:pt x="1" y="8121"/>
                    <a:pt x="127" y="8691"/>
                  </a:cubicBezTo>
                  <a:cubicBezTo>
                    <a:pt x="222" y="9230"/>
                    <a:pt x="697" y="9578"/>
                    <a:pt x="1204" y="9578"/>
                  </a:cubicBezTo>
                  <a:cubicBezTo>
                    <a:pt x="1267" y="9578"/>
                    <a:pt x="1299" y="9578"/>
                    <a:pt x="1362" y="9546"/>
                  </a:cubicBezTo>
                  <a:lnTo>
                    <a:pt x="5226" y="8976"/>
                  </a:lnTo>
                  <a:cubicBezTo>
                    <a:pt x="6113" y="8818"/>
                    <a:pt x="6683" y="8058"/>
                    <a:pt x="6588" y="7203"/>
                  </a:cubicBezTo>
                  <a:lnTo>
                    <a:pt x="6176" y="3276"/>
                  </a:lnTo>
                  <a:cubicBezTo>
                    <a:pt x="6049" y="2231"/>
                    <a:pt x="5448" y="1312"/>
                    <a:pt x="4529" y="774"/>
                  </a:cubicBezTo>
                  <a:lnTo>
                    <a:pt x="3357" y="46"/>
                  </a:lnTo>
                  <a:cubicBezTo>
                    <a:pt x="3297" y="15"/>
                    <a:pt x="3232" y="1"/>
                    <a:pt x="317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47" name="Google Shape;1947;p14"/>
            <p:cNvSpPr/>
            <p:nvPr/>
          </p:nvSpPr>
          <p:spPr>
            <a:xfrm>
              <a:off x="899200" y="1588600"/>
              <a:ext cx="61775" cy="123675"/>
            </a:xfrm>
            <a:custGeom>
              <a:rect b="b" l="l" r="r" t="t"/>
              <a:pathLst>
                <a:path extrusionOk="0" h="4947" w="2471">
                  <a:moveTo>
                    <a:pt x="1070" y="0"/>
                  </a:moveTo>
                  <a:cubicBezTo>
                    <a:pt x="906" y="0"/>
                    <a:pt x="757" y="97"/>
                    <a:pt x="729" y="291"/>
                  </a:cubicBezTo>
                  <a:lnTo>
                    <a:pt x="127" y="3363"/>
                  </a:lnTo>
                  <a:cubicBezTo>
                    <a:pt x="1" y="3996"/>
                    <a:pt x="412" y="4630"/>
                    <a:pt x="1046" y="4756"/>
                  </a:cubicBezTo>
                  <a:lnTo>
                    <a:pt x="2027" y="4946"/>
                  </a:lnTo>
                  <a:lnTo>
                    <a:pt x="2091" y="4946"/>
                  </a:lnTo>
                  <a:cubicBezTo>
                    <a:pt x="2249" y="4946"/>
                    <a:pt x="2408" y="4851"/>
                    <a:pt x="2439" y="4661"/>
                  </a:cubicBezTo>
                  <a:cubicBezTo>
                    <a:pt x="2471" y="4471"/>
                    <a:pt x="2344" y="4281"/>
                    <a:pt x="2154" y="4250"/>
                  </a:cubicBezTo>
                  <a:lnTo>
                    <a:pt x="1204" y="4060"/>
                  </a:lnTo>
                  <a:cubicBezTo>
                    <a:pt x="951" y="3996"/>
                    <a:pt x="761" y="3743"/>
                    <a:pt x="824" y="3490"/>
                  </a:cubicBezTo>
                  <a:lnTo>
                    <a:pt x="1426" y="418"/>
                  </a:lnTo>
                  <a:cubicBezTo>
                    <a:pt x="1457" y="228"/>
                    <a:pt x="1331" y="38"/>
                    <a:pt x="1141" y="6"/>
                  </a:cubicBezTo>
                  <a:cubicBezTo>
                    <a:pt x="1117" y="2"/>
                    <a:pt x="1093" y="0"/>
                    <a:pt x="107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48" name="Google Shape;1948;p14"/>
            <p:cNvSpPr/>
            <p:nvPr/>
          </p:nvSpPr>
          <p:spPr>
            <a:xfrm>
              <a:off x="850900" y="1517150"/>
              <a:ext cx="139375" cy="238675"/>
            </a:xfrm>
            <a:custGeom>
              <a:rect b="b" l="l" r="r" t="t"/>
              <a:pathLst>
                <a:path extrusionOk="0" h="9547" w="5575">
                  <a:moveTo>
                    <a:pt x="3523" y="1"/>
                  </a:moveTo>
                  <a:cubicBezTo>
                    <a:pt x="3466" y="1"/>
                    <a:pt x="3409" y="15"/>
                    <a:pt x="3358" y="46"/>
                  </a:cubicBezTo>
                  <a:lnTo>
                    <a:pt x="2154" y="774"/>
                  </a:lnTo>
                  <a:cubicBezTo>
                    <a:pt x="1268" y="1312"/>
                    <a:pt x="666" y="2262"/>
                    <a:pt x="539" y="3276"/>
                  </a:cubicBezTo>
                  <a:lnTo>
                    <a:pt x="96" y="7203"/>
                  </a:lnTo>
                  <a:cubicBezTo>
                    <a:pt x="1" y="8058"/>
                    <a:pt x="603" y="8850"/>
                    <a:pt x="1458" y="8976"/>
                  </a:cubicBezTo>
                  <a:lnTo>
                    <a:pt x="5163" y="9546"/>
                  </a:lnTo>
                  <a:lnTo>
                    <a:pt x="5226" y="9546"/>
                  </a:lnTo>
                  <a:cubicBezTo>
                    <a:pt x="5385" y="9546"/>
                    <a:pt x="5543" y="9420"/>
                    <a:pt x="5575" y="9261"/>
                  </a:cubicBezTo>
                  <a:cubicBezTo>
                    <a:pt x="5575" y="9040"/>
                    <a:pt x="5448" y="8881"/>
                    <a:pt x="5258" y="8850"/>
                  </a:cubicBezTo>
                  <a:lnTo>
                    <a:pt x="1553" y="8279"/>
                  </a:lnTo>
                  <a:cubicBezTo>
                    <a:pt x="1078" y="8216"/>
                    <a:pt x="761" y="7773"/>
                    <a:pt x="793" y="7298"/>
                  </a:cubicBezTo>
                  <a:lnTo>
                    <a:pt x="1236" y="3371"/>
                  </a:lnTo>
                  <a:cubicBezTo>
                    <a:pt x="1331" y="2547"/>
                    <a:pt x="1806" y="1819"/>
                    <a:pt x="2534" y="1376"/>
                  </a:cubicBezTo>
                  <a:lnTo>
                    <a:pt x="3706" y="647"/>
                  </a:lnTo>
                  <a:cubicBezTo>
                    <a:pt x="3896" y="552"/>
                    <a:pt x="3928" y="331"/>
                    <a:pt x="3833" y="172"/>
                  </a:cubicBezTo>
                  <a:cubicBezTo>
                    <a:pt x="3768" y="65"/>
                    <a:pt x="3645" y="1"/>
                    <a:pt x="35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49" name="Google Shape;1949;p14"/>
            <p:cNvSpPr/>
            <p:nvPr/>
          </p:nvSpPr>
          <p:spPr>
            <a:xfrm>
              <a:off x="785975" y="1691000"/>
              <a:ext cx="402225" cy="100450"/>
            </a:xfrm>
            <a:custGeom>
              <a:rect b="b" l="l" r="r" t="t"/>
              <a:pathLst>
                <a:path extrusionOk="0" h="4018" w="16089">
                  <a:moveTo>
                    <a:pt x="1986" y="0"/>
                  </a:moveTo>
                  <a:cubicBezTo>
                    <a:pt x="1520" y="0"/>
                    <a:pt x="1057" y="163"/>
                    <a:pt x="698" y="470"/>
                  </a:cubicBezTo>
                  <a:cubicBezTo>
                    <a:pt x="254" y="850"/>
                    <a:pt x="1" y="1420"/>
                    <a:pt x="1" y="1991"/>
                  </a:cubicBezTo>
                  <a:cubicBezTo>
                    <a:pt x="1" y="3099"/>
                    <a:pt x="888" y="4017"/>
                    <a:pt x="1996" y="4017"/>
                  </a:cubicBezTo>
                  <a:lnTo>
                    <a:pt x="14094" y="4017"/>
                  </a:lnTo>
                  <a:cubicBezTo>
                    <a:pt x="15202" y="4017"/>
                    <a:pt x="16089" y="3099"/>
                    <a:pt x="16089" y="2022"/>
                  </a:cubicBezTo>
                  <a:cubicBezTo>
                    <a:pt x="16089" y="1420"/>
                    <a:pt x="15836" y="850"/>
                    <a:pt x="15392" y="470"/>
                  </a:cubicBezTo>
                  <a:cubicBezTo>
                    <a:pt x="15033" y="163"/>
                    <a:pt x="14570" y="0"/>
                    <a:pt x="14104" y="0"/>
                  </a:cubicBezTo>
                  <a:cubicBezTo>
                    <a:pt x="13995" y="0"/>
                    <a:pt x="13885" y="9"/>
                    <a:pt x="13777" y="27"/>
                  </a:cubicBezTo>
                  <a:lnTo>
                    <a:pt x="13080" y="154"/>
                  </a:lnTo>
                  <a:cubicBezTo>
                    <a:pt x="12890" y="185"/>
                    <a:pt x="12764" y="344"/>
                    <a:pt x="12795" y="565"/>
                  </a:cubicBezTo>
                  <a:cubicBezTo>
                    <a:pt x="12824" y="736"/>
                    <a:pt x="12979" y="855"/>
                    <a:pt x="13148" y="855"/>
                  </a:cubicBezTo>
                  <a:cubicBezTo>
                    <a:pt x="13168" y="855"/>
                    <a:pt x="13187" y="854"/>
                    <a:pt x="13207" y="850"/>
                  </a:cubicBezTo>
                  <a:lnTo>
                    <a:pt x="13904" y="724"/>
                  </a:lnTo>
                  <a:cubicBezTo>
                    <a:pt x="13964" y="713"/>
                    <a:pt x="14026" y="707"/>
                    <a:pt x="14088" y="707"/>
                  </a:cubicBezTo>
                  <a:cubicBezTo>
                    <a:pt x="14382" y="707"/>
                    <a:pt x="14682" y="826"/>
                    <a:pt x="14917" y="1009"/>
                  </a:cubicBezTo>
                  <a:cubicBezTo>
                    <a:pt x="15234" y="1262"/>
                    <a:pt x="15392" y="1611"/>
                    <a:pt x="15392" y="1991"/>
                  </a:cubicBezTo>
                  <a:cubicBezTo>
                    <a:pt x="15392" y="2719"/>
                    <a:pt x="14822" y="3289"/>
                    <a:pt x="14094" y="3289"/>
                  </a:cubicBezTo>
                  <a:lnTo>
                    <a:pt x="1996" y="3289"/>
                  </a:lnTo>
                  <a:cubicBezTo>
                    <a:pt x="1268" y="3289"/>
                    <a:pt x="698" y="2719"/>
                    <a:pt x="698" y="1991"/>
                  </a:cubicBezTo>
                  <a:cubicBezTo>
                    <a:pt x="698" y="1611"/>
                    <a:pt x="856" y="1262"/>
                    <a:pt x="1141" y="1009"/>
                  </a:cubicBezTo>
                  <a:cubicBezTo>
                    <a:pt x="1376" y="826"/>
                    <a:pt x="1677" y="707"/>
                    <a:pt x="1988" y="707"/>
                  </a:cubicBezTo>
                  <a:cubicBezTo>
                    <a:pt x="2054" y="707"/>
                    <a:pt x="2120" y="713"/>
                    <a:pt x="2186" y="724"/>
                  </a:cubicBezTo>
                  <a:lnTo>
                    <a:pt x="2883" y="850"/>
                  </a:lnTo>
                  <a:cubicBezTo>
                    <a:pt x="2902" y="854"/>
                    <a:pt x="2922" y="855"/>
                    <a:pt x="2941" y="855"/>
                  </a:cubicBezTo>
                  <a:cubicBezTo>
                    <a:pt x="3110" y="855"/>
                    <a:pt x="3266" y="733"/>
                    <a:pt x="3295" y="534"/>
                  </a:cubicBezTo>
                  <a:cubicBezTo>
                    <a:pt x="3326" y="344"/>
                    <a:pt x="3200" y="185"/>
                    <a:pt x="3010" y="154"/>
                  </a:cubicBezTo>
                  <a:lnTo>
                    <a:pt x="2313" y="27"/>
                  </a:lnTo>
                  <a:cubicBezTo>
                    <a:pt x="2205" y="9"/>
                    <a:pt x="2095" y="0"/>
                    <a:pt x="198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0" name="Google Shape;1950;p14"/>
            <p:cNvSpPr/>
            <p:nvPr/>
          </p:nvSpPr>
          <p:spPr>
            <a:xfrm>
              <a:off x="978375" y="1222175"/>
              <a:ext cx="17450" cy="70475"/>
            </a:xfrm>
            <a:custGeom>
              <a:rect b="b" l="l" r="r" t="t"/>
              <a:pathLst>
                <a:path extrusionOk="0" h="2819" w="698">
                  <a:moveTo>
                    <a:pt x="349" y="0"/>
                  </a:moveTo>
                  <a:cubicBezTo>
                    <a:pt x="159" y="0"/>
                    <a:pt x="1" y="159"/>
                    <a:pt x="1" y="380"/>
                  </a:cubicBezTo>
                  <a:lnTo>
                    <a:pt x="1" y="2439"/>
                  </a:lnTo>
                  <a:cubicBezTo>
                    <a:pt x="1" y="2661"/>
                    <a:pt x="159" y="2819"/>
                    <a:pt x="349" y="2819"/>
                  </a:cubicBezTo>
                  <a:cubicBezTo>
                    <a:pt x="539" y="2819"/>
                    <a:pt x="697" y="2661"/>
                    <a:pt x="697" y="2439"/>
                  </a:cubicBezTo>
                  <a:lnTo>
                    <a:pt x="697" y="380"/>
                  </a:lnTo>
                  <a:cubicBezTo>
                    <a:pt x="697" y="159"/>
                    <a:pt x="539" y="0"/>
                    <a:pt x="34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1" name="Google Shape;1951;p14"/>
            <p:cNvSpPr/>
            <p:nvPr/>
          </p:nvSpPr>
          <p:spPr>
            <a:xfrm>
              <a:off x="694950" y="1505600"/>
              <a:ext cx="69675" cy="17450"/>
            </a:xfrm>
            <a:custGeom>
              <a:rect b="b" l="l" r="r" t="t"/>
              <a:pathLst>
                <a:path extrusionOk="0" h="698" w="2787">
                  <a:moveTo>
                    <a:pt x="348" y="1"/>
                  </a:moveTo>
                  <a:cubicBezTo>
                    <a:pt x="158" y="1"/>
                    <a:pt x="0" y="159"/>
                    <a:pt x="0" y="349"/>
                  </a:cubicBezTo>
                  <a:cubicBezTo>
                    <a:pt x="0" y="539"/>
                    <a:pt x="158" y="698"/>
                    <a:pt x="348" y="698"/>
                  </a:cubicBezTo>
                  <a:lnTo>
                    <a:pt x="2439" y="698"/>
                  </a:lnTo>
                  <a:cubicBezTo>
                    <a:pt x="2629" y="698"/>
                    <a:pt x="2787" y="539"/>
                    <a:pt x="2787" y="349"/>
                  </a:cubicBezTo>
                  <a:cubicBezTo>
                    <a:pt x="2787" y="159"/>
                    <a:pt x="2629" y="1"/>
                    <a:pt x="243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2" name="Google Shape;1952;p14"/>
            <p:cNvSpPr/>
            <p:nvPr/>
          </p:nvSpPr>
          <p:spPr>
            <a:xfrm>
              <a:off x="1209550" y="1505600"/>
              <a:ext cx="69700" cy="17450"/>
            </a:xfrm>
            <a:custGeom>
              <a:rect b="b" l="l" r="r" t="t"/>
              <a:pathLst>
                <a:path extrusionOk="0" h="698" w="2788">
                  <a:moveTo>
                    <a:pt x="349" y="1"/>
                  </a:moveTo>
                  <a:cubicBezTo>
                    <a:pt x="159" y="1"/>
                    <a:pt x="1" y="159"/>
                    <a:pt x="1" y="349"/>
                  </a:cubicBezTo>
                  <a:cubicBezTo>
                    <a:pt x="1" y="539"/>
                    <a:pt x="159" y="698"/>
                    <a:pt x="349" y="698"/>
                  </a:cubicBezTo>
                  <a:lnTo>
                    <a:pt x="2439" y="698"/>
                  </a:lnTo>
                  <a:cubicBezTo>
                    <a:pt x="2629" y="698"/>
                    <a:pt x="2788" y="539"/>
                    <a:pt x="2788" y="349"/>
                  </a:cubicBezTo>
                  <a:cubicBezTo>
                    <a:pt x="2788" y="159"/>
                    <a:pt x="2629" y="1"/>
                    <a:pt x="243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3" name="Google Shape;1953;p14"/>
            <p:cNvSpPr/>
            <p:nvPr/>
          </p:nvSpPr>
          <p:spPr>
            <a:xfrm>
              <a:off x="694950" y="1505600"/>
              <a:ext cx="69675" cy="17450"/>
            </a:xfrm>
            <a:custGeom>
              <a:rect b="b" l="l" r="r" t="t"/>
              <a:pathLst>
                <a:path extrusionOk="0" h="698" w="2787">
                  <a:moveTo>
                    <a:pt x="348" y="1"/>
                  </a:moveTo>
                  <a:cubicBezTo>
                    <a:pt x="158" y="1"/>
                    <a:pt x="0" y="159"/>
                    <a:pt x="0" y="349"/>
                  </a:cubicBezTo>
                  <a:cubicBezTo>
                    <a:pt x="0" y="539"/>
                    <a:pt x="158" y="698"/>
                    <a:pt x="348" y="698"/>
                  </a:cubicBezTo>
                  <a:lnTo>
                    <a:pt x="2439" y="698"/>
                  </a:lnTo>
                  <a:cubicBezTo>
                    <a:pt x="2629" y="698"/>
                    <a:pt x="2787" y="539"/>
                    <a:pt x="2787" y="349"/>
                  </a:cubicBezTo>
                  <a:cubicBezTo>
                    <a:pt x="2787" y="159"/>
                    <a:pt x="2629" y="1"/>
                    <a:pt x="243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4" name="Google Shape;1954;p14"/>
            <p:cNvSpPr/>
            <p:nvPr/>
          </p:nvSpPr>
          <p:spPr>
            <a:xfrm>
              <a:off x="1209550" y="1505600"/>
              <a:ext cx="69700" cy="17450"/>
            </a:xfrm>
            <a:custGeom>
              <a:rect b="b" l="l" r="r" t="t"/>
              <a:pathLst>
                <a:path extrusionOk="0" h="698" w="2788">
                  <a:moveTo>
                    <a:pt x="349" y="1"/>
                  </a:moveTo>
                  <a:cubicBezTo>
                    <a:pt x="159" y="1"/>
                    <a:pt x="1" y="159"/>
                    <a:pt x="1" y="349"/>
                  </a:cubicBezTo>
                  <a:cubicBezTo>
                    <a:pt x="1" y="539"/>
                    <a:pt x="159" y="698"/>
                    <a:pt x="349" y="698"/>
                  </a:cubicBezTo>
                  <a:lnTo>
                    <a:pt x="2439" y="698"/>
                  </a:lnTo>
                  <a:cubicBezTo>
                    <a:pt x="2629" y="698"/>
                    <a:pt x="2788" y="539"/>
                    <a:pt x="2788" y="349"/>
                  </a:cubicBezTo>
                  <a:cubicBezTo>
                    <a:pt x="2788" y="159"/>
                    <a:pt x="2629" y="1"/>
                    <a:pt x="243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5" name="Google Shape;1955;p14"/>
            <p:cNvSpPr/>
            <p:nvPr/>
          </p:nvSpPr>
          <p:spPr>
            <a:xfrm>
              <a:off x="717900" y="1598450"/>
              <a:ext cx="68100" cy="38600"/>
            </a:xfrm>
            <a:custGeom>
              <a:rect b="b" l="l" r="r" t="t"/>
              <a:pathLst>
                <a:path extrusionOk="0" h="1544" w="2724">
                  <a:moveTo>
                    <a:pt x="2295" y="0"/>
                  </a:moveTo>
                  <a:cubicBezTo>
                    <a:pt x="2249" y="0"/>
                    <a:pt x="2201" y="8"/>
                    <a:pt x="2154" y="24"/>
                  </a:cubicBezTo>
                  <a:lnTo>
                    <a:pt x="254" y="879"/>
                  </a:lnTo>
                  <a:cubicBezTo>
                    <a:pt x="64" y="942"/>
                    <a:pt x="0" y="1164"/>
                    <a:pt x="64" y="1354"/>
                  </a:cubicBezTo>
                  <a:cubicBezTo>
                    <a:pt x="127" y="1481"/>
                    <a:pt x="254" y="1544"/>
                    <a:pt x="412" y="1544"/>
                  </a:cubicBezTo>
                  <a:cubicBezTo>
                    <a:pt x="444" y="1544"/>
                    <a:pt x="507" y="1544"/>
                    <a:pt x="539" y="1512"/>
                  </a:cubicBezTo>
                  <a:lnTo>
                    <a:pt x="2439" y="689"/>
                  </a:lnTo>
                  <a:cubicBezTo>
                    <a:pt x="2629" y="594"/>
                    <a:pt x="2724" y="404"/>
                    <a:pt x="2629" y="214"/>
                  </a:cubicBezTo>
                  <a:cubicBezTo>
                    <a:pt x="2558" y="71"/>
                    <a:pt x="2433" y="0"/>
                    <a:pt x="229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6" name="Google Shape;1956;p14"/>
            <p:cNvSpPr/>
            <p:nvPr/>
          </p:nvSpPr>
          <p:spPr>
            <a:xfrm>
              <a:off x="1188175" y="1391800"/>
              <a:ext cx="68125" cy="38625"/>
            </a:xfrm>
            <a:custGeom>
              <a:rect b="b" l="l" r="r" t="t"/>
              <a:pathLst>
                <a:path extrusionOk="0" h="1545" w="2725">
                  <a:moveTo>
                    <a:pt x="2327" y="0"/>
                  </a:moveTo>
                  <a:cubicBezTo>
                    <a:pt x="2281" y="0"/>
                    <a:pt x="2234" y="8"/>
                    <a:pt x="2186" y="24"/>
                  </a:cubicBezTo>
                  <a:lnTo>
                    <a:pt x="286" y="879"/>
                  </a:lnTo>
                  <a:cubicBezTo>
                    <a:pt x="96" y="943"/>
                    <a:pt x="1" y="1164"/>
                    <a:pt x="96" y="1323"/>
                  </a:cubicBezTo>
                  <a:cubicBezTo>
                    <a:pt x="159" y="1481"/>
                    <a:pt x="286" y="1544"/>
                    <a:pt x="413" y="1544"/>
                  </a:cubicBezTo>
                  <a:cubicBezTo>
                    <a:pt x="476" y="1544"/>
                    <a:pt x="508" y="1544"/>
                    <a:pt x="571" y="1513"/>
                  </a:cubicBezTo>
                  <a:lnTo>
                    <a:pt x="2471" y="689"/>
                  </a:lnTo>
                  <a:cubicBezTo>
                    <a:pt x="2661" y="594"/>
                    <a:pt x="2724" y="404"/>
                    <a:pt x="2661" y="214"/>
                  </a:cubicBezTo>
                  <a:cubicBezTo>
                    <a:pt x="2590" y="72"/>
                    <a:pt x="2465" y="0"/>
                    <a:pt x="23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7" name="Google Shape;1957;p14"/>
            <p:cNvSpPr/>
            <p:nvPr/>
          </p:nvSpPr>
          <p:spPr>
            <a:xfrm>
              <a:off x="717900" y="1598450"/>
              <a:ext cx="68100" cy="38600"/>
            </a:xfrm>
            <a:custGeom>
              <a:rect b="b" l="l" r="r" t="t"/>
              <a:pathLst>
                <a:path extrusionOk="0" h="1544" w="2724">
                  <a:moveTo>
                    <a:pt x="2295" y="0"/>
                  </a:moveTo>
                  <a:cubicBezTo>
                    <a:pt x="2249" y="0"/>
                    <a:pt x="2201" y="8"/>
                    <a:pt x="2154" y="24"/>
                  </a:cubicBezTo>
                  <a:lnTo>
                    <a:pt x="254" y="879"/>
                  </a:lnTo>
                  <a:cubicBezTo>
                    <a:pt x="64" y="942"/>
                    <a:pt x="0" y="1164"/>
                    <a:pt x="64" y="1354"/>
                  </a:cubicBezTo>
                  <a:cubicBezTo>
                    <a:pt x="127" y="1481"/>
                    <a:pt x="254" y="1544"/>
                    <a:pt x="412" y="1544"/>
                  </a:cubicBezTo>
                  <a:cubicBezTo>
                    <a:pt x="444" y="1544"/>
                    <a:pt x="507" y="1544"/>
                    <a:pt x="539" y="1512"/>
                  </a:cubicBezTo>
                  <a:lnTo>
                    <a:pt x="2439" y="689"/>
                  </a:lnTo>
                  <a:cubicBezTo>
                    <a:pt x="2629" y="594"/>
                    <a:pt x="2724" y="404"/>
                    <a:pt x="2629" y="214"/>
                  </a:cubicBezTo>
                  <a:cubicBezTo>
                    <a:pt x="2558" y="71"/>
                    <a:pt x="2433" y="0"/>
                    <a:pt x="229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8" name="Google Shape;1958;p14"/>
            <p:cNvSpPr/>
            <p:nvPr/>
          </p:nvSpPr>
          <p:spPr>
            <a:xfrm>
              <a:off x="1188175" y="1391800"/>
              <a:ext cx="68125" cy="38625"/>
            </a:xfrm>
            <a:custGeom>
              <a:rect b="b" l="l" r="r" t="t"/>
              <a:pathLst>
                <a:path extrusionOk="0" h="1545" w="2725">
                  <a:moveTo>
                    <a:pt x="2327" y="0"/>
                  </a:moveTo>
                  <a:cubicBezTo>
                    <a:pt x="2281" y="0"/>
                    <a:pt x="2234" y="8"/>
                    <a:pt x="2186" y="24"/>
                  </a:cubicBezTo>
                  <a:lnTo>
                    <a:pt x="286" y="879"/>
                  </a:lnTo>
                  <a:cubicBezTo>
                    <a:pt x="96" y="943"/>
                    <a:pt x="1" y="1164"/>
                    <a:pt x="96" y="1323"/>
                  </a:cubicBezTo>
                  <a:cubicBezTo>
                    <a:pt x="159" y="1481"/>
                    <a:pt x="286" y="1544"/>
                    <a:pt x="413" y="1544"/>
                  </a:cubicBezTo>
                  <a:cubicBezTo>
                    <a:pt x="476" y="1544"/>
                    <a:pt x="508" y="1544"/>
                    <a:pt x="571" y="1513"/>
                  </a:cubicBezTo>
                  <a:lnTo>
                    <a:pt x="2471" y="689"/>
                  </a:lnTo>
                  <a:cubicBezTo>
                    <a:pt x="2661" y="594"/>
                    <a:pt x="2724" y="404"/>
                    <a:pt x="2661" y="214"/>
                  </a:cubicBezTo>
                  <a:cubicBezTo>
                    <a:pt x="2590" y="72"/>
                    <a:pt x="2465" y="0"/>
                    <a:pt x="23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59" name="Google Shape;1959;p14"/>
            <p:cNvSpPr/>
            <p:nvPr/>
          </p:nvSpPr>
          <p:spPr>
            <a:xfrm>
              <a:off x="716325" y="1395075"/>
              <a:ext cx="68100" cy="37725"/>
            </a:xfrm>
            <a:custGeom>
              <a:rect b="b" l="l" r="r" t="t"/>
              <a:pathLst>
                <a:path extrusionOk="0" h="1509" w="2724">
                  <a:moveTo>
                    <a:pt x="418" y="0"/>
                  </a:moveTo>
                  <a:cubicBezTo>
                    <a:pt x="272" y="0"/>
                    <a:pt x="138" y="85"/>
                    <a:pt x="63" y="210"/>
                  </a:cubicBezTo>
                  <a:cubicBezTo>
                    <a:pt x="0" y="400"/>
                    <a:pt x="95" y="622"/>
                    <a:pt x="253" y="685"/>
                  </a:cubicBezTo>
                  <a:lnTo>
                    <a:pt x="2185" y="1508"/>
                  </a:lnTo>
                  <a:lnTo>
                    <a:pt x="2312" y="1508"/>
                  </a:lnTo>
                  <a:cubicBezTo>
                    <a:pt x="2470" y="1508"/>
                    <a:pt x="2597" y="1445"/>
                    <a:pt x="2660" y="1318"/>
                  </a:cubicBezTo>
                  <a:cubicBezTo>
                    <a:pt x="2724" y="1128"/>
                    <a:pt x="2629" y="907"/>
                    <a:pt x="2470" y="843"/>
                  </a:cubicBezTo>
                  <a:lnTo>
                    <a:pt x="538" y="20"/>
                  </a:lnTo>
                  <a:cubicBezTo>
                    <a:pt x="498" y="6"/>
                    <a:pt x="457" y="0"/>
                    <a:pt x="4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0" name="Google Shape;1960;p14"/>
            <p:cNvSpPr/>
            <p:nvPr/>
          </p:nvSpPr>
          <p:spPr>
            <a:xfrm>
              <a:off x="1189775" y="1596075"/>
              <a:ext cx="68100" cy="37825"/>
            </a:xfrm>
            <a:custGeom>
              <a:rect b="b" l="l" r="r" t="t"/>
              <a:pathLst>
                <a:path extrusionOk="0" h="1513" w="2724">
                  <a:moveTo>
                    <a:pt x="398" y="0"/>
                  </a:moveTo>
                  <a:cubicBezTo>
                    <a:pt x="260" y="0"/>
                    <a:pt x="135" y="71"/>
                    <a:pt x="64" y="214"/>
                  </a:cubicBezTo>
                  <a:cubicBezTo>
                    <a:pt x="0" y="404"/>
                    <a:pt x="95" y="594"/>
                    <a:pt x="254" y="689"/>
                  </a:cubicBezTo>
                  <a:lnTo>
                    <a:pt x="2185" y="1481"/>
                  </a:lnTo>
                  <a:cubicBezTo>
                    <a:pt x="2217" y="1512"/>
                    <a:pt x="2280" y="1512"/>
                    <a:pt x="2312" y="1512"/>
                  </a:cubicBezTo>
                  <a:cubicBezTo>
                    <a:pt x="2470" y="1512"/>
                    <a:pt x="2597" y="1449"/>
                    <a:pt x="2629" y="1291"/>
                  </a:cubicBezTo>
                  <a:cubicBezTo>
                    <a:pt x="2724" y="1132"/>
                    <a:pt x="2629" y="911"/>
                    <a:pt x="2470" y="847"/>
                  </a:cubicBezTo>
                  <a:lnTo>
                    <a:pt x="539" y="24"/>
                  </a:lnTo>
                  <a:cubicBezTo>
                    <a:pt x="491" y="8"/>
                    <a:pt x="444" y="0"/>
                    <a:pt x="39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1" name="Google Shape;1961;p14"/>
            <p:cNvSpPr/>
            <p:nvPr/>
          </p:nvSpPr>
          <p:spPr>
            <a:xfrm>
              <a:off x="716325" y="1395075"/>
              <a:ext cx="68100" cy="37725"/>
            </a:xfrm>
            <a:custGeom>
              <a:rect b="b" l="l" r="r" t="t"/>
              <a:pathLst>
                <a:path extrusionOk="0" h="1509" w="2724">
                  <a:moveTo>
                    <a:pt x="418" y="0"/>
                  </a:moveTo>
                  <a:cubicBezTo>
                    <a:pt x="272" y="0"/>
                    <a:pt x="138" y="85"/>
                    <a:pt x="63" y="210"/>
                  </a:cubicBezTo>
                  <a:cubicBezTo>
                    <a:pt x="0" y="400"/>
                    <a:pt x="95" y="622"/>
                    <a:pt x="253" y="685"/>
                  </a:cubicBezTo>
                  <a:lnTo>
                    <a:pt x="2185" y="1508"/>
                  </a:lnTo>
                  <a:lnTo>
                    <a:pt x="2312" y="1508"/>
                  </a:lnTo>
                  <a:cubicBezTo>
                    <a:pt x="2470" y="1508"/>
                    <a:pt x="2597" y="1445"/>
                    <a:pt x="2660" y="1318"/>
                  </a:cubicBezTo>
                  <a:cubicBezTo>
                    <a:pt x="2724" y="1128"/>
                    <a:pt x="2629" y="907"/>
                    <a:pt x="2470" y="843"/>
                  </a:cubicBezTo>
                  <a:lnTo>
                    <a:pt x="538" y="20"/>
                  </a:lnTo>
                  <a:cubicBezTo>
                    <a:pt x="498" y="6"/>
                    <a:pt x="457" y="0"/>
                    <a:pt x="4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2" name="Google Shape;1962;p14"/>
            <p:cNvSpPr/>
            <p:nvPr/>
          </p:nvSpPr>
          <p:spPr>
            <a:xfrm>
              <a:off x="1189775" y="1596075"/>
              <a:ext cx="68100" cy="37825"/>
            </a:xfrm>
            <a:custGeom>
              <a:rect b="b" l="l" r="r" t="t"/>
              <a:pathLst>
                <a:path extrusionOk="0" h="1513" w="2724">
                  <a:moveTo>
                    <a:pt x="398" y="0"/>
                  </a:moveTo>
                  <a:cubicBezTo>
                    <a:pt x="260" y="0"/>
                    <a:pt x="135" y="71"/>
                    <a:pt x="64" y="214"/>
                  </a:cubicBezTo>
                  <a:cubicBezTo>
                    <a:pt x="0" y="404"/>
                    <a:pt x="95" y="594"/>
                    <a:pt x="254" y="689"/>
                  </a:cubicBezTo>
                  <a:lnTo>
                    <a:pt x="2185" y="1481"/>
                  </a:lnTo>
                  <a:cubicBezTo>
                    <a:pt x="2217" y="1512"/>
                    <a:pt x="2280" y="1512"/>
                    <a:pt x="2312" y="1512"/>
                  </a:cubicBezTo>
                  <a:cubicBezTo>
                    <a:pt x="2470" y="1512"/>
                    <a:pt x="2597" y="1449"/>
                    <a:pt x="2629" y="1291"/>
                  </a:cubicBezTo>
                  <a:cubicBezTo>
                    <a:pt x="2724" y="1132"/>
                    <a:pt x="2629" y="911"/>
                    <a:pt x="2470" y="847"/>
                  </a:cubicBezTo>
                  <a:lnTo>
                    <a:pt x="539" y="24"/>
                  </a:lnTo>
                  <a:cubicBezTo>
                    <a:pt x="491" y="8"/>
                    <a:pt x="444" y="0"/>
                    <a:pt x="39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3" name="Google Shape;1963;p14"/>
            <p:cNvSpPr/>
            <p:nvPr/>
          </p:nvSpPr>
          <p:spPr>
            <a:xfrm>
              <a:off x="1067050" y="1245000"/>
              <a:ext cx="41200" cy="65875"/>
            </a:xfrm>
            <a:custGeom>
              <a:rect b="b" l="l" r="r" t="t"/>
              <a:pathLst>
                <a:path extrusionOk="0" h="2635" w="1648">
                  <a:moveTo>
                    <a:pt x="1226" y="0"/>
                  </a:moveTo>
                  <a:cubicBezTo>
                    <a:pt x="1097" y="0"/>
                    <a:pt x="965" y="88"/>
                    <a:pt x="919" y="227"/>
                  </a:cubicBezTo>
                  <a:lnTo>
                    <a:pt x="96" y="2128"/>
                  </a:lnTo>
                  <a:cubicBezTo>
                    <a:pt x="1" y="2318"/>
                    <a:pt x="96" y="2539"/>
                    <a:pt x="286" y="2603"/>
                  </a:cubicBezTo>
                  <a:cubicBezTo>
                    <a:pt x="317" y="2634"/>
                    <a:pt x="381" y="2634"/>
                    <a:pt x="412" y="2634"/>
                  </a:cubicBezTo>
                  <a:cubicBezTo>
                    <a:pt x="539" y="2634"/>
                    <a:pt x="697" y="2539"/>
                    <a:pt x="729" y="2413"/>
                  </a:cubicBezTo>
                  <a:lnTo>
                    <a:pt x="1552" y="513"/>
                  </a:lnTo>
                  <a:cubicBezTo>
                    <a:pt x="1647" y="322"/>
                    <a:pt x="1552" y="101"/>
                    <a:pt x="1362" y="37"/>
                  </a:cubicBezTo>
                  <a:cubicBezTo>
                    <a:pt x="1320" y="12"/>
                    <a:pt x="1273" y="0"/>
                    <a:pt x="122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4" name="Google Shape;1964;p14"/>
            <p:cNvSpPr/>
            <p:nvPr/>
          </p:nvSpPr>
          <p:spPr>
            <a:xfrm>
              <a:off x="1067050" y="1245000"/>
              <a:ext cx="41200" cy="65875"/>
            </a:xfrm>
            <a:custGeom>
              <a:rect b="b" l="l" r="r" t="t"/>
              <a:pathLst>
                <a:path extrusionOk="0" h="2635" w="1648">
                  <a:moveTo>
                    <a:pt x="1226" y="0"/>
                  </a:moveTo>
                  <a:cubicBezTo>
                    <a:pt x="1097" y="0"/>
                    <a:pt x="965" y="88"/>
                    <a:pt x="919" y="227"/>
                  </a:cubicBezTo>
                  <a:lnTo>
                    <a:pt x="96" y="2128"/>
                  </a:lnTo>
                  <a:cubicBezTo>
                    <a:pt x="1" y="2318"/>
                    <a:pt x="96" y="2539"/>
                    <a:pt x="286" y="2603"/>
                  </a:cubicBezTo>
                  <a:cubicBezTo>
                    <a:pt x="317" y="2634"/>
                    <a:pt x="381" y="2634"/>
                    <a:pt x="412" y="2634"/>
                  </a:cubicBezTo>
                  <a:cubicBezTo>
                    <a:pt x="539" y="2634"/>
                    <a:pt x="697" y="2539"/>
                    <a:pt x="729" y="2413"/>
                  </a:cubicBezTo>
                  <a:lnTo>
                    <a:pt x="1552" y="513"/>
                  </a:lnTo>
                  <a:cubicBezTo>
                    <a:pt x="1647" y="322"/>
                    <a:pt x="1552" y="101"/>
                    <a:pt x="1362" y="37"/>
                  </a:cubicBezTo>
                  <a:cubicBezTo>
                    <a:pt x="1320" y="12"/>
                    <a:pt x="1273" y="0"/>
                    <a:pt x="122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5" name="Google Shape;1965;p14"/>
            <p:cNvSpPr/>
            <p:nvPr/>
          </p:nvSpPr>
          <p:spPr>
            <a:xfrm>
              <a:off x="862775" y="1246575"/>
              <a:ext cx="41200" cy="65075"/>
            </a:xfrm>
            <a:custGeom>
              <a:rect b="b" l="l" r="r" t="t"/>
              <a:pathLst>
                <a:path extrusionOk="0" h="2603" w="1648">
                  <a:moveTo>
                    <a:pt x="405" y="1"/>
                  </a:moveTo>
                  <a:cubicBezTo>
                    <a:pt x="356" y="1"/>
                    <a:pt x="305" y="12"/>
                    <a:pt x="254" y="38"/>
                  </a:cubicBezTo>
                  <a:cubicBezTo>
                    <a:pt x="96" y="101"/>
                    <a:pt x="1" y="323"/>
                    <a:pt x="64" y="513"/>
                  </a:cubicBezTo>
                  <a:lnTo>
                    <a:pt x="919" y="2413"/>
                  </a:lnTo>
                  <a:cubicBezTo>
                    <a:pt x="983" y="2540"/>
                    <a:pt x="1109" y="2603"/>
                    <a:pt x="1236" y="2603"/>
                  </a:cubicBezTo>
                  <a:cubicBezTo>
                    <a:pt x="1299" y="2603"/>
                    <a:pt x="1331" y="2603"/>
                    <a:pt x="1394" y="2571"/>
                  </a:cubicBezTo>
                  <a:cubicBezTo>
                    <a:pt x="1553" y="2508"/>
                    <a:pt x="1648" y="2286"/>
                    <a:pt x="1584" y="2128"/>
                  </a:cubicBezTo>
                  <a:lnTo>
                    <a:pt x="729" y="228"/>
                  </a:lnTo>
                  <a:cubicBezTo>
                    <a:pt x="660" y="89"/>
                    <a:pt x="539" y="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6" name="Google Shape;1966;p14"/>
            <p:cNvSpPr/>
            <p:nvPr/>
          </p:nvSpPr>
          <p:spPr>
            <a:xfrm>
              <a:off x="862775" y="1246575"/>
              <a:ext cx="41200" cy="65075"/>
            </a:xfrm>
            <a:custGeom>
              <a:rect b="b" l="l" r="r" t="t"/>
              <a:pathLst>
                <a:path extrusionOk="0" h="2603" w="1648">
                  <a:moveTo>
                    <a:pt x="405" y="1"/>
                  </a:moveTo>
                  <a:cubicBezTo>
                    <a:pt x="356" y="1"/>
                    <a:pt x="305" y="12"/>
                    <a:pt x="254" y="38"/>
                  </a:cubicBezTo>
                  <a:cubicBezTo>
                    <a:pt x="96" y="101"/>
                    <a:pt x="1" y="323"/>
                    <a:pt x="64" y="513"/>
                  </a:cubicBezTo>
                  <a:lnTo>
                    <a:pt x="919" y="2413"/>
                  </a:lnTo>
                  <a:cubicBezTo>
                    <a:pt x="983" y="2540"/>
                    <a:pt x="1109" y="2603"/>
                    <a:pt x="1236" y="2603"/>
                  </a:cubicBezTo>
                  <a:cubicBezTo>
                    <a:pt x="1299" y="2603"/>
                    <a:pt x="1331" y="2603"/>
                    <a:pt x="1394" y="2571"/>
                  </a:cubicBezTo>
                  <a:cubicBezTo>
                    <a:pt x="1553" y="2508"/>
                    <a:pt x="1648" y="2286"/>
                    <a:pt x="1584" y="2128"/>
                  </a:cubicBezTo>
                  <a:lnTo>
                    <a:pt x="729" y="228"/>
                  </a:lnTo>
                  <a:cubicBezTo>
                    <a:pt x="660" y="89"/>
                    <a:pt x="539" y="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7" name="Google Shape;1967;p14"/>
            <p:cNvSpPr/>
            <p:nvPr/>
          </p:nvSpPr>
          <p:spPr>
            <a:xfrm>
              <a:off x="1140675" y="1305300"/>
              <a:ext cx="56250" cy="54650"/>
            </a:xfrm>
            <a:custGeom>
              <a:rect b="b" l="l" r="r" t="t"/>
              <a:pathLst>
                <a:path extrusionOk="0" h="2186" w="2250">
                  <a:moveTo>
                    <a:pt x="1857" y="1"/>
                  </a:moveTo>
                  <a:cubicBezTo>
                    <a:pt x="1766" y="1"/>
                    <a:pt x="1679" y="32"/>
                    <a:pt x="1616" y="96"/>
                  </a:cubicBezTo>
                  <a:lnTo>
                    <a:pt x="127" y="1584"/>
                  </a:lnTo>
                  <a:cubicBezTo>
                    <a:pt x="1" y="1711"/>
                    <a:pt x="1" y="1932"/>
                    <a:pt x="127" y="2091"/>
                  </a:cubicBezTo>
                  <a:cubicBezTo>
                    <a:pt x="222" y="2154"/>
                    <a:pt x="286" y="2186"/>
                    <a:pt x="381" y="2186"/>
                  </a:cubicBezTo>
                  <a:cubicBezTo>
                    <a:pt x="476" y="2186"/>
                    <a:pt x="571" y="2154"/>
                    <a:pt x="634" y="2091"/>
                  </a:cubicBezTo>
                  <a:lnTo>
                    <a:pt x="2123" y="602"/>
                  </a:lnTo>
                  <a:cubicBezTo>
                    <a:pt x="2249" y="476"/>
                    <a:pt x="2249" y="254"/>
                    <a:pt x="2123" y="96"/>
                  </a:cubicBezTo>
                  <a:cubicBezTo>
                    <a:pt x="2043" y="32"/>
                    <a:pt x="1948" y="1"/>
                    <a:pt x="185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8" name="Google Shape;1968;p14"/>
            <p:cNvSpPr/>
            <p:nvPr/>
          </p:nvSpPr>
          <p:spPr>
            <a:xfrm>
              <a:off x="777275" y="1305300"/>
              <a:ext cx="56250" cy="54650"/>
            </a:xfrm>
            <a:custGeom>
              <a:rect b="b" l="l" r="r" t="t"/>
              <a:pathLst>
                <a:path extrusionOk="0" h="2186" w="2250">
                  <a:moveTo>
                    <a:pt x="393" y="1"/>
                  </a:moveTo>
                  <a:cubicBezTo>
                    <a:pt x="301" y="1"/>
                    <a:pt x="206" y="32"/>
                    <a:pt x="127" y="96"/>
                  </a:cubicBezTo>
                  <a:cubicBezTo>
                    <a:pt x="1" y="254"/>
                    <a:pt x="1" y="476"/>
                    <a:pt x="127" y="602"/>
                  </a:cubicBezTo>
                  <a:lnTo>
                    <a:pt x="1616" y="2091"/>
                  </a:lnTo>
                  <a:cubicBezTo>
                    <a:pt x="1679" y="2154"/>
                    <a:pt x="1774" y="2186"/>
                    <a:pt x="1869" y="2186"/>
                  </a:cubicBezTo>
                  <a:cubicBezTo>
                    <a:pt x="1932" y="2186"/>
                    <a:pt x="2027" y="2154"/>
                    <a:pt x="2122" y="2091"/>
                  </a:cubicBezTo>
                  <a:cubicBezTo>
                    <a:pt x="2249" y="1932"/>
                    <a:pt x="2249" y="1711"/>
                    <a:pt x="2122" y="1584"/>
                  </a:cubicBezTo>
                  <a:lnTo>
                    <a:pt x="634" y="96"/>
                  </a:lnTo>
                  <a:cubicBezTo>
                    <a:pt x="571" y="32"/>
                    <a:pt x="484" y="1"/>
                    <a:pt x="39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1969" name="Google Shape;1969;p14"/>
            <p:cNvSpPr/>
            <p:nvPr/>
          </p:nvSpPr>
          <p:spPr>
            <a:xfrm>
              <a:off x="786775" y="1314025"/>
              <a:ext cx="401425" cy="323025"/>
            </a:xfrm>
            <a:custGeom>
              <a:rect b="b" l="l" r="r" t="t"/>
              <a:pathLst>
                <a:path extrusionOk="0" h="12921" w="16057">
                  <a:moveTo>
                    <a:pt x="8045" y="0"/>
                  </a:moveTo>
                  <a:cubicBezTo>
                    <a:pt x="3611" y="0"/>
                    <a:pt x="1" y="3610"/>
                    <a:pt x="1" y="8044"/>
                  </a:cubicBezTo>
                  <a:cubicBezTo>
                    <a:pt x="1" y="9754"/>
                    <a:pt x="539" y="11401"/>
                    <a:pt x="1552" y="12794"/>
                  </a:cubicBezTo>
                  <a:cubicBezTo>
                    <a:pt x="1616" y="12889"/>
                    <a:pt x="1742" y="12921"/>
                    <a:pt x="1837" y="12921"/>
                  </a:cubicBezTo>
                  <a:cubicBezTo>
                    <a:pt x="1901" y="12921"/>
                    <a:pt x="1996" y="12921"/>
                    <a:pt x="2059" y="12858"/>
                  </a:cubicBezTo>
                  <a:cubicBezTo>
                    <a:pt x="2218" y="12731"/>
                    <a:pt x="2249" y="12541"/>
                    <a:pt x="2122" y="12351"/>
                  </a:cubicBezTo>
                  <a:cubicBezTo>
                    <a:pt x="1204" y="11116"/>
                    <a:pt x="729" y="9596"/>
                    <a:pt x="729" y="8044"/>
                  </a:cubicBezTo>
                  <a:cubicBezTo>
                    <a:pt x="729" y="3990"/>
                    <a:pt x="3991" y="728"/>
                    <a:pt x="8045" y="728"/>
                  </a:cubicBezTo>
                  <a:cubicBezTo>
                    <a:pt x="12067" y="728"/>
                    <a:pt x="15360" y="3990"/>
                    <a:pt x="15360" y="8044"/>
                  </a:cubicBezTo>
                  <a:cubicBezTo>
                    <a:pt x="15360" y="9501"/>
                    <a:pt x="14917" y="10926"/>
                    <a:pt x="14125" y="12129"/>
                  </a:cubicBezTo>
                  <a:cubicBezTo>
                    <a:pt x="13998" y="12288"/>
                    <a:pt x="14030" y="12509"/>
                    <a:pt x="14220" y="12636"/>
                  </a:cubicBezTo>
                  <a:cubicBezTo>
                    <a:pt x="14279" y="12672"/>
                    <a:pt x="14348" y="12689"/>
                    <a:pt x="14415" y="12689"/>
                  </a:cubicBezTo>
                  <a:cubicBezTo>
                    <a:pt x="14527" y="12689"/>
                    <a:pt x="14636" y="12640"/>
                    <a:pt x="14695" y="12541"/>
                  </a:cubicBezTo>
                  <a:cubicBezTo>
                    <a:pt x="15582" y="11211"/>
                    <a:pt x="16057" y="9659"/>
                    <a:pt x="16057" y="8044"/>
                  </a:cubicBezTo>
                  <a:cubicBezTo>
                    <a:pt x="16057" y="3610"/>
                    <a:pt x="12478" y="0"/>
                    <a:pt x="804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grpSp>
        <p:nvGrpSpPr>
          <p:cNvPr id="1970" name="Google Shape;1970;p14"/>
          <p:cNvGrpSpPr/>
          <p:nvPr/>
        </p:nvGrpSpPr>
        <p:grpSpPr>
          <a:xfrm>
            <a:off x="4123643" y="3886659"/>
            <a:ext cx="352477" cy="352944"/>
            <a:chOff x="4629825" y="1213475"/>
            <a:chExt cx="585900" cy="586675"/>
          </a:xfrm>
        </p:grpSpPr>
        <p:sp>
          <p:nvSpPr>
            <p:cNvPr id="1971" name="Google Shape;1971;p14"/>
            <p:cNvSpPr/>
            <p:nvPr/>
          </p:nvSpPr>
          <p:spPr>
            <a:xfrm>
              <a:off x="4650400" y="1553125"/>
              <a:ext cx="112450" cy="112425"/>
            </a:xfrm>
            <a:custGeom>
              <a:rect b="b" l="l" r="r" t="t"/>
              <a:pathLst>
                <a:path extrusionOk="0" h="4497" w="4498">
                  <a:moveTo>
                    <a:pt x="2249" y="697"/>
                  </a:moveTo>
                  <a:cubicBezTo>
                    <a:pt x="3104" y="697"/>
                    <a:pt x="3801" y="1393"/>
                    <a:pt x="3801" y="2248"/>
                  </a:cubicBezTo>
                  <a:cubicBezTo>
                    <a:pt x="3801" y="3104"/>
                    <a:pt x="3104" y="3800"/>
                    <a:pt x="2249" y="3800"/>
                  </a:cubicBezTo>
                  <a:cubicBezTo>
                    <a:pt x="1394" y="3800"/>
                    <a:pt x="697" y="3104"/>
                    <a:pt x="697" y="2248"/>
                  </a:cubicBezTo>
                  <a:cubicBezTo>
                    <a:pt x="697" y="1393"/>
                    <a:pt x="1394" y="697"/>
                    <a:pt x="2249" y="697"/>
                  </a:cubicBezTo>
                  <a:close/>
                  <a:moveTo>
                    <a:pt x="2249" y="0"/>
                  </a:moveTo>
                  <a:cubicBezTo>
                    <a:pt x="1014" y="0"/>
                    <a:pt x="1" y="1013"/>
                    <a:pt x="1" y="2248"/>
                  </a:cubicBezTo>
                  <a:cubicBezTo>
                    <a:pt x="1" y="3484"/>
                    <a:pt x="1014" y="4497"/>
                    <a:pt x="2249" y="4497"/>
                  </a:cubicBezTo>
                  <a:cubicBezTo>
                    <a:pt x="3484" y="4497"/>
                    <a:pt x="4498" y="3484"/>
                    <a:pt x="4498" y="2248"/>
                  </a:cubicBezTo>
                  <a:cubicBezTo>
                    <a:pt x="4498" y="1013"/>
                    <a:pt x="3484" y="0"/>
                    <a:pt x="224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14"/>
            <p:cNvSpPr/>
            <p:nvPr/>
          </p:nvSpPr>
          <p:spPr>
            <a:xfrm>
              <a:off x="4629825" y="1636150"/>
              <a:ext cx="144900" cy="164000"/>
            </a:xfrm>
            <a:custGeom>
              <a:rect b="b" l="l" r="r" t="t"/>
              <a:pathLst>
                <a:path extrusionOk="0" h="6560" w="5796">
                  <a:moveTo>
                    <a:pt x="1554" y="0"/>
                  </a:moveTo>
                  <a:cubicBezTo>
                    <a:pt x="1487" y="0"/>
                    <a:pt x="1420" y="21"/>
                    <a:pt x="1362" y="68"/>
                  </a:cubicBezTo>
                  <a:lnTo>
                    <a:pt x="887" y="353"/>
                  </a:lnTo>
                  <a:cubicBezTo>
                    <a:pt x="444" y="638"/>
                    <a:pt x="159" y="1081"/>
                    <a:pt x="127" y="1588"/>
                  </a:cubicBezTo>
                  <a:lnTo>
                    <a:pt x="127" y="1619"/>
                  </a:lnTo>
                  <a:lnTo>
                    <a:pt x="32" y="4945"/>
                  </a:lnTo>
                  <a:cubicBezTo>
                    <a:pt x="0" y="5325"/>
                    <a:pt x="159" y="5705"/>
                    <a:pt x="412" y="6021"/>
                  </a:cubicBezTo>
                  <a:cubicBezTo>
                    <a:pt x="697" y="6370"/>
                    <a:pt x="1140" y="6560"/>
                    <a:pt x="1584" y="6560"/>
                  </a:cubicBezTo>
                  <a:cubicBezTo>
                    <a:pt x="1869" y="6560"/>
                    <a:pt x="2154" y="6465"/>
                    <a:pt x="2407" y="6306"/>
                  </a:cubicBezTo>
                  <a:lnTo>
                    <a:pt x="5194" y="4565"/>
                  </a:lnTo>
                  <a:cubicBezTo>
                    <a:pt x="5479" y="4375"/>
                    <a:pt x="5669" y="4121"/>
                    <a:pt x="5732" y="3805"/>
                  </a:cubicBezTo>
                  <a:cubicBezTo>
                    <a:pt x="5796" y="3488"/>
                    <a:pt x="5732" y="3139"/>
                    <a:pt x="5542" y="2886"/>
                  </a:cubicBezTo>
                  <a:cubicBezTo>
                    <a:pt x="5295" y="2557"/>
                    <a:pt x="4914" y="2374"/>
                    <a:pt x="4530" y="2374"/>
                  </a:cubicBezTo>
                  <a:cubicBezTo>
                    <a:pt x="4323" y="2374"/>
                    <a:pt x="4116" y="2427"/>
                    <a:pt x="3927" y="2538"/>
                  </a:cubicBezTo>
                  <a:lnTo>
                    <a:pt x="1742" y="3868"/>
                  </a:lnTo>
                  <a:cubicBezTo>
                    <a:pt x="1584" y="3995"/>
                    <a:pt x="1520" y="4185"/>
                    <a:pt x="1647" y="4375"/>
                  </a:cubicBezTo>
                  <a:cubicBezTo>
                    <a:pt x="1707" y="4475"/>
                    <a:pt x="1818" y="4537"/>
                    <a:pt x="1932" y="4537"/>
                  </a:cubicBezTo>
                  <a:cubicBezTo>
                    <a:pt x="1997" y="4537"/>
                    <a:pt x="2064" y="4516"/>
                    <a:pt x="2122" y="4470"/>
                  </a:cubicBezTo>
                  <a:lnTo>
                    <a:pt x="4307" y="3139"/>
                  </a:lnTo>
                  <a:cubicBezTo>
                    <a:pt x="4383" y="3096"/>
                    <a:pt x="4467" y="3075"/>
                    <a:pt x="4549" y="3075"/>
                  </a:cubicBezTo>
                  <a:cubicBezTo>
                    <a:pt x="4706" y="3075"/>
                    <a:pt x="4857" y="3152"/>
                    <a:pt x="4941" y="3298"/>
                  </a:cubicBezTo>
                  <a:cubicBezTo>
                    <a:pt x="5036" y="3393"/>
                    <a:pt x="5036" y="3519"/>
                    <a:pt x="5036" y="3646"/>
                  </a:cubicBezTo>
                  <a:cubicBezTo>
                    <a:pt x="5004" y="3773"/>
                    <a:pt x="4909" y="3900"/>
                    <a:pt x="4814" y="3963"/>
                  </a:cubicBezTo>
                  <a:lnTo>
                    <a:pt x="2027" y="5705"/>
                  </a:lnTo>
                  <a:cubicBezTo>
                    <a:pt x="1889" y="5793"/>
                    <a:pt x="1730" y="5836"/>
                    <a:pt x="1571" y="5836"/>
                  </a:cubicBezTo>
                  <a:cubicBezTo>
                    <a:pt x="1331" y="5836"/>
                    <a:pt x="1090" y="5737"/>
                    <a:pt x="919" y="5546"/>
                  </a:cubicBezTo>
                  <a:cubicBezTo>
                    <a:pt x="792" y="5388"/>
                    <a:pt x="729" y="5166"/>
                    <a:pt x="729" y="4976"/>
                  </a:cubicBezTo>
                  <a:lnTo>
                    <a:pt x="824" y="1651"/>
                  </a:lnTo>
                  <a:cubicBezTo>
                    <a:pt x="855" y="1366"/>
                    <a:pt x="1014" y="1113"/>
                    <a:pt x="1267" y="954"/>
                  </a:cubicBezTo>
                  <a:lnTo>
                    <a:pt x="1742" y="638"/>
                  </a:lnTo>
                  <a:cubicBezTo>
                    <a:pt x="1900" y="543"/>
                    <a:pt x="1964" y="321"/>
                    <a:pt x="1869" y="163"/>
                  </a:cubicBezTo>
                  <a:cubicBezTo>
                    <a:pt x="1789" y="62"/>
                    <a:pt x="1670" y="0"/>
                    <a:pt x="155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14"/>
            <p:cNvSpPr/>
            <p:nvPr/>
          </p:nvSpPr>
          <p:spPr>
            <a:xfrm>
              <a:off x="4738275" y="1529225"/>
              <a:ext cx="174225" cy="259850"/>
            </a:xfrm>
            <a:custGeom>
              <a:rect b="b" l="l" r="r" t="t"/>
              <a:pathLst>
                <a:path extrusionOk="0" h="10394" w="6969">
                  <a:moveTo>
                    <a:pt x="5662" y="0"/>
                  </a:moveTo>
                  <a:cubicBezTo>
                    <a:pt x="5622" y="0"/>
                    <a:pt x="5583" y="2"/>
                    <a:pt x="5543" y="6"/>
                  </a:cubicBezTo>
                  <a:cubicBezTo>
                    <a:pt x="5195" y="69"/>
                    <a:pt x="4910" y="228"/>
                    <a:pt x="4720" y="513"/>
                  </a:cubicBezTo>
                  <a:lnTo>
                    <a:pt x="3168" y="2761"/>
                  </a:lnTo>
                  <a:lnTo>
                    <a:pt x="286" y="3996"/>
                  </a:lnTo>
                  <a:cubicBezTo>
                    <a:pt x="96" y="4060"/>
                    <a:pt x="1" y="4281"/>
                    <a:pt x="96" y="4471"/>
                  </a:cubicBezTo>
                  <a:cubicBezTo>
                    <a:pt x="142" y="4586"/>
                    <a:pt x="271" y="4668"/>
                    <a:pt x="399" y="4668"/>
                  </a:cubicBezTo>
                  <a:cubicBezTo>
                    <a:pt x="447" y="4668"/>
                    <a:pt x="496" y="4656"/>
                    <a:pt x="539" y="4630"/>
                  </a:cubicBezTo>
                  <a:lnTo>
                    <a:pt x="3548" y="3363"/>
                  </a:lnTo>
                  <a:cubicBezTo>
                    <a:pt x="3611" y="3363"/>
                    <a:pt x="3643" y="3300"/>
                    <a:pt x="3675" y="3236"/>
                  </a:cubicBezTo>
                  <a:lnTo>
                    <a:pt x="5321" y="893"/>
                  </a:lnTo>
                  <a:cubicBezTo>
                    <a:pt x="5385" y="798"/>
                    <a:pt x="5480" y="734"/>
                    <a:pt x="5606" y="734"/>
                  </a:cubicBezTo>
                  <a:cubicBezTo>
                    <a:pt x="5638" y="726"/>
                    <a:pt x="5670" y="722"/>
                    <a:pt x="5701" y="722"/>
                  </a:cubicBezTo>
                  <a:cubicBezTo>
                    <a:pt x="5794" y="722"/>
                    <a:pt x="5884" y="758"/>
                    <a:pt x="5955" y="829"/>
                  </a:cubicBezTo>
                  <a:cubicBezTo>
                    <a:pt x="6145" y="956"/>
                    <a:pt x="6176" y="1209"/>
                    <a:pt x="6050" y="1399"/>
                  </a:cubicBezTo>
                  <a:lnTo>
                    <a:pt x="4181" y="4218"/>
                  </a:lnTo>
                  <a:cubicBezTo>
                    <a:pt x="4086" y="4345"/>
                    <a:pt x="3960" y="4471"/>
                    <a:pt x="3833" y="4535"/>
                  </a:cubicBezTo>
                  <a:lnTo>
                    <a:pt x="1521" y="5485"/>
                  </a:lnTo>
                  <a:cubicBezTo>
                    <a:pt x="1331" y="5580"/>
                    <a:pt x="1268" y="5738"/>
                    <a:pt x="1299" y="5928"/>
                  </a:cubicBezTo>
                  <a:lnTo>
                    <a:pt x="2535" y="10140"/>
                  </a:lnTo>
                  <a:cubicBezTo>
                    <a:pt x="2598" y="10298"/>
                    <a:pt x="2725" y="10393"/>
                    <a:pt x="2883" y="10393"/>
                  </a:cubicBezTo>
                  <a:lnTo>
                    <a:pt x="2978" y="10393"/>
                  </a:lnTo>
                  <a:cubicBezTo>
                    <a:pt x="3168" y="10330"/>
                    <a:pt x="3295" y="10140"/>
                    <a:pt x="3231" y="9950"/>
                  </a:cubicBezTo>
                  <a:lnTo>
                    <a:pt x="2091" y="6023"/>
                  </a:lnTo>
                  <a:lnTo>
                    <a:pt x="4086" y="5168"/>
                  </a:lnTo>
                  <a:cubicBezTo>
                    <a:pt x="4371" y="5073"/>
                    <a:pt x="4625" y="4851"/>
                    <a:pt x="4783" y="4598"/>
                  </a:cubicBezTo>
                  <a:lnTo>
                    <a:pt x="6651" y="1779"/>
                  </a:lnTo>
                  <a:cubicBezTo>
                    <a:pt x="6968" y="1304"/>
                    <a:pt x="6873" y="671"/>
                    <a:pt x="6430" y="291"/>
                  </a:cubicBezTo>
                  <a:cubicBezTo>
                    <a:pt x="6208" y="97"/>
                    <a:pt x="5938" y="0"/>
                    <a:pt x="56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14"/>
            <p:cNvSpPr/>
            <p:nvPr/>
          </p:nvSpPr>
          <p:spPr>
            <a:xfrm>
              <a:off x="4675750" y="1691525"/>
              <a:ext cx="26925" cy="49250"/>
            </a:xfrm>
            <a:custGeom>
              <a:rect b="b" l="l" r="r" t="t"/>
              <a:pathLst>
                <a:path extrusionOk="0" h="1970" w="1077">
                  <a:moveTo>
                    <a:pt x="389" y="0"/>
                  </a:moveTo>
                  <a:cubicBezTo>
                    <a:pt x="365" y="0"/>
                    <a:pt x="341" y="2"/>
                    <a:pt x="317" y="6"/>
                  </a:cubicBezTo>
                  <a:cubicBezTo>
                    <a:pt x="127" y="38"/>
                    <a:pt x="0" y="228"/>
                    <a:pt x="63" y="418"/>
                  </a:cubicBezTo>
                  <a:lnTo>
                    <a:pt x="348" y="1685"/>
                  </a:lnTo>
                  <a:cubicBezTo>
                    <a:pt x="380" y="1843"/>
                    <a:pt x="539" y="1970"/>
                    <a:pt x="697" y="1970"/>
                  </a:cubicBezTo>
                  <a:lnTo>
                    <a:pt x="760" y="1970"/>
                  </a:lnTo>
                  <a:cubicBezTo>
                    <a:pt x="950" y="1906"/>
                    <a:pt x="1077" y="1716"/>
                    <a:pt x="1045" y="1526"/>
                  </a:cubicBezTo>
                  <a:lnTo>
                    <a:pt x="760" y="259"/>
                  </a:lnTo>
                  <a:cubicBezTo>
                    <a:pt x="705" y="94"/>
                    <a:pt x="553" y="0"/>
                    <a:pt x="3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14"/>
            <p:cNvSpPr/>
            <p:nvPr/>
          </p:nvSpPr>
          <p:spPr>
            <a:xfrm>
              <a:off x="5082700" y="1553125"/>
              <a:ext cx="113225" cy="112425"/>
            </a:xfrm>
            <a:custGeom>
              <a:rect b="b" l="l" r="r" t="t"/>
              <a:pathLst>
                <a:path extrusionOk="0" h="4497" w="4529">
                  <a:moveTo>
                    <a:pt x="2249" y="697"/>
                  </a:moveTo>
                  <a:cubicBezTo>
                    <a:pt x="3104" y="697"/>
                    <a:pt x="3800" y="1393"/>
                    <a:pt x="3800" y="2248"/>
                  </a:cubicBezTo>
                  <a:cubicBezTo>
                    <a:pt x="3800" y="3104"/>
                    <a:pt x="3104" y="3800"/>
                    <a:pt x="2249" y="3800"/>
                  </a:cubicBezTo>
                  <a:cubicBezTo>
                    <a:pt x="1393" y="3800"/>
                    <a:pt x="697" y="3104"/>
                    <a:pt x="697" y="2248"/>
                  </a:cubicBezTo>
                  <a:cubicBezTo>
                    <a:pt x="697" y="1393"/>
                    <a:pt x="1393" y="697"/>
                    <a:pt x="2249" y="697"/>
                  </a:cubicBezTo>
                  <a:close/>
                  <a:moveTo>
                    <a:pt x="2249" y="0"/>
                  </a:moveTo>
                  <a:cubicBezTo>
                    <a:pt x="1013" y="0"/>
                    <a:pt x="0" y="1013"/>
                    <a:pt x="0" y="2248"/>
                  </a:cubicBezTo>
                  <a:cubicBezTo>
                    <a:pt x="0" y="3484"/>
                    <a:pt x="1013" y="4497"/>
                    <a:pt x="2249" y="4497"/>
                  </a:cubicBezTo>
                  <a:cubicBezTo>
                    <a:pt x="3515" y="4497"/>
                    <a:pt x="4529" y="3484"/>
                    <a:pt x="4529" y="2248"/>
                  </a:cubicBezTo>
                  <a:cubicBezTo>
                    <a:pt x="4529" y="1013"/>
                    <a:pt x="3515" y="0"/>
                    <a:pt x="224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14"/>
            <p:cNvSpPr/>
            <p:nvPr/>
          </p:nvSpPr>
          <p:spPr>
            <a:xfrm>
              <a:off x="5071600" y="1636150"/>
              <a:ext cx="144125" cy="164000"/>
            </a:xfrm>
            <a:custGeom>
              <a:rect b="b" l="l" r="r" t="t"/>
              <a:pathLst>
                <a:path extrusionOk="0" h="6560" w="5765">
                  <a:moveTo>
                    <a:pt x="4212" y="0"/>
                  </a:moveTo>
                  <a:cubicBezTo>
                    <a:pt x="4099" y="0"/>
                    <a:pt x="3988" y="62"/>
                    <a:pt x="3928" y="163"/>
                  </a:cubicBezTo>
                  <a:cubicBezTo>
                    <a:pt x="3801" y="353"/>
                    <a:pt x="3864" y="543"/>
                    <a:pt x="4023" y="669"/>
                  </a:cubicBezTo>
                  <a:lnTo>
                    <a:pt x="4498" y="954"/>
                  </a:lnTo>
                  <a:cubicBezTo>
                    <a:pt x="4751" y="1113"/>
                    <a:pt x="4909" y="1366"/>
                    <a:pt x="4941" y="1651"/>
                  </a:cubicBezTo>
                  <a:lnTo>
                    <a:pt x="5036" y="4976"/>
                  </a:lnTo>
                  <a:cubicBezTo>
                    <a:pt x="5068" y="5198"/>
                    <a:pt x="4973" y="5388"/>
                    <a:pt x="4846" y="5546"/>
                  </a:cubicBezTo>
                  <a:cubicBezTo>
                    <a:pt x="4667" y="5746"/>
                    <a:pt x="4412" y="5857"/>
                    <a:pt x="4161" y="5857"/>
                  </a:cubicBezTo>
                  <a:cubicBezTo>
                    <a:pt x="4013" y="5857"/>
                    <a:pt x="3867" y="5818"/>
                    <a:pt x="3738" y="5736"/>
                  </a:cubicBezTo>
                  <a:lnTo>
                    <a:pt x="982" y="3963"/>
                  </a:lnTo>
                  <a:cubicBezTo>
                    <a:pt x="856" y="3900"/>
                    <a:pt x="792" y="3805"/>
                    <a:pt x="761" y="3678"/>
                  </a:cubicBezTo>
                  <a:cubicBezTo>
                    <a:pt x="729" y="3519"/>
                    <a:pt x="761" y="3393"/>
                    <a:pt x="824" y="3298"/>
                  </a:cubicBezTo>
                  <a:cubicBezTo>
                    <a:pt x="923" y="3160"/>
                    <a:pt x="1070" y="3083"/>
                    <a:pt x="1214" y="3083"/>
                  </a:cubicBezTo>
                  <a:cubicBezTo>
                    <a:pt x="1300" y="3083"/>
                    <a:pt x="1386" y="3111"/>
                    <a:pt x="1457" y="3171"/>
                  </a:cubicBezTo>
                  <a:lnTo>
                    <a:pt x="3643" y="4501"/>
                  </a:lnTo>
                  <a:cubicBezTo>
                    <a:pt x="3704" y="4532"/>
                    <a:pt x="3764" y="4546"/>
                    <a:pt x="3823" y="4546"/>
                  </a:cubicBezTo>
                  <a:cubicBezTo>
                    <a:pt x="3948" y="4546"/>
                    <a:pt x="4063" y="4482"/>
                    <a:pt x="4149" y="4375"/>
                  </a:cubicBezTo>
                  <a:cubicBezTo>
                    <a:pt x="4244" y="4216"/>
                    <a:pt x="4181" y="3995"/>
                    <a:pt x="4023" y="3900"/>
                  </a:cubicBezTo>
                  <a:lnTo>
                    <a:pt x="1837" y="2538"/>
                  </a:lnTo>
                  <a:cubicBezTo>
                    <a:pt x="1649" y="2427"/>
                    <a:pt x="1442" y="2374"/>
                    <a:pt x="1236" y="2374"/>
                  </a:cubicBezTo>
                  <a:cubicBezTo>
                    <a:pt x="854" y="2374"/>
                    <a:pt x="481" y="2557"/>
                    <a:pt x="254" y="2886"/>
                  </a:cubicBezTo>
                  <a:cubicBezTo>
                    <a:pt x="64" y="3171"/>
                    <a:pt x="1" y="3488"/>
                    <a:pt x="64" y="3805"/>
                  </a:cubicBezTo>
                  <a:cubicBezTo>
                    <a:pt x="127" y="4121"/>
                    <a:pt x="317" y="4406"/>
                    <a:pt x="571" y="4565"/>
                  </a:cubicBezTo>
                  <a:lnTo>
                    <a:pt x="3358" y="6306"/>
                  </a:lnTo>
                  <a:cubicBezTo>
                    <a:pt x="3611" y="6465"/>
                    <a:pt x="3896" y="6560"/>
                    <a:pt x="4181" y="6560"/>
                  </a:cubicBezTo>
                  <a:cubicBezTo>
                    <a:pt x="4624" y="6560"/>
                    <a:pt x="5068" y="6370"/>
                    <a:pt x="5384" y="6021"/>
                  </a:cubicBezTo>
                  <a:cubicBezTo>
                    <a:pt x="5638" y="5736"/>
                    <a:pt x="5764" y="5356"/>
                    <a:pt x="5764" y="4945"/>
                  </a:cubicBezTo>
                  <a:lnTo>
                    <a:pt x="5669" y="1619"/>
                  </a:lnTo>
                  <a:cubicBezTo>
                    <a:pt x="5606" y="1113"/>
                    <a:pt x="5321" y="638"/>
                    <a:pt x="4878" y="353"/>
                  </a:cubicBezTo>
                  <a:lnTo>
                    <a:pt x="4403" y="68"/>
                  </a:lnTo>
                  <a:cubicBezTo>
                    <a:pt x="4345" y="21"/>
                    <a:pt x="4278" y="0"/>
                    <a:pt x="421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14"/>
            <p:cNvSpPr/>
            <p:nvPr/>
          </p:nvSpPr>
          <p:spPr>
            <a:xfrm>
              <a:off x="4933850" y="1529225"/>
              <a:ext cx="179750" cy="259850"/>
            </a:xfrm>
            <a:custGeom>
              <a:rect b="b" l="l" r="r" t="t"/>
              <a:pathLst>
                <a:path extrusionOk="0" h="10394" w="7190">
                  <a:moveTo>
                    <a:pt x="1305" y="0"/>
                  </a:moveTo>
                  <a:cubicBezTo>
                    <a:pt x="1023" y="0"/>
                    <a:pt x="729" y="97"/>
                    <a:pt x="507" y="291"/>
                  </a:cubicBezTo>
                  <a:cubicBezTo>
                    <a:pt x="95" y="639"/>
                    <a:pt x="0" y="1304"/>
                    <a:pt x="285" y="1779"/>
                  </a:cubicBezTo>
                  <a:lnTo>
                    <a:pt x="317" y="1779"/>
                  </a:lnTo>
                  <a:lnTo>
                    <a:pt x="2154" y="4598"/>
                  </a:lnTo>
                  <a:cubicBezTo>
                    <a:pt x="2344" y="4851"/>
                    <a:pt x="2565" y="5073"/>
                    <a:pt x="2850" y="5168"/>
                  </a:cubicBezTo>
                  <a:lnTo>
                    <a:pt x="4877" y="6023"/>
                  </a:lnTo>
                  <a:lnTo>
                    <a:pt x="3706" y="9950"/>
                  </a:lnTo>
                  <a:cubicBezTo>
                    <a:pt x="3674" y="10140"/>
                    <a:pt x="3769" y="10330"/>
                    <a:pt x="3959" y="10393"/>
                  </a:cubicBezTo>
                  <a:lnTo>
                    <a:pt x="4054" y="10393"/>
                  </a:lnTo>
                  <a:cubicBezTo>
                    <a:pt x="4212" y="10393"/>
                    <a:pt x="4371" y="10298"/>
                    <a:pt x="4402" y="10140"/>
                  </a:cubicBezTo>
                  <a:lnTo>
                    <a:pt x="5637" y="5928"/>
                  </a:lnTo>
                  <a:cubicBezTo>
                    <a:pt x="5701" y="5738"/>
                    <a:pt x="5606" y="5548"/>
                    <a:pt x="5447" y="5485"/>
                  </a:cubicBezTo>
                  <a:lnTo>
                    <a:pt x="3135" y="4535"/>
                  </a:lnTo>
                  <a:cubicBezTo>
                    <a:pt x="2977" y="4471"/>
                    <a:pt x="2850" y="4345"/>
                    <a:pt x="2755" y="4218"/>
                  </a:cubicBezTo>
                  <a:lnTo>
                    <a:pt x="887" y="1399"/>
                  </a:lnTo>
                  <a:cubicBezTo>
                    <a:pt x="792" y="1209"/>
                    <a:pt x="824" y="956"/>
                    <a:pt x="982" y="829"/>
                  </a:cubicBezTo>
                  <a:cubicBezTo>
                    <a:pt x="1053" y="758"/>
                    <a:pt x="1142" y="722"/>
                    <a:pt x="1236" y="722"/>
                  </a:cubicBezTo>
                  <a:cubicBezTo>
                    <a:pt x="1267" y="722"/>
                    <a:pt x="1299" y="726"/>
                    <a:pt x="1330" y="734"/>
                  </a:cubicBezTo>
                  <a:cubicBezTo>
                    <a:pt x="1457" y="734"/>
                    <a:pt x="1552" y="798"/>
                    <a:pt x="1647" y="893"/>
                  </a:cubicBezTo>
                  <a:lnTo>
                    <a:pt x="3262" y="3236"/>
                  </a:lnTo>
                  <a:cubicBezTo>
                    <a:pt x="3294" y="3300"/>
                    <a:pt x="3357" y="3331"/>
                    <a:pt x="3421" y="3363"/>
                  </a:cubicBezTo>
                  <a:lnTo>
                    <a:pt x="6619" y="4788"/>
                  </a:lnTo>
                  <a:cubicBezTo>
                    <a:pt x="6667" y="4804"/>
                    <a:pt x="6716" y="4812"/>
                    <a:pt x="6765" y="4812"/>
                  </a:cubicBezTo>
                  <a:cubicBezTo>
                    <a:pt x="6910" y="4812"/>
                    <a:pt x="7047" y="4740"/>
                    <a:pt x="7094" y="4598"/>
                  </a:cubicBezTo>
                  <a:cubicBezTo>
                    <a:pt x="7189" y="4408"/>
                    <a:pt x="7094" y="4218"/>
                    <a:pt x="6904" y="4123"/>
                  </a:cubicBezTo>
                  <a:lnTo>
                    <a:pt x="3801" y="2761"/>
                  </a:lnTo>
                  <a:lnTo>
                    <a:pt x="2217" y="513"/>
                  </a:lnTo>
                  <a:cubicBezTo>
                    <a:pt x="2027" y="228"/>
                    <a:pt x="1742" y="69"/>
                    <a:pt x="1425" y="6"/>
                  </a:cubicBezTo>
                  <a:cubicBezTo>
                    <a:pt x="1386" y="2"/>
                    <a:pt x="1346" y="0"/>
                    <a:pt x="130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14"/>
            <p:cNvSpPr/>
            <p:nvPr/>
          </p:nvSpPr>
          <p:spPr>
            <a:xfrm>
              <a:off x="5142850" y="1691550"/>
              <a:ext cx="26950" cy="49225"/>
            </a:xfrm>
            <a:custGeom>
              <a:rect b="b" l="l" r="r" t="t"/>
              <a:pathLst>
                <a:path extrusionOk="0" h="1969" w="1078">
                  <a:moveTo>
                    <a:pt x="702" y="0"/>
                  </a:moveTo>
                  <a:cubicBezTo>
                    <a:pt x="533" y="0"/>
                    <a:pt x="378" y="120"/>
                    <a:pt x="349" y="290"/>
                  </a:cubicBezTo>
                  <a:lnTo>
                    <a:pt x="64" y="1525"/>
                  </a:lnTo>
                  <a:cubicBezTo>
                    <a:pt x="1" y="1715"/>
                    <a:pt x="128" y="1905"/>
                    <a:pt x="318" y="1969"/>
                  </a:cubicBezTo>
                  <a:lnTo>
                    <a:pt x="413" y="1969"/>
                  </a:lnTo>
                  <a:cubicBezTo>
                    <a:pt x="571" y="1969"/>
                    <a:pt x="698" y="1842"/>
                    <a:pt x="729" y="1684"/>
                  </a:cubicBezTo>
                  <a:lnTo>
                    <a:pt x="1046" y="448"/>
                  </a:lnTo>
                  <a:cubicBezTo>
                    <a:pt x="1078" y="258"/>
                    <a:pt x="951" y="68"/>
                    <a:pt x="761" y="5"/>
                  </a:cubicBezTo>
                  <a:cubicBezTo>
                    <a:pt x="741" y="2"/>
                    <a:pt x="722" y="0"/>
                    <a:pt x="7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14"/>
            <p:cNvSpPr/>
            <p:nvPr/>
          </p:nvSpPr>
          <p:spPr>
            <a:xfrm>
              <a:off x="4850700" y="1291775"/>
              <a:ext cx="143350" cy="179025"/>
            </a:xfrm>
            <a:custGeom>
              <a:rect b="b" l="l" r="r" t="t"/>
              <a:pathLst>
                <a:path extrusionOk="0" h="7161" w="5734">
                  <a:moveTo>
                    <a:pt x="2875" y="1"/>
                  </a:moveTo>
                  <a:cubicBezTo>
                    <a:pt x="2836" y="1"/>
                    <a:pt x="2796" y="2"/>
                    <a:pt x="2756" y="3"/>
                  </a:cubicBezTo>
                  <a:cubicBezTo>
                    <a:pt x="1268" y="98"/>
                    <a:pt x="96" y="1302"/>
                    <a:pt x="33" y="2758"/>
                  </a:cubicBezTo>
                  <a:cubicBezTo>
                    <a:pt x="1" y="3487"/>
                    <a:pt x="254" y="4215"/>
                    <a:pt x="729" y="4754"/>
                  </a:cubicBezTo>
                  <a:cubicBezTo>
                    <a:pt x="1204" y="5292"/>
                    <a:pt x="1584" y="6052"/>
                    <a:pt x="1806" y="6907"/>
                  </a:cubicBezTo>
                  <a:cubicBezTo>
                    <a:pt x="1838" y="7065"/>
                    <a:pt x="1964" y="7160"/>
                    <a:pt x="2123" y="7160"/>
                  </a:cubicBezTo>
                  <a:cubicBezTo>
                    <a:pt x="2154" y="7160"/>
                    <a:pt x="2186" y="7160"/>
                    <a:pt x="2218" y="7129"/>
                  </a:cubicBezTo>
                  <a:cubicBezTo>
                    <a:pt x="2408" y="7097"/>
                    <a:pt x="2535" y="6907"/>
                    <a:pt x="2471" y="6717"/>
                  </a:cubicBezTo>
                  <a:cubicBezTo>
                    <a:pt x="2250" y="5767"/>
                    <a:pt x="1806" y="4880"/>
                    <a:pt x="1268" y="4279"/>
                  </a:cubicBezTo>
                  <a:cubicBezTo>
                    <a:pt x="888" y="3867"/>
                    <a:pt x="729" y="3329"/>
                    <a:pt x="729" y="2758"/>
                  </a:cubicBezTo>
                  <a:cubicBezTo>
                    <a:pt x="793" y="1650"/>
                    <a:pt x="1679" y="763"/>
                    <a:pt x="2788" y="700"/>
                  </a:cubicBezTo>
                  <a:cubicBezTo>
                    <a:pt x="2826" y="698"/>
                    <a:pt x="2863" y="697"/>
                    <a:pt x="2901" y="697"/>
                  </a:cubicBezTo>
                  <a:cubicBezTo>
                    <a:pt x="3457" y="697"/>
                    <a:pt x="3956" y="916"/>
                    <a:pt x="4371" y="1302"/>
                  </a:cubicBezTo>
                  <a:cubicBezTo>
                    <a:pt x="4783" y="1713"/>
                    <a:pt x="5036" y="2252"/>
                    <a:pt x="5036" y="2853"/>
                  </a:cubicBezTo>
                  <a:cubicBezTo>
                    <a:pt x="5036" y="3360"/>
                    <a:pt x="4846" y="3867"/>
                    <a:pt x="4530" y="4247"/>
                  </a:cubicBezTo>
                  <a:lnTo>
                    <a:pt x="4498" y="4247"/>
                  </a:lnTo>
                  <a:cubicBezTo>
                    <a:pt x="3960" y="4912"/>
                    <a:pt x="3516" y="5419"/>
                    <a:pt x="3295" y="6337"/>
                  </a:cubicBezTo>
                  <a:lnTo>
                    <a:pt x="3295" y="6369"/>
                  </a:lnTo>
                  <a:cubicBezTo>
                    <a:pt x="3231" y="6559"/>
                    <a:pt x="3358" y="6749"/>
                    <a:pt x="3548" y="6780"/>
                  </a:cubicBezTo>
                  <a:cubicBezTo>
                    <a:pt x="3582" y="6792"/>
                    <a:pt x="3615" y="6797"/>
                    <a:pt x="3648" y="6797"/>
                  </a:cubicBezTo>
                  <a:cubicBezTo>
                    <a:pt x="3801" y="6797"/>
                    <a:pt x="3939" y="6683"/>
                    <a:pt x="3991" y="6527"/>
                  </a:cubicBezTo>
                  <a:lnTo>
                    <a:pt x="3991" y="6495"/>
                  </a:lnTo>
                  <a:cubicBezTo>
                    <a:pt x="4181" y="5767"/>
                    <a:pt x="4530" y="5355"/>
                    <a:pt x="5068" y="4722"/>
                  </a:cubicBezTo>
                  <a:cubicBezTo>
                    <a:pt x="5511" y="4215"/>
                    <a:pt x="5733" y="3550"/>
                    <a:pt x="5733" y="2885"/>
                  </a:cubicBezTo>
                  <a:cubicBezTo>
                    <a:pt x="5733" y="2093"/>
                    <a:pt x="5416" y="1365"/>
                    <a:pt x="4846" y="795"/>
                  </a:cubicBezTo>
                  <a:cubicBezTo>
                    <a:pt x="4305" y="284"/>
                    <a:pt x="3621" y="1"/>
                    <a:pt x="287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14"/>
            <p:cNvSpPr/>
            <p:nvPr/>
          </p:nvSpPr>
          <p:spPr>
            <a:xfrm>
              <a:off x="4896625" y="1472650"/>
              <a:ext cx="52275" cy="26650"/>
            </a:xfrm>
            <a:custGeom>
              <a:rect b="b" l="l" r="r" t="t"/>
              <a:pathLst>
                <a:path extrusionOk="0" h="1066" w="2091">
                  <a:moveTo>
                    <a:pt x="1702" y="1"/>
                  </a:moveTo>
                  <a:cubicBezTo>
                    <a:pt x="1664" y="1"/>
                    <a:pt x="1624" y="7"/>
                    <a:pt x="1584" y="20"/>
                  </a:cubicBezTo>
                  <a:lnTo>
                    <a:pt x="317" y="369"/>
                  </a:lnTo>
                  <a:cubicBezTo>
                    <a:pt x="127" y="432"/>
                    <a:pt x="1" y="622"/>
                    <a:pt x="64" y="812"/>
                  </a:cubicBezTo>
                  <a:cubicBezTo>
                    <a:pt x="127" y="971"/>
                    <a:pt x="254" y="1066"/>
                    <a:pt x="413" y="1066"/>
                  </a:cubicBezTo>
                  <a:lnTo>
                    <a:pt x="508" y="1066"/>
                  </a:lnTo>
                  <a:lnTo>
                    <a:pt x="1774" y="685"/>
                  </a:lnTo>
                  <a:cubicBezTo>
                    <a:pt x="1964" y="622"/>
                    <a:pt x="2091" y="432"/>
                    <a:pt x="2028" y="242"/>
                  </a:cubicBezTo>
                  <a:cubicBezTo>
                    <a:pt x="1978" y="92"/>
                    <a:pt x="1848" y="1"/>
                    <a:pt x="17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14"/>
            <p:cNvSpPr/>
            <p:nvPr/>
          </p:nvSpPr>
          <p:spPr>
            <a:xfrm>
              <a:off x="4896625" y="1501250"/>
              <a:ext cx="51500" cy="27350"/>
            </a:xfrm>
            <a:custGeom>
              <a:rect b="b" l="l" r="r" t="t"/>
              <a:pathLst>
                <a:path extrusionOk="0" h="1094" w="2060">
                  <a:moveTo>
                    <a:pt x="1684" y="0"/>
                  </a:moveTo>
                  <a:cubicBezTo>
                    <a:pt x="1652" y="0"/>
                    <a:pt x="1618" y="5"/>
                    <a:pt x="1584" y="17"/>
                  </a:cubicBezTo>
                  <a:lnTo>
                    <a:pt x="286" y="397"/>
                  </a:lnTo>
                  <a:cubicBezTo>
                    <a:pt x="127" y="428"/>
                    <a:pt x="1" y="618"/>
                    <a:pt x="64" y="840"/>
                  </a:cubicBezTo>
                  <a:cubicBezTo>
                    <a:pt x="96" y="967"/>
                    <a:pt x="254" y="1093"/>
                    <a:pt x="413" y="1093"/>
                  </a:cubicBezTo>
                  <a:cubicBezTo>
                    <a:pt x="444" y="1093"/>
                    <a:pt x="476" y="1093"/>
                    <a:pt x="508" y="1062"/>
                  </a:cubicBezTo>
                  <a:lnTo>
                    <a:pt x="1774" y="682"/>
                  </a:lnTo>
                  <a:cubicBezTo>
                    <a:pt x="1964" y="650"/>
                    <a:pt x="2059" y="460"/>
                    <a:pt x="1996" y="270"/>
                  </a:cubicBezTo>
                  <a:cubicBezTo>
                    <a:pt x="1970" y="114"/>
                    <a:pt x="1837" y="0"/>
                    <a:pt x="16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14"/>
            <p:cNvSpPr/>
            <p:nvPr/>
          </p:nvSpPr>
          <p:spPr>
            <a:xfrm>
              <a:off x="4914050" y="1213475"/>
              <a:ext cx="17450" cy="59400"/>
            </a:xfrm>
            <a:custGeom>
              <a:rect b="b" l="l" r="r" t="t"/>
              <a:pathLst>
                <a:path extrusionOk="0" h="2376" w="698">
                  <a:moveTo>
                    <a:pt x="349" y="0"/>
                  </a:moveTo>
                  <a:cubicBezTo>
                    <a:pt x="159" y="0"/>
                    <a:pt x="1" y="158"/>
                    <a:pt x="1" y="348"/>
                  </a:cubicBezTo>
                  <a:lnTo>
                    <a:pt x="1" y="1995"/>
                  </a:lnTo>
                  <a:cubicBezTo>
                    <a:pt x="1" y="2217"/>
                    <a:pt x="159" y="2375"/>
                    <a:pt x="349" y="2375"/>
                  </a:cubicBezTo>
                  <a:cubicBezTo>
                    <a:pt x="539" y="2375"/>
                    <a:pt x="697" y="2217"/>
                    <a:pt x="697" y="1995"/>
                  </a:cubicBezTo>
                  <a:lnTo>
                    <a:pt x="697" y="348"/>
                  </a:lnTo>
                  <a:cubicBezTo>
                    <a:pt x="697" y="158"/>
                    <a:pt x="539" y="0"/>
                    <a:pt x="34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14"/>
            <p:cNvSpPr/>
            <p:nvPr/>
          </p:nvSpPr>
          <p:spPr>
            <a:xfrm>
              <a:off x="4763625" y="1363900"/>
              <a:ext cx="59400" cy="17425"/>
            </a:xfrm>
            <a:custGeom>
              <a:rect b="b" l="l" r="r" t="t"/>
              <a:pathLst>
                <a:path extrusionOk="0" h="697" w="2376">
                  <a:moveTo>
                    <a:pt x="380" y="0"/>
                  </a:moveTo>
                  <a:cubicBezTo>
                    <a:pt x="159" y="0"/>
                    <a:pt x="0" y="158"/>
                    <a:pt x="0" y="349"/>
                  </a:cubicBezTo>
                  <a:cubicBezTo>
                    <a:pt x="0" y="539"/>
                    <a:pt x="190" y="697"/>
                    <a:pt x="380" y="697"/>
                  </a:cubicBezTo>
                  <a:lnTo>
                    <a:pt x="2027" y="697"/>
                  </a:lnTo>
                  <a:cubicBezTo>
                    <a:pt x="2217" y="697"/>
                    <a:pt x="2376" y="539"/>
                    <a:pt x="2376" y="349"/>
                  </a:cubicBezTo>
                  <a:cubicBezTo>
                    <a:pt x="2376" y="158"/>
                    <a:pt x="2217" y="0"/>
                    <a:pt x="20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14"/>
            <p:cNvSpPr/>
            <p:nvPr/>
          </p:nvSpPr>
          <p:spPr>
            <a:xfrm>
              <a:off x="5022525" y="1363900"/>
              <a:ext cx="59400" cy="17425"/>
            </a:xfrm>
            <a:custGeom>
              <a:rect b="b" l="l" r="r" t="t"/>
              <a:pathLst>
                <a:path extrusionOk="0" h="697" w="2376">
                  <a:moveTo>
                    <a:pt x="380" y="0"/>
                  </a:moveTo>
                  <a:cubicBezTo>
                    <a:pt x="159" y="0"/>
                    <a:pt x="0" y="158"/>
                    <a:pt x="0" y="349"/>
                  </a:cubicBezTo>
                  <a:cubicBezTo>
                    <a:pt x="0" y="539"/>
                    <a:pt x="190" y="697"/>
                    <a:pt x="380" y="697"/>
                  </a:cubicBezTo>
                  <a:lnTo>
                    <a:pt x="2027" y="697"/>
                  </a:lnTo>
                  <a:cubicBezTo>
                    <a:pt x="2217" y="697"/>
                    <a:pt x="2375" y="539"/>
                    <a:pt x="2375" y="349"/>
                  </a:cubicBezTo>
                  <a:cubicBezTo>
                    <a:pt x="2375" y="158"/>
                    <a:pt x="2217" y="0"/>
                    <a:pt x="202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14"/>
            <p:cNvSpPr/>
            <p:nvPr/>
          </p:nvSpPr>
          <p:spPr>
            <a:xfrm>
              <a:off x="4807175" y="1440700"/>
              <a:ext cx="48300" cy="46725"/>
            </a:xfrm>
            <a:custGeom>
              <a:rect b="b" l="l" r="r" t="t"/>
              <a:pathLst>
                <a:path extrusionOk="0" h="1869" w="1932">
                  <a:moveTo>
                    <a:pt x="1564" y="0"/>
                  </a:moveTo>
                  <a:cubicBezTo>
                    <a:pt x="1473" y="0"/>
                    <a:pt x="1378" y="32"/>
                    <a:pt x="1299" y="95"/>
                  </a:cubicBezTo>
                  <a:lnTo>
                    <a:pt x="127" y="1267"/>
                  </a:lnTo>
                  <a:cubicBezTo>
                    <a:pt x="0" y="1393"/>
                    <a:pt x="0" y="1647"/>
                    <a:pt x="127" y="1773"/>
                  </a:cubicBezTo>
                  <a:cubicBezTo>
                    <a:pt x="190" y="1837"/>
                    <a:pt x="285" y="1868"/>
                    <a:pt x="380" y="1868"/>
                  </a:cubicBezTo>
                  <a:cubicBezTo>
                    <a:pt x="475" y="1868"/>
                    <a:pt x="570" y="1837"/>
                    <a:pt x="634" y="1773"/>
                  </a:cubicBezTo>
                  <a:lnTo>
                    <a:pt x="1805" y="602"/>
                  </a:lnTo>
                  <a:cubicBezTo>
                    <a:pt x="1932" y="475"/>
                    <a:pt x="1932" y="253"/>
                    <a:pt x="1805" y="95"/>
                  </a:cubicBezTo>
                  <a:cubicBezTo>
                    <a:pt x="1742" y="32"/>
                    <a:pt x="1655" y="0"/>
                    <a:pt x="156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14"/>
            <p:cNvSpPr/>
            <p:nvPr/>
          </p:nvSpPr>
          <p:spPr>
            <a:xfrm>
              <a:off x="4990050" y="1257200"/>
              <a:ext cx="49125" cy="47325"/>
            </a:xfrm>
            <a:custGeom>
              <a:rect b="b" l="l" r="r" t="t"/>
              <a:pathLst>
                <a:path extrusionOk="0" h="1893" w="1965">
                  <a:moveTo>
                    <a:pt x="1564" y="1"/>
                  </a:moveTo>
                  <a:cubicBezTo>
                    <a:pt x="1473" y="1"/>
                    <a:pt x="1378" y="40"/>
                    <a:pt x="1299" y="120"/>
                  </a:cubicBezTo>
                  <a:lnTo>
                    <a:pt x="159" y="1291"/>
                  </a:lnTo>
                  <a:cubicBezTo>
                    <a:pt x="1" y="1418"/>
                    <a:pt x="1" y="1640"/>
                    <a:pt x="159" y="1798"/>
                  </a:cubicBezTo>
                  <a:cubicBezTo>
                    <a:pt x="222" y="1861"/>
                    <a:pt x="286" y="1893"/>
                    <a:pt x="381" y="1893"/>
                  </a:cubicBezTo>
                  <a:cubicBezTo>
                    <a:pt x="476" y="1893"/>
                    <a:pt x="571" y="1861"/>
                    <a:pt x="634" y="1798"/>
                  </a:cubicBezTo>
                  <a:lnTo>
                    <a:pt x="1806" y="626"/>
                  </a:lnTo>
                  <a:cubicBezTo>
                    <a:pt x="1964" y="468"/>
                    <a:pt x="1964" y="246"/>
                    <a:pt x="1806" y="120"/>
                  </a:cubicBezTo>
                  <a:cubicBezTo>
                    <a:pt x="1743" y="40"/>
                    <a:pt x="1655" y="1"/>
                    <a:pt x="156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14"/>
            <p:cNvSpPr/>
            <p:nvPr/>
          </p:nvSpPr>
          <p:spPr>
            <a:xfrm>
              <a:off x="4807175" y="1257200"/>
              <a:ext cx="48300" cy="47325"/>
            </a:xfrm>
            <a:custGeom>
              <a:rect b="b" l="l" r="r" t="t"/>
              <a:pathLst>
                <a:path extrusionOk="0" h="1893" w="1932">
                  <a:moveTo>
                    <a:pt x="392" y="1"/>
                  </a:moveTo>
                  <a:cubicBezTo>
                    <a:pt x="301" y="1"/>
                    <a:pt x="206" y="40"/>
                    <a:pt x="127" y="120"/>
                  </a:cubicBezTo>
                  <a:cubicBezTo>
                    <a:pt x="0" y="246"/>
                    <a:pt x="0" y="468"/>
                    <a:pt x="127" y="626"/>
                  </a:cubicBezTo>
                  <a:lnTo>
                    <a:pt x="1299" y="1798"/>
                  </a:lnTo>
                  <a:cubicBezTo>
                    <a:pt x="1362" y="1861"/>
                    <a:pt x="1457" y="1893"/>
                    <a:pt x="1552" y="1893"/>
                  </a:cubicBezTo>
                  <a:cubicBezTo>
                    <a:pt x="1647" y="1893"/>
                    <a:pt x="1742" y="1861"/>
                    <a:pt x="1805" y="1798"/>
                  </a:cubicBezTo>
                  <a:cubicBezTo>
                    <a:pt x="1932" y="1640"/>
                    <a:pt x="1932" y="1418"/>
                    <a:pt x="1805" y="1291"/>
                  </a:cubicBezTo>
                  <a:lnTo>
                    <a:pt x="634" y="120"/>
                  </a:lnTo>
                  <a:cubicBezTo>
                    <a:pt x="570" y="40"/>
                    <a:pt x="483" y="1"/>
                    <a:pt x="39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14"/>
            <p:cNvSpPr/>
            <p:nvPr/>
          </p:nvSpPr>
          <p:spPr>
            <a:xfrm>
              <a:off x="4990050" y="1440700"/>
              <a:ext cx="49125" cy="46725"/>
            </a:xfrm>
            <a:custGeom>
              <a:rect b="b" l="l" r="r" t="t"/>
              <a:pathLst>
                <a:path extrusionOk="0" h="1869" w="1965">
                  <a:moveTo>
                    <a:pt x="397" y="0"/>
                  </a:moveTo>
                  <a:cubicBezTo>
                    <a:pt x="310" y="0"/>
                    <a:pt x="222" y="32"/>
                    <a:pt x="159" y="95"/>
                  </a:cubicBezTo>
                  <a:cubicBezTo>
                    <a:pt x="1" y="222"/>
                    <a:pt x="1" y="475"/>
                    <a:pt x="159" y="602"/>
                  </a:cubicBezTo>
                  <a:lnTo>
                    <a:pt x="1299" y="1773"/>
                  </a:lnTo>
                  <a:cubicBezTo>
                    <a:pt x="1394" y="1837"/>
                    <a:pt x="1458" y="1868"/>
                    <a:pt x="1553" y="1868"/>
                  </a:cubicBezTo>
                  <a:cubicBezTo>
                    <a:pt x="1648" y="1868"/>
                    <a:pt x="1743" y="1837"/>
                    <a:pt x="1806" y="1773"/>
                  </a:cubicBezTo>
                  <a:cubicBezTo>
                    <a:pt x="1964" y="1615"/>
                    <a:pt x="1964" y="1393"/>
                    <a:pt x="1806" y="1267"/>
                  </a:cubicBezTo>
                  <a:lnTo>
                    <a:pt x="634" y="95"/>
                  </a:lnTo>
                  <a:cubicBezTo>
                    <a:pt x="571" y="32"/>
                    <a:pt x="484" y="0"/>
                    <a:pt x="39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9" name="Google Shape;1989;p14"/>
          <p:cNvGrpSpPr/>
          <p:nvPr/>
        </p:nvGrpSpPr>
        <p:grpSpPr>
          <a:xfrm>
            <a:off x="4122693" y="2577465"/>
            <a:ext cx="349620" cy="353906"/>
            <a:chOff x="2679000" y="1212675"/>
            <a:chExt cx="581150" cy="588275"/>
          </a:xfrm>
        </p:grpSpPr>
        <p:sp>
          <p:nvSpPr>
            <p:cNvPr id="1990" name="Google Shape;1990;p14"/>
            <p:cNvSpPr/>
            <p:nvPr/>
          </p:nvSpPr>
          <p:spPr>
            <a:xfrm>
              <a:off x="2808050" y="1328900"/>
              <a:ext cx="204300" cy="250375"/>
            </a:xfrm>
            <a:custGeom>
              <a:rect b="b" l="l" r="r" t="t"/>
              <a:pathLst>
                <a:path extrusionOk="0" h="10015" w="8172">
                  <a:moveTo>
                    <a:pt x="4151" y="0"/>
                  </a:moveTo>
                  <a:cubicBezTo>
                    <a:pt x="4077" y="0"/>
                    <a:pt x="4002" y="2"/>
                    <a:pt x="3928" y="7"/>
                  </a:cubicBezTo>
                  <a:cubicBezTo>
                    <a:pt x="1838" y="102"/>
                    <a:pt x="127" y="1812"/>
                    <a:pt x="32" y="3902"/>
                  </a:cubicBezTo>
                  <a:cubicBezTo>
                    <a:pt x="1" y="4947"/>
                    <a:pt x="349" y="5960"/>
                    <a:pt x="1046" y="6752"/>
                  </a:cubicBezTo>
                  <a:cubicBezTo>
                    <a:pt x="1743" y="7544"/>
                    <a:pt x="2313" y="8716"/>
                    <a:pt x="2661" y="10014"/>
                  </a:cubicBezTo>
                  <a:lnTo>
                    <a:pt x="3009" y="9919"/>
                  </a:lnTo>
                  <a:lnTo>
                    <a:pt x="3358" y="9824"/>
                  </a:lnTo>
                  <a:cubicBezTo>
                    <a:pt x="2978" y="8431"/>
                    <a:pt x="2376" y="7164"/>
                    <a:pt x="1584" y="6277"/>
                  </a:cubicBezTo>
                  <a:cubicBezTo>
                    <a:pt x="1014" y="5612"/>
                    <a:pt x="729" y="4789"/>
                    <a:pt x="761" y="3934"/>
                  </a:cubicBezTo>
                  <a:cubicBezTo>
                    <a:pt x="824" y="2192"/>
                    <a:pt x="2218" y="798"/>
                    <a:pt x="3959" y="703"/>
                  </a:cubicBezTo>
                  <a:cubicBezTo>
                    <a:pt x="4001" y="702"/>
                    <a:pt x="4043" y="701"/>
                    <a:pt x="4085" y="701"/>
                  </a:cubicBezTo>
                  <a:cubicBezTo>
                    <a:pt x="4958" y="701"/>
                    <a:pt x="5795" y="1017"/>
                    <a:pt x="6430" y="1622"/>
                  </a:cubicBezTo>
                  <a:cubicBezTo>
                    <a:pt x="7095" y="2287"/>
                    <a:pt x="7475" y="3142"/>
                    <a:pt x="7475" y="4060"/>
                  </a:cubicBezTo>
                  <a:cubicBezTo>
                    <a:pt x="7475" y="4852"/>
                    <a:pt x="7190" y="5612"/>
                    <a:pt x="6683" y="6214"/>
                  </a:cubicBezTo>
                  <a:lnTo>
                    <a:pt x="6651" y="6245"/>
                  </a:lnTo>
                  <a:cubicBezTo>
                    <a:pt x="5860" y="7196"/>
                    <a:pt x="5226" y="7956"/>
                    <a:pt x="4878" y="9254"/>
                  </a:cubicBezTo>
                  <a:lnTo>
                    <a:pt x="4878" y="9286"/>
                  </a:lnTo>
                  <a:cubicBezTo>
                    <a:pt x="4846" y="9476"/>
                    <a:pt x="4941" y="9666"/>
                    <a:pt x="5131" y="9697"/>
                  </a:cubicBezTo>
                  <a:cubicBezTo>
                    <a:pt x="5165" y="9709"/>
                    <a:pt x="5198" y="9714"/>
                    <a:pt x="5231" y="9714"/>
                  </a:cubicBezTo>
                  <a:cubicBezTo>
                    <a:pt x="5385" y="9714"/>
                    <a:pt x="5522" y="9600"/>
                    <a:pt x="5575" y="9444"/>
                  </a:cubicBezTo>
                  <a:lnTo>
                    <a:pt x="5575" y="9412"/>
                  </a:lnTo>
                  <a:cubicBezTo>
                    <a:pt x="5860" y="8304"/>
                    <a:pt x="6430" y="7639"/>
                    <a:pt x="7190" y="6721"/>
                  </a:cubicBezTo>
                  <a:lnTo>
                    <a:pt x="7221" y="6689"/>
                  </a:lnTo>
                  <a:cubicBezTo>
                    <a:pt x="7823" y="5960"/>
                    <a:pt x="8171" y="5010"/>
                    <a:pt x="8171" y="4060"/>
                  </a:cubicBezTo>
                  <a:cubicBezTo>
                    <a:pt x="8171" y="2952"/>
                    <a:pt x="7728" y="1907"/>
                    <a:pt x="6905" y="1115"/>
                  </a:cubicBezTo>
                  <a:cubicBezTo>
                    <a:pt x="6166" y="406"/>
                    <a:pt x="5180" y="0"/>
                    <a:pt x="415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14"/>
            <p:cNvSpPr/>
            <p:nvPr/>
          </p:nvSpPr>
          <p:spPr>
            <a:xfrm>
              <a:off x="2876950" y="1591750"/>
              <a:ext cx="67300" cy="31850"/>
            </a:xfrm>
            <a:custGeom>
              <a:rect b="b" l="l" r="r" t="t"/>
              <a:pathLst>
                <a:path extrusionOk="0" h="1274" w="2692">
                  <a:moveTo>
                    <a:pt x="2257" y="1"/>
                  </a:moveTo>
                  <a:cubicBezTo>
                    <a:pt x="2233" y="1"/>
                    <a:pt x="2209" y="3"/>
                    <a:pt x="2185" y="7"/>
                  </a:cubicBezTo>
                  <a:lnTo>
                    <a:pt x="317" y="577"/>
                  </a:lnTo>
                  <a:cubicBezTo>
                    <a:pt x="127" y="608"/>
                    <a:pt x="0" y="799"/>
                    <a:pt x="63" y="989"/>
                  </a:cubicBezTo>
                  <a:cubicBezTo>
                    <a:pt x="127" y="1147"/>
                    <a:pt x="253" y="1274"/>
                    <a:pt x="412" y="1274"/>
                  </a:cubicBezTo>
                  <a:cubicBezTo>
                    <a:pt x="443" y="1274"/>
                    <a:pt x="475" y="1242"/>
                    <a:pt x="507" y="1242"/>
                  </a:cubicBezTo>
                  <a:lnTo>
                    <a:pt x="2407" y="703"/>
                  </a:lnTo>
                  <a:cubicBezTo>
                    <a:pt x="2565" y="640"/>
                    <a:pt x="2692" y="450"/>
                    <a:pt x="2629" y="260"/>
                  </a:cubicBezTo>
                  <a:cubicBezTo>
                    <a:pt x="2573" y="94"/>
                    <a:pt x="2421" y="1"/>
                    <a:pt x="225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14"/>
            <p:cNvSpPr/>
            <p:nvPr/>
          </p:nvSpPr>
          <p:spPr>
            <a:xfrm>
              <a:off x="2876950" y="1635050"/>
              <a:ext cx="34850" cy="22600"/>
            </a:xfrm>
            <a:custGeom>
              <a:rect b="b" l="l" r="r" t="t"/>
              <a:pathLst>
                <a:path extrusionOk="0" h="904" w="1394">
                  <a:moveTo>
                    <a:pt x="987" y="0"/>
                  </a:moveTo>
                  <a:cubicBezTo>
                    <a:pt x="954" y="0"/>
                    <a:pt x="920" y="5"/>
                    <a:pt x="887" y="17"/>
                  </a:cubicBezTo>
                  <a:lnTo>
                    <a:pt x="285" y="207"/>
                  </a:lnTo>
                  <a:cubicBezTo>
                    <a:pt x="95" y="238"/>
                    <a:pt x="0" y="428"/>
                    <a:pt x="32" y="618"/>
                  </a:cubicBezTo>
                  <a:cubicBezTo>
                    <a:pt x="95" y="777"/>
                    <a:pt x="222" y="903"/>
                    <a:pt x="380" y="903"/>
                  </a:cubicBezTo>
                  <a:cubicBezTo>
                    <a:pt x="412" y="903"/>
                    <a:pt x="443" y="872"/>
                    <a:pt x="475" y="872"/>
                  </a:cubicBezTo>
                  <a:lnTo>
                    <a:pt x="1077" y="713"/>
                  </a:lnTo>
                  <a:cubicBezTo>
                    <a:pt x="1267" y="650"/>
                    <a:pt x="1393" y="460"/>
                    <a:pt x="1330" y="270"/>
                  </a:cubicBezTo>
                  <a:cubicBezTo>
                    <a:pt x="1278" y="114"/>
                    <a:pt x="1140" y="0"/>
                    <a:pt x="98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14"/>
            <p:cNvSpPr/>
            <p:nvPr/>
          </p:nvSpPr>
          <p:spPr>
            <a:xfrm>
              <a:off x="2902275" y="1212675"/>
              <a:ext cx="17450" cy="79200"/>
            </a:xfrm>
            <a:custGeom>
              <a:rect b="b" l="l" r="r" t="t"/>
              <a:pathLst>
                <a:path extrusionOk="0" h="3168" w="698">
                  <a:moveTo>
                    <a:pt x="349" y="0"/>
                  </a:moveTo>
                  <a:cubicBezTo>
                    <a:pt x="159" y="0"/>
                    <a:pt x="0" y="159"/>
                    <a:pt x="0" y="349"/>
                  </a:cubicBezTo>
                  <a:lnTo>
                    <a:pt x="0" y="2787"/>
                  </a:lnTo>
                  <a:cubicBezTo>
                    <a:pt x="0" y="3009"/>
                    <a:pt x="159" y="3167"/>
                    <a:pt x="349" y="3167"/>
                  </a:cubicBezTo>
                  <a:cubicBezTo>
                    <a:pt x="539" y="3167"/>
                    <a:pt x="697" y="3009"/>
                    <a:pt x="697" y="2787"/>
                  </a:cubicBezTo>
                  <a:lnTo>
                    <a:pt x="697" y="349"/>
                  </a:lnTo>
                  <a:cubicBezTo>
                    <a:pt x="697" y="159"/>
                    <a:pt x="539" y="0"/>
                    <a:pt x="34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14"/>
            <p:cNvSpPr/>
            <p:nvPr/>
          </p:nvSpPr>
          <p:spPr>
            <a:xfrm>
              <a:off x="2679000" y="1435150"/>
              <a:ext cx="79200" cy="17450"/>
            </a:xfrm>
            <a:custGeom>
              <a:rect b="b" l="l" r="r" t="t"/>
              <a:pathLst>
                <a:path extrusionOk="0" h="698" w="3168">
                  <a:moveTo>
                    <a:pt x="381" y="0"/>
                  </a:moveTo>
                  <a:cubicBezTo>
                    <a:pt x="191" y="0"/>
                    <a:pt x="1" y="159"/>
                    <a:pt x="1" y="349"/>
                  </a:cubicBezTo>
                  <a:cubicBezTo>
                    <a:pt x="1" y="539"/>
                    <a:pt x="191" y="697"/>
                    <a:pt x="381" y="697"/>
                  </a:cubicBezTo>
                  <a:lnTo>
                    <a:pt x="2819" y="697"/>
                  </a:lnTo>
                  <a:cubicBezTo>
                    <a:pt x="3009" y="697"/>
                    <a:pt x="3168" y="539"/>
                    <a:pt x="3168" y="349"/>
                  </a:cubicBezTo>
                  <a:cubicBezTo>
                    <a:pt x="3168" y="159"/>
                    <a:pt x="3009" y="0"/>
                    <a:pt x="281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14"/>
            <p:cNvSpPr/>
            <p:nvPr/>
          </p:nvSpPr>
          <p:spPr>
            <a:xfrm>
              <a:off x="2743925" y="1549150"/>
              <a:ext cx="62575" cy="61000"/>
            </a:xfrm>
            <a:custGeom>
              <a:rect b="b" l="l" r="r" t="t"/>
              <a:pathLst>
                <a:path extrusionOk="0" h="2440" w="2503">
                  <a:moveTo>
                    <a:pt x="2111" y="1"/>
                  </a:moveTo>
                  <a:cubicBezTo>
                    <a:pt x="2020" y="1"/>
                    <a:pt x="1932" y="32"/>
                    <a:pt x="1869" y="96"/>
                  </a:cubicBezTo>
                  <a:lnTo>
                    <a:pt x="127" y="1837"/>
                  </a:lnTo>
                  <a:cubicBezTo>
                    <a:pt x="1" y="1964"/>
                    <a:pt x="1" y="2217"/>
                    <a:pt x="127" y="2344"/>
                  </a:cubicBezTo>
                  <a:cubicBezTo>
                    <a:pt x="191" y="2407"/>
                    <a:pt x="286" y="2439"/>
                    <a:pt x="381" y="2439"/>
                  </a:cubicBezTo>
                  <a:cubicBezTo>
                    <a:pt x="476" y="2439"/>
                    <a:pt x="571" y="2407"/>
                    <a:pt x="634" y="2344"/>
                  </a:cubicBezTo>
                  <a:lnTo>
                    <a:pt x="2376" y="602"/>
                  </a:lnTo>
                  <a:cubicBezTo>
                    <a:pt x="2502" y="476"/>
                    <a:pt x="2502" y="254"/>
                    <a:pt x="2376" y="96"/>
                  </a:cubicBezTo>
                  <a:cubicBezTo>
                    <a:pt x="2297" y="32"/>
                    <a:pt x="2202" y="1"/>
                    <a:pt x="211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14"/>
            <p:cNvSpPr/>
            <p:nvPr/>
          </p:nvSpPr>
          <p:spPr>
            <a:xfrm>
              <a:off x="3015500" y="1277800"/>
              <a:ext cx="62550" cy="60775"/>
            </a:xfrm>
            <a:custGeom>
              <a:rect b="b" l="l" r="r" t="t"/>
              <a:pathLst>
                <a:path extrusionOk="0" h="2431" w="2502">
                  <a:moveTo>
                    <a:pt x="2110" y="0"/>
                  </a:moveTo>
                  <a:cubicBezTo>
                    <a:pt x="2019" y="0"/>
                    <a:pt x="1932" y="40"/>
                    <a:pt x="1869" y="119"/>
                  </a:cubicBezTo>
                  <a:lnTo>
                    <a:pt x="127" y="1829"/>
                  </a:lnTo>
                  <a:cubicBezTo>
                    <a:pt x="0" y="1987"/>
                    <a:pt x="0" y="2209"/>
                    <a:pt x="127" y="2336"/>
                  </a:cubicBezTo>
                  <a:cubicBezTo>
                    <a:pt x="190" y="2399"/>
                    <a:pt x="285" y="2431"/>
                    <a:pt x="380" y="2431"/>
                  </a:cubicBezTo>
                  <a:cubicBezTo>
                    <a:pt x="475" y="2431"/>
                    <a:pt x="570" y="2399"/>
                    <a:pt x="633" y="2336"/>
                  </a:cubicBezTo>
                  <a:lnTo>
                    <a:pt x="2375" y="594"/>
                  </a:lnTo>
                  <a:cubicBezTo>
                    <a:pt x="2502" y="467"/>
                    <a:pt x="2502" y="246"/>
                    <a:pt x="2375" y="119"/>
                  </a:cubicBezTo>
                  <a:cubicBezTo>
                    <a:pt x="2296" y="40"/>
                    <a:pt x="2201" y="0"/>
                    <a:pt x="211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14"/>
            <p:cNvSpPr/>
            <p:nvPr/>
          </p:nvSpPr>
          <p:spPr>
            <a:xfrm>
              <a:off x="2743925" y="1277800"/>
              <a:ext cx="62575" cy="60775"/>
            </a:xfrm>
            <a:custGeom>
              <a:rect b="b" l="l" r="r" t="t"/>
              <a:pathLst>
                <a:path extrusionOk="0" h="2431" w="2503">
                  <a:moveTo>
                    <a:pt x="393" y="0"/>
                  </a:moveTo>
                  <a:cubicBezTo>
                    <a:pt x="301" y="0"/>
                    <a:pt x="206" y="40"/>
                    <a:pt x="127" y="119"/>
                  </a:cubicBezTo>
                  <a:cubicBezTo>
                    <a:pt x="1" y="246"/>
                    <a:pt x="1" y="467"/>
                    <a:pt x="127" y="594"/>
                  </a:cubicBezTo>
                  <a:lnTo>
                    <a:pt x="1869" y="2336"/>
                  </a:lnTo>
                  <a:cubicBezTo>
                    <a:pt x="1932" y="2399"/>
                    <a:pt x="2027" y="2431"/>
                    <a:pt x="2122" y="2431"/>
                  </a:cubicBezTo>
                  <a:cubicBezTo>
                    <a:pt x="2217" y="2431"/>
                    <a:pt x="2312" y="2399"/>
                    <a:pt x="2376" y="2336"/>
                  </a:cubicBezTo>
                  <a:cubicBezTo>
                    <a:pt x="2502" y="2209"/>
                    <a:pt x="2502" y="1987"/>
                    <a:pt x="2376" y="1829"/>
                  </a:cubicBezTo>
                  <a:lnTo>
                    <a:pt x="634" y="119"/>
                  </a:lnTo>
                  <a:cubicBezTo>
                    <a:pt x="571" y="40"/>
                    <a:pt x="484" y="0"/>
                    <a:pt x="39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14"/>
            <p:cNvSpPr/>
            <p:nvPr/>
          </p:nvSpPr>
          <p:spPr>
            <a:xfrm>
              <a:off x="2843675" y="1407625"/>
              <a:ext cx="384825" cy="381450"/>
            </a:xfrm>
            <a:custGeom>
              <a:rect b="b" l="l" r="r" t="t"/>
              <a:pathLst>
                <a:path extrusionOk="0" h="15258" w="15393">
                  <a:moveTo>
                    <a:pt x="13619" y="721"/>
                  </a:moveTo>
                  <a:cubicBezTo>
                    <a:pt x="13840" y="721"/>
                    <a:pt x="14094" y="816"/>
                    <a:pt x="14252" y="975"/>
                  </a:cubicBezTo>
                  <a:cubicBezTo>
                    <a:pt x="14632" y="1355"/>
                    <a:pt x="14632" y="1925"/>
                    <a:pt x="14252" y="2305"/>
                  </a:cubicBezTo>
                  <a:lnTo>
                    <a:pt x="3199" y="13357"/>
                  </a:lnTo>
                  <a:cubicBezTo>
                    <a:pt x="2883" y="13674"/>
                    <a:pt x="2503" y="13896"/>
                    <a:pt x="2091" y="14022"/>
                  </a:cubicBezTo>
                  <a:lnTo>
                    <a:pt x="888" y="14371"/>
                  </a:lnTo>
                  <a:lnTo>
                    <a:pt x="1236" y="13167"/>
                  </a:lnTo>
                  <a:cubicBezTo>
                    <a:pt x="1363" y="12755"/>
                    <a:pt x="1584" y="12375"/>
                    <a:pt x="1869" y="12059"/>
                  </a:cubicBezTo>
                  <a:lnTo>
                    <a:pt x="12954" y="975"/>
                  </a:lnTo>
                  <a:cubicBezTo>
                    <a:pt x="13144" y="816"/>
                    <a:pt x="13365" y="721"/>
                    <a:pt x="13619" y="721"/>
                  </a:cubicBezTo>
                  <a:close/>
                  <a:moveTo>
                    <a:pt x="13603" y="1"/>
                  </a:moveTo>
                  <a:cubicBezTo>
                    <a:pt x="13183" y="1"/>
                    <a:pt x="12764" y="167"/>
                    <a:pt x="12447" y="500"/>
                  </a:cubicBezTo>
                  <a:lnTo>
                    <a:pt x="1363" y="11552"/>
                  </a:lnTo>
                  <a:cubicBezTo>
                    <a:pt x="983" y="11964"/>
                    <a:pt x="698" y="12439"/>
                    <a:pt x="539" y="12977"/>
                  </a:cubicBezTo>
                  <a:lnTo>
                    <a:pt x="33" y="14782"/>
                  </a:lnTo>
                  <a:cubicBezTo>
                    <a:pt x="1" y="14909"/>
                    <a:pt x="33" y="15036"/>
                    <a:pt x="128" y="15131"/>
                  </a:cubicBezTo>
                  <a:cubicBezTo>
                    <a:pt x="191" y="15194"/>
                    <a:pt x="254" y="15257"/>
                    <a:pt x="349" y="15257"/>
                  </a:cubicBezTo>
                  <a:cubicBezTo>
                    <a:pt x="381" y="15257"/>
                    <a:pt x="444" y="15226"/>
                    <a:pt x="476" y="15226"/>
                  </a:cubicBezTo>
                  <a:lnTo>
                    <a:pt x="2281" y="14687"/>
                  </a:lnTo>
                  <a:cubicBezTo>
                    <a:pt x="2819" y="14561"/>
                    <a:pt x="3294" y="14276"/>
                    <a:pt x="3675" y="13864"/>
                  </a:cubicBezTo>
                  <a:lnTo>
                    <a:pt x="14759" y="2780"/>
                  </a:lnTo>
                  <a:cubicBezTo>
                    <a:pt x="15392" y="2146"/>
                    <a:pt x="15392" y="1133"/>
                    <a:pt x="14759" y="500"/>
                  </a:cubicBezTo>
                  <a:cubicBezTo>
                    <a:pt x="14442" y="167"/>
                    <a:pt x="14022" y="1"/>
                    <a:pt x="1360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14"/>
            <p:cNvSpPr/>
            <p:nvPr/>
          </p:nvSpPr>
          <p:spPr>
            <a:xfrm>
              <a:off x="3137425" y="1466025"/>
              <a:ext cx="47525" cy="45950"/>
            </a:xfrm>
            <a:custGeom>
              <a:rect b="b" l="l" r="r" t="t"/>
              <a:pathLst>
                <a:path extrusionOk="0" h="1838" w="1901">
                  <a:moveTo>
                    <a:pt x="392" y="0"/>
                  </a:moveTo>
                  <a:cubicBezTo>
                    <a:pt x="301" y="0"/>
                    <a:pt x="206" y="32"/>
                    <a:pt x="127" y="95"/>
                  </a:cubicBezTo>
                  <a:cubicBezTo>
                    <a:pt x="0" y="254"/>
                    <a:pt x="0" y="475"/>
                    <a:pt x="127" y="602"/>
                  </a:cubicBezTo>
                  <a:lnTo>
                    <a:pt x="1267" y="1711"/>
                  </a:lnTo>
                  <a:cubicBezTo>
                    <a:pt x="1330" y="1774"/>
                    <a:pt x="1425" y="1837"/>
                    <a:pt x="1489" y="1837"/>
                  </a:cubicBezTo>
                  <a:cubicBezTo>
                    <a:pt x="1584" y="1837"/>
                    <a:pt x="1679" y="1774"/>
                    <a:pt x="1742" y="1711"/>
                  </a:cubicBezTo>
                  <a:cubicBezTo>
                    <a:pt x="1900" y="1584"/>
                    <a:pt x="1900" y="1362"/>
                    <a:pt x="1742" y="1204"/>
                  </a:cubicBezTo>
                  <a:lnTo>
                    <a:pt x="634" y="95"/>
                  </a:lnTo>
                  <a:cubicBezTo>
                    <a:pt x="570" y="32"/>
                    <a:pt x="483" y="0"/>
                    <a:pt x="39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p14"/>
            <p:cNvSpPr/>
            <p:nvPr/>
          </p:nvSpPr>
          <p:spPr>
            <a:xfrm>
              <a:off x="2874575" y="1422050"/>
              <a:ext cx="72050" cy="72500"/>
            </a:xfrm>
            <a:custGeom>
              <a:rect b="b" l="l" r="r" t="t"/>
              <a:pathLst>
                <a:path extrusionOk="0" h="2900" w="2882">
                  <a:moveTo>
                    <a:pt x="2153" y="809"/>
                  </a:moveTo>
                  <a:lnTo>
                    <a:pt x="2153" y="1221"/>
                  </a:lnTo>
                  <a:cubicBezTo>
                    <a:pt x="2153" y="1506"/>
                    <a:pt x="1995" y="1791"/>
                    <a:pt x="1742" y="1918"/>
                  </a:cubicBezTo>
                  <a:lnTo>
                    <a:pt x="1425" y="2108"/>
                  </a:lnTo>
                  <a:lnTo>
                    <a:pt x="1108" y="1949"/>
                  </a:lnTo>
                  <a:cubicBezTo>
                    <a:pt x="887" y="1791"/>
                    <a:pt x="728" y="1506"/>
                    <a:pt x="728" y="1221"/>
                  </a:cubicBezTo>
                  <a:lnTo>
                    <a:pt x="728" y="841"/>
                  </a:lnTo>
                  <a:lnTo>
                    <a:pt x="1172" y="1284"/>
                  </a:lnTo>
                  <a:cubicBezTo>
                    <a:pt x="1235" y="1348"/>
                    <a:pt x="1322" y="1379"/>
                    <a:pt x="1413" y="1379"/>
                  </a:cubicBezTo>
                  <a:cubicBezTo>
                    <a:pt x="1504" y="1379"/>
                    <a:pt x="1599" y="1348"/>
                    <a:pt x="1678" y="1284"/>
                  </a:cubicBezTo>
                  <a:lnTo>
                    <a:pt x="2153" y="809"/>
                  </a:lnTo>
                  <a:close/>
                  <a:moveTo>
                    <a:pt x="2232" y="0"/>
                  </a:moveTo>
                  <a:cubicBezTo>
                    <a:pt x="2102" y="0"/>
                    <a:pt x="1975" y="42"/>
                    <a:pt x="1868" y="113"/>
                  </a:cubicBezTo>
                  <a:cubicBezTo>
                    <a:pt x="1837" y="113"/>
                    <a:pt x="1837" y="144"/>
                    <a:pt x="1837" y="144"/>
                  </a:cubicBezTo>
                  <a:lnTo>
                    <a:pt x="1425" y="524"/>
                  </a:lnTo>
                  <a:lnTo>
                    <a:pt x="1077" y="176"/>
                  </a:lnTo>
                  <a:cubicBezTo>
                    <a:pt x="1045" y="176"/>
                    <a:pt x="1045" y="176"/>
                    <a:pt x="1045" y="144"/>
                  </a:cubicBezTo>
                  <a:cubicBezTo>
                    <a:pt x="911" y="68"/>
                    <a:pt x="765" y="26"/>
                    <a:pt x="622" y="26"/>
                  </a:cubicBezTo>
                  <a:cubicBezTo>
                    <a:pt x="528" y="26"/>
                    <a:pt x="436" y="44"/>
                    <a:pt x="348" y="81"/>
                  </a:cubicBezTo>
                  <a:cubicBezTo>
                    <a:pt x="158" y="208"/>
                    <a:pt x="0" y="429"/>
                    <a:pt x="0" y="651"/>
                  </a:cubicBezTo>
                  <a:lnTo>
                    <a:pt x="0" y="1221"/>
                  </a:lnTo>
                  <a:cubicBezTo>
                    <a:pt x="0" y="1759"/>
                    <a:pt x="285" y="2266"/>
                    <a:pt x="760" y="2551"/>
                  </a:cubicBezTo>
                  <a:lnTo>
                    <a:pt x="1203" y="2836"/>
                  </a:lnTo>
                  <a:cubicBezTo>
                    <a:pt x="1267" y="2868"/>
                    <a:pt x="1330" y="2900"/>
                    <a:pt x="1393" y="2900"/>
                  </a:cubicBezTo>
                  <a:cubicBezTo>
                    <a:pt x="1457" y="2900"/>
                    <a:pt x="1520" y="2868"/>
                    <a:pt x="1583" y="2836"/>
                  </a:cubicBezTo>
                  <a:lnTo>
                    <a:pt x="2090" y="2551"/>
                  </a:lnTo>
                  <a:cubicBezTo>
                    <a:pt x="2565" y="2266"/>
                    <a:pt x="2882" y="1759"/>
                    <a:pt x="2882" y="1189"/>
                  </a:cubicBezTo>
                  <a:lnTo>
                    <a:pt x="2882" y="619"/>
                  </a:lnTo>
                  <a:cubicBezTo>
                    <a:pt x="2882" y="398"/>
                    <a:pt x="2724" y="176"/>
                    <a:pt x="2534" y="81"/>
                  </a:cubicBezTo>
                  <a:cubicBezTo>
                    <a:pt x="2436" y="25"/>
                    <a:pt x="2333" y="0"/>
                    <a:pt x="223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p14"/>
            <p:cNvSpPr/>
            <p:nvPr/>
          </p:nvSpPr>
          <p:spPr>
            <a:xfrm>
              <a:off x="2901475" y="1476325"/>
              <a:ext cx="17450" cy="91075"/>
            </a:xfrm>
            <a:custGeom>
              <a:rect b="b" l="l" r="r" t="t"/>
              <a:pathLst>
                <a:path extrusionOk="0" h="3643" w="698">
                  <a:moveTo>
                    <a:pt x="349" y="0"/>
                  </a:moveTo>
                  <a:cubicBezTo>
                    <a:pt x="159" y="0"/>
                    <a:pt x="1" y="158"/>
                    <a:pt x="1" y="348"/>
                  </a:cubicBezTo>
                  <a:lnTo>
                    <a:pt x="1" y="3294"/>
                  </a:lnTo>
                  <a:cubicBezTo>
                    <a:pt x="1" y="3484"/>
                    <a:pt x="159" y="3642"/>
                    <a:pt x="349" y="3642"/>
                  </a:cubicBezTo>
                  <a:cubicBezTo>
                    <a:pt x="539" y="3642"/>
                    <a:pt x="697" y="3484"/>
                    <a:pt x="697" y="3294"/>
                  </a:cubicBezTo>
                  <a:lnTo>
                    <a:pt x="697" y="348"/>
                  </a:lnTo>
                  <a:cubicBezTo>
                    <a:pt x="697" y="158"/>
                    <a:pt x="539" y="0"/>
                    <a:pt x="34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14"/>
            <p:cNvSpPr/>
            <p:nvPr/>
          </p:nvSpPr>
          <p:spPr>
            <a:xfrm>
              <a:off x="2955325" y="1363900"/>
              <a:ext cx="304825" cy="437050"/>
            </a:xfrm>
            <a:custGeom>
              <a:rect b="b" l="l" r="r" t="t"/>
              <a:pathLst>
                <a:path extrusionOk="0" h="17482" w="12193">
                  <a:moveTo>
                    <a:pt x="3421" y="0"/>
                  </a:moveTo>
                  <a:cubicBezTo>
                    <a:pt x="3230" y="0"/>
                    <a:pt x="3072" y="158"/>
                    <a:pt x="3072" y="349"/>
                  </a:cubicBezTo>
                  <a:cubicBezTo>
                    <a:pt x="3072" y="570"/>
                    <a:pt x="3230" y="729"/>
                    <a:pt x="3421" y="729"/>
                  </a:cubicBezTo>
                  <a:lnTo>
                    <a:pt x="11464" y="729"/>
                  </a:lnTo>
                  <a:lnTo>
                    <a:pt x="11464" y="16753"/>
                  </a:lnTo>
                  <a:lnTo>
                    <a:pt x="697" y="16753"/>
                  </a:lnTo>
                  <a:lnTo>
                    <a:pt x="697" y="15961"/>
                  </a:lnTo>
                  <a:cubicBezTo>
                    <a:pt x="697" y="15740"/>
                    <a:pt x="539" y="15581"/>
                    <a:pt x="349" y="15581"/>
                  </a:cubicBezTo>
                  <a:cubicBezTo>
                    <a:pt x="159" y="15581"/>
                    <a:pt x="0" y="15771"/>
                    <a:pt x="0" y="15961"/>
                  </a:cubicBezTo>
                  <a:lnTo>
                    <a:pt x="0" y="17133"/>
                  </a:lnTo>
                  <a:cubicBezTo>
                    <a:pt x="0" y="17323"/>
                    <a:pt x="159" y="17481"/>
                    <a:pt x="349" y="17481"/>
                  </a:cubicBezTo>
                  <a:lnTo>
                    <a:pt x="11813" y="17481"/>
                  </a:lnTo>
                  <a:cubicBezTo>
                    <a:pt x="12034" y="17481"/>
                    <a:pt x="12193" y="17323"/>
                    <a:pt x="12193" y="17133"/>
                  </a:cubicBezTo>
                  <a:lnTo>
                    <a:pt x="12193" y="349"/>
                  </a:lnTo>
                  <a:cubicBezTo>
                    <a:pt x="12193" y="158"/>
                    <a:pt x="12034" y="0"/>
                    <a:pt x="1181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14"/>
            <p:cNvSpPr/>
            <p:nvPr/>
          </p:nvSpPr>
          <p:spPr>
            <a:xfrm>
              <a:off x="3125550" y="1584000"/>
              <a:ext cx="75225" cy="17425"/>
            </a:xfrm>
            <a:custGeom>
              <a:rect b="b" l="l" r="r" t="t"/>
              <a:pathLst>
                <a:path extrusionOk="0" h="697" w="3009">
                  <a:moveTo>
                    <a:pt x="380" y="0"/>
                  </a:moveTo>
                  <a:cubicBezTo>
                    <a:pt x="158" y="0"/>
                    <a:pt x="0" y="158"/>
                    <a:pt x="0" y="348"/>
                  </a:cubicBezTo>
                  <a:cubicBezTo>
                    <a:pt x="0" y="538"/>
                    <a:pt x="158" y="697"/>
                    <a:pt x="380" y="697"/>
                  </a:cubicBezTo>
                  <a:lnTo>
                    <a:pt x="2660" y="697"/>
                  </a:lnTo>
                  <a:cubicBezTo>
                    <a:pt x="2882" y="697"/>
                    <a:pt x="3009" y="538"/>
                    <a:pt x="3009" y="348"/>
                  </a:cubicBezTo>
                  <a:cubicBezTo>
                    <a:pt x="3009" y="158"/>
                    <a:pt x="2850" y="0"/>
                    <a:pt x="266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14"/>
            <p:cNvSpPr/>
            <p:nvPr/>
          </p:nvSpPr>
          <p:spPr>
            <a:xfrm>
              <a:off x="3074875" y="1635450"/>
              <a:ext cx="125900" cy="17450"/>
            </a:xfrm>
            <a:custGeom>
              <a:rect b="b" l="l" r="r" t="t"/>
              <a:pathLst>
                <a:path extrusionOk="0" h="698" w="5036">
                  <a:moveTo>
                    <a:pt x="349" y="1"/>
                  </a:moveTo>
                  <a:cubicBezTo>
                    <a:pt x="159" y="1"/>
                    <a:pt x="0" y="159"/>
                    <a:pt x="0" y="349"/>
                  </a:cubicBezTo>
                  <a:cubicBezTo>
                    <a:pt x="0" y="539"/>
                    <a:pt x="159" y="697"/>
                    <a:pt x="349" y="697"/>
                  </a:cubicBezTo>
                  <a:lnTo>
                    <a:pt x="4687" y="697"/>
                  </a:lnTo>
                  <a:cubicBezTo>
                    <a:pt x="4909" y="697"/>
                    <a:pt x="5036" y="539"/>
                    <a:pt x="5036" y="349"/>
                  </a:cubicBezTo>
                  <a:cubicBezTo>
                    <a:pt x="5036" y="159"/>
                    <a:pt x="4877" y="1"/>
                    <a:pt x="468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14"/>
            <p:cNvSpPr/>
            <p:nvPr/>
          </p:nvSpPr>
          <p:spPr>
            <a:xfrm>
              <a:off x="3023400" y="1686125"/>
              <a:ext cx="177375" cy="18225"/>
            </a:xfrm>
            <a:custGeom>
              <a:rect b="b" l="l" r="r" t="t"/>
              <a:pathLst>
                <a:path extrusionOk="0" h="729" w="7095">
                  <a:moveTo>
                    <a:pt x="349" y="0"/>
                  </a:moveTo>
                  <a:cubicBezTo>
                    <a:pt x="159" y="0"/>
                    <a:pt x="1" y="190"/>
                    <a:pt x="1" y="380"/>
                  </a:cubicBezTo>
                  <a:cubicBezTo>
                    <a:pt x="1" y="570"/>
                    <a:pt x="159" y="729"/>
                    <a:pt x="349" y="729"/>
                  </a:cubicBezTo>
                  <a:lnTo>
                    <a:pt x="6746" y="729"/>
                  </a:lnTo>
                  <a:cubicBezTo>
                    <a:pt x="6968" y="729"/>
                    <a:pt x="7095" y="570"/>
                    <a:pt x="7095" y="380"/>
                  </a:cubicBezTo>
                  <a:cubicBezTo>
                    <a:pt x="7095" y="159"/>
                    <a:pt x="6936" y="0"/>
                    <a:pt x="674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06" name="Google Shape;2006;p14"/>
          <p:cNvGrpSpPr/>
          <p:nvPr/>
        </p:nvGrpSpPr>
        <p:grpSpPr>
          <a:xfrm>
            <a:off x="4688995" y="3242224"/>
            <a:ext cx="338189" cy="341709"/>
            <a:chOff x="3663925" y="1222975"/>
            <a:chExt cx="562150" cy="568000"/>
          </a:xfrm>
        </p:grpSpPr>
        <p:sp>
          <p:nvSpPr>
            <p:cNvPr id="2007" name="Google Shape;2007;p14"/>
            <p:cNvSpPr/>
            <p:nvPr/>
          </p:nvSpPr>
          <p:spPr>
            <a:xfrm>
              <a:off x="3718550" y="1507975"/>
              <a:ext cx="123525" cy="159950"/>
            </a:xfrm>
            <a:custGeom>
              <a:rect b="b" l="l" r="r" t="t"/>
              <a:pathLst>
                <a:path extrusionOk="0" h="6398" w="4941">
                  <a:moveTo>
                    <a:pt x="2470" y="729"/>
                  </a:moveTo>
                  <a:cubicBezTo>
                    <a:pt x="2945" y="729"/>
                    <a:pt x="3389" y="919"/>
                    <a:pt x="3737" y="1268"/>
                  </a:cubicBezTo>
                  <a:cubicBezTo>
                    <a:pt x="4054" y="1648"/>
                    <a:pt x="4212" y="2123"/>
                    <a:pt x="4149" y="2598"/>
                  </a:cubicBezTo>
                  <a:lnTo>
                    <a:pt x="3959" y="4340"/>
                  </a:lnTo>
                  <a:cubicBezTo>
                    <a:pt x="3896" y="5100"/>
                    <a:pt x="3230" y="5701"/>
                    <a:pt x="2470" y="5701"/>
                  </a:cubicBezTo>
                  <a:cubicBezTo>
                    <a:pt x="1679" y="5701"/>
                    <a:pt x="1014" y="5100"/>
                    <a:pt x="950" y="4340"/>
                  </a:cubicBezTo>
                  <a:lnTo>
                    <a:pt x="760" y="2598"/>
                  </a:lnTo>
                  <a:cubicBezTo>
                    <a:pt x="729" y="2123"/>
                    <a:pt x="887" y="1648"/>
                    <a:pt x="1204" y="1268"/>
                  </a:cubicBezTo>
                  <a:cubicBezTo>
                    <a:pt x="1520" y="919"/>
                    <a:pt x="1995" y="729"/>
                    <a:pt x="2470" y="729"/>
                  </a:cubicBezTo>
                  <a:close/>
                  <a:moveTo>
                    <a:pt x="2470" y="1"/>
                  </a:moveTo>
                  <a:cubicBezTo>
                    <a:pt x="1774" y="1"/>
                    <a:pt x="1140" y="286"/>
                    <a:pt x="665" y="793"/>
                  </a:cubicBezTo>
                  <a:cubicBezTo>
                    <a:pt x="222" y="1299"/>
                    <a:pt x="0" y="1996"/>
                    <a:pt x="64" y="2661"/>
                  </a:cubicBezTo>
                  <a:lnTo>
                    <a:pt x="254" y="4403"/>
                  </a:lnTo>
                  <a:cubicBezTo>
                    <a:pt x="349" y="5543"/>
                    <a:pt x="1299" y="6398"/>
                    <a:pt x="2470" y="6398"/>
                  </a:cubicBezTo>
                  <a:cubicBezTo>
                    <a:pt x="3611" y="6398"/>
                    <a:pt x="4561" y="5543"/>
                    <a:pt x="4687" y="4403"/>
                  </a:cubicBezTo>
                  <a:lnTo>
                    <a:pt x="4877" y="2661"/>
                  </a:lnTo>
                  <a:cubicBezTo>
                    <a:pt x="4941" y="1996"/>
                    <a:pt x="4719" y="1299"/>
                    <a:pt x="4244" y="793"/>
                  </a:cubicBezTo>
                  <a:cubicBezTo>
                    <a:pt x="3801" y="286"/>
                    <a:pt x="313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14"/>
            <p:cNvSpPr/>
            <p:nvPr/>
          </p:nvSpPr>
          <p:spPr>
            <a:xfrm>
              <a:off x="3799300" y="1639825"/>
              <a:ext cx="96625" cy="150825"/>
            </a:xfrm>
            <a:custGeom>
              <a:rect b="b" l="l" r="r" t="t"/>
              <a:pathLst>
                <a:path extrusionOk="0" h="6033" w="3865">
                  <a:moveTo>
                    <a:pt x="379" y="1"/>
                  </a:moveTo>
                  <a:cubicBezTo>
                    <a:pt x="302" y="1"/>
                    <a:pt x="225" y="26"/>
                    <a:pt x="159" y="79"/>
                  </a:cubicBezTo>
                  <a:cubicBezTo>
                    <a:pt x="32" y="206"/>
                    <a:pt x="0" y="427"/>
                    <a:pt x="95" y="554"/>
                  </a:cubicBezTo>
                  <a:lnTo>
                    <a:pt x="285" y="807"/>
                  </a:lnTo>
                  <a:cubicBezTo>
                    <a:pt x="761" y="1409"/>
                    <a:pt x="1299" y="1884"/>
                    <a:pt x="1932" y="2264"/>
                  </a:cubicBezTo>
                  <a:cubicBezTo>
                    <a:pt x="2692" y="2739"/>
                    <a:pt x="3167" y="3594"/>
                    <a:pt x="3167" y="4513"/>
                  </a:cubicBezTo>
                  <a:lnTo>
                    <a:pt x="3167" y="5684"/>
                  </a:lnTo>
                  <a:cubicBezTo>
                    <a:pt x="3167" y="5874"/>
                    <a:pt x="3326" y="6033"/>
                    <a:pt x="3516" y="6033"/>
                  </a:cubicBezTo>
                  <a:cubicBezTo>
                    <a:pt x="3706" y="6033"/>
                    <a:pt x="3864" y="5874"/>
                    <a:pt x="3864" y="5684"/>
                  </a:cubicBezTo>
                  <a:lnTo>
                    <a:pt x="3864" y="4513"/>
                  </a:lnTo>
                  <a:cubicBezTo>
                    <a:pt x="3864" y="3341"/>
                    <a:pt x="3262" y="2264"/>
                    <a:pt x="2281" y="1662"/>
                  </a:cubicBezTo>
                  <a:cubicBezTo>
                    <a:pt x="1742" y="1346"/>
                    <a:pt x="1267" y="902"/>
                    <a:pt x="856" y="364"/>
                  </a:cubicBezTo>
                  <a:lnTo>
                    <a:pt x="666" y="142"/>
                  </a:lnTo>
                  <a:cubicBezTo>
                    <a:pt x="592" y="50"/>
                    <a:pt x="486"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14"/>
            <p:cNvSpPr/>
            <p:nvPr/>
          </p:nvSpPr>
          <p:spPr>
            <a:xfrm>
              <a:off x="3663925" y="1642675"/>
              <a:ext cx="99775" cy="147975"/>
            </a:xfrm>
            <a:custGeom>
              <a:rect b="b" l="l" r="r" t="t"/>
              <a:pathLst>
                <a:path extrusionOk="0" h="5919" w="3991">
                  <a:moveTo>
                    <a:pt x="3582" y="0"/>
                  </a:moveTo>
                  <a:cubicBezTo>
                    <a:pt x="3486" y="0"/>
                    <a:pt x="3392" y="40"/>
                    <a:pt x="3325" y="123"/>
                  </a:cubicBezTo>
                  <a:lnTo>
                    <a:pt x="3072" y="408"/>
                  </a:lnTo>
                  <a:cubicBezTo>
                    <a:pt x="2660" y="852"/>
                    <a:pt x="2185" y="1232"/>
                    <a:pt x="1679" y="1517"/>
                  </a:cubicBezTo>
                  <a:cubicBezTo>
                    <a:pt x="633" y="2118"/>
                    <a:pt x="0" y="3227"/>
                    <a:pt x="0" y="4399"/>
                  </a:cubicBezTo>
                  <a:lnTo>
                    <a:pt x="0" y="5570"/>
                  </a:lnTo>
                  <a:cubicBezTo>
                    <a:pt x="0" y="5760"/>
                    <a:pt x="158" y="5919"/>
                    <a:pt x="348" y="5919"/>
                  </a:cubicBezTo>
                  <a:cubicBezTo>
                    <a:pt x="538" y="5919"/>
                    <a:pt x="697" y="5760"/>
                    <a:pt x="728" y="5570"/>
                  </a:cubicBezTo>
                  <a:lnTo>
                    <a:pt x="728" y="4430"/>
                  </a:lnTo>
                  <a:cubicBezTo>
                    <a:pt x="728" y="3480"/>
                    <a:pt x="1203" y="2625"/>
                    <a:pt x="2027" y="2150"/>
                  </a:cubicBezTo>
                  <a:cubicBezTo>
                    <a:pt x="2629" y="1802"/>
                    <a:pt x="3135" y="1390"/>
                    <a:pt x="3579" y="883"/>
                  </a:cubicBezTo>
                  <a:lnTo>
                    <a:pt x="3864" y="598"/>
                  </a:lnTo>
                  <a:cubicBezTo>
                    <a:pt x="3990" y="440"/>
                    <a:pt x="3990" y="218"/>
                    <a:pt x="3832" y="92"/>
                  </a:cubicBezTo>
                  <a:cubicBezTo>
                    <a:pt x="3757" y="32"/>
                    <a:pt x="3668" y="0"/>
                    <a:pt x="358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14"/>
            <p:cNvSpPr/>
            <p:nvPr/>
          </p:nvSpPr>
          <p:spPr>
            <a:xfrm>
              <a:off x="3912525" y="1663775"/>
              <a:ext cx="132225" cy="127200"/>
            </a:xfrm>
            <a:custGeom>
              <a:rect b="b" l="l" r="r" t="t"/>
              <a:pathLst>
                <a:path extrusionOk="0" h="5088" w="5289">
                  <a:moveTo>
                    <a:pt x="3554" y="0"/>
                  </a:moveTo>
                  <a:cubicBezTo>
                    <a:pt x="3019" y="0"/>
                    <a:pt x="2495" y="276"/>
                    <a:pt x="2217" y="768"/>
                  </a:cubicBezTo>
                  <a:lnTo>
                    <a:pt x="95" y="4568"/>
                  </a:lnTo>
                  <a:cubicBezTo>
                    <a:pt x="0" y="4726"/>
                    <a:pt x="63" y="4948"/>
                    <a:pt x="254" y="5043"/>
                  </a:cubicBezTo>
                  <a:cubicBezTo>
                    <a:pt x="304" y="5073"/>
                    <a:pt x="362" y="5088"/>
                    <a:pt x="419" y="5088"/>
                  </a:cubicBezTo>
                  <a:cubicBezTo>
                    <a:pt x="541" y="5088"/>
                    <a:pt x="664" y="5024"/>
                    <a:pt x="729" y="4916"/>
                  </a:cubicBezTo>
                  <a:lnTo>
                    <a:pt x="2819" y="1116"/>
                  </a:lnTo>
                  <a:cubicBezTo>
                    <a:pt x="2988" y="863"/>
                    <a:pt x="3255" y="722"/>
                    <a:pt x="3537" y="722"/>
                  </a:cubicBezTo>
                  <a:cubicBezTo>
                    <a:pt x="3677" y="722"/>
                    <a:pt x="3822" y="757"/>
                    <a:pt x="3959" y="831"/>
                  </a:cubicBezTo>
                  <a:cubicBezTo>
                    <a:pt x="4339" y="1053"/>
                    <a:pt x="4497" y="1559"/>
                    <a:pt x="4275" y="1939"/>
                  </a:cubicBezTo>
                  <a:cubicBezTo>
                    <a:pt x="4275" y="1939"/>
                    <a:pt x="4244" y="1971"/>
                    <a:pt x="4244" y="1971"/>
                  </a:cubicBezTo>
                  <a:lnTo>
                    <a:pt x="2850" y="4568"/>
                  </a:lnTo>
                  <a:cubicBezTo>
                    <a:pt x="2755" y="4726"/>
                    <a:pt x="2819" y="4948"/>
                    <a:pt x="3009" y="5043"/>
                  </a:cubicBezTo>
                  <a:cubicBezTo>
                    <a:pt x="3040" y="5075"/>
                    <a:pt x="3104" y="5075"/>
                    <a:pt x="3167" y="5075"/>
                  </a:cubicBezTo>
                  <a:cubicBezTo>
                    <a:pt x="3294" y="5075"/>
                    <a:pt x="3420" y="5011"/>
                    <a:pt x="3484" y="4916"/>
                  </a:cubicBezTo>
                  <a:lnTo>
                    <a:pt x="4877" y="2288"/>
                  </a:lnTo>
                  <a:cubicBezTo>
                    <a:pt x="5289" y="1559"/>
                    <a:pt x="5036" y="641"/>
                    <a:pt x="4307" y="198"/>
                  </a:cubicBezTo>
                  <a:cubicBezTo>
                    <a:pt x="4071" y="64"/>
                    <a:pt x="3811" y="0"/>
                    <a:pt x="355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14"/>
            <p:cNvSpPr/>
            <p:nvPr/>
          </p:nvSpPr>
          <p:spPr>
            <a:xfrm>
              <a:off x="3807225" y="1222975"/>
              <a:ext cx="418850" cy="380050"/>
            </a:xfrm>
            <a:custGeom>
              <a:rect b="b" l="l" r="r" t="t"/>
              <a:pathLst>
                <a:path extrusionOk="0" h="15202" w="16754">
                  <a:moveTo>
                    <a:pt x="8392" y="697"/>
                  </a:moveTo>
                  <a:cubicBezTo>
                    <a:pt x="12604" y="697"/>
                    <a:pt x="16056" y="3610"/>
                    <a:pt x="16056" y="7221"/>
                  </a:cubicBezTo>
                  <a:cubicBezTo>
                    <a:pt x="16056" y="10799"/>
                    <a:pt x="12604" y="13744"/>
                    <a:pt x="8392" y="13744"/>
                  </a:cubicBezTo>
                  <a:cubicBezTo>
                    <a:pt x="7442" y="13744"/>
                    <a:pt x="6556" y="13586"/>
                    <a:pt x="5669" y="13333"/>
                  </a:cubicBezTo>
                  <a:cubicBezTo>
                    <a:pt x="5621" y="13317"/>
                    <a:pt x="5574" y="13309"/>
                    <a:pt x="5530" y="13309"/>
                  </a:cubicBezTo>
                  <a:cubicBezTo>
                    <a:pt x="5487" y="13309"/>
                    <a:pt x="5447" y="13317"/>
                    <a:pt x="5416" y="13333"/>
                  </a:cubicBezTo>
                  <a:lnTo>
                    <a:pt x="3674" y="14219"/>
                  </a:lnTo>
                  <a:lnTo>
                    <a:pt x="3927" y="12794"/>
                  </a:lnTo>
                  <a:cubicBezTo>
                    <a:pt x="3959" y="12636"/>
                    <a:pt x="3895" y="12509"/>
                    <a:pt x="3769" y="12414"/>
                  </a:cubicBezTo>
                  <a:cubicBezTo>
                    <a:pt x="2850" y="11813"/>
                    <a:pt x="2059" y="11053"/>
                    <a:pt x="1552" y="10166"/>
                  </a:cubicBezTo>
                  <a:cubicBezTo>
                    <a:pt x="1014" y="9247"/>
                    <a:pt x="729" y="8234"/>
                    <a:pt x="729" y="7221"/>
                  </a:cubicBezTo>
                  <a:cubicBezTo>
                    <a:pt x="729" y="3610"/>
                    <a:pt x="4149" y="697"/>
                    <a:pt x="8392" y="697"/>
                  </a:cubicBezTo>
                  <a:close/>
                  <a:moveTo>
                    <a:pt x="8392" y="0"/>
                  </a:moveTo>
                  <a:cubicBezTo>
                    <a:pt x="3769" y="0"/>
                    <a:pt x="0" y="3230"/>
                    <a:pt x="0" y="7221"/>
                  </a:cubicBezTo>
                  <a:cubicBezTo>
                    <a:pt x="0" y="8361"/>
                    <a:pt x="317" y="9501"/>
                    <a:pt x="950" y="10514"/>
                  </a:cubicBezTo>
                  <a:cubicBezTo>
                    <a:pt x="1489" y="11433"/>
                    <a:pt x="2249" y="12256"/>
                    <a:pt x="3199" y="12889"/>
                  </a:cubicBezTo>
                  <a:lnTo>
                    <a:pt x="2882" y="14789"/>
                  </a:lnTo>
                  <a:cubicBezTo>
                    <a:pt x="2850" y="14916"/>
                    <a:pt x="2914" y="15074"/>
                    <a:pt x="3009" y="15138"/>
                  </a:cubicBezTo>
                  <a:cubicBezTo>
                    <a:pt x="3072" y="15169"/>
                    <a:pt x="3135" y="15201"/>
                    <a:pt x="3230" y="15201"/>
                  </a:cubicBezTo>
                  <a:cubicBezTo>
                    <a:pt x="3262" y="15201"/>
                    <a:pt x="3325" y="15201"/>
                    <a:pt x="3389" y="15169"/>
                  </a:cubicBezTo>
                  <a:lnTo>
                    <a:pt x="5606" y="14029"/>
                  </a:lnTo>
                  <a:cubicBezTo>
                    <a:pt x="6492" y="14314"/>
                    <a:pt x="7442" y="14441"/>
                    <a:pt x="8392" y="14441"/>
                  </a:cubicBezTo>
                  <a:cubicBezTo>
                    <a:pt x="13016" y="14441"/>
                    <a:pt x="16753" y="11211"/>
                    <a:pt x="16753" y="7221"/>
                  </a:cubicBezTo>
                  <a:cubicBezTo>
                    <a:pt x="16753" y="3230"/>
                    <a:pt x="13016" y="0"/>
                    <a:pt x="839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14"/>
            <p:cNvSpPr/>
            <p:nvPr/>
          </p:nvSpPr>
          <p:spPr>
            <a:xfrm>
              <a:off x="3867400" y="1314800"/>
              <a:ext cx="298500" cy="211425"/>
            </a:xfrm>
            <a:custGeom>
              <a:rect b="b" l="l" r="r" t="t"/>
              <a:pathLst>
                <a:path extrusionOk="0" h="8457" w="11940">
                  <a:moveTo>
                    <a:pt x="9501" y="729"/>
                  </a:moveTo>
                  <a:lnTo>
                    <a:pt x="11084" y="2819"/>
                  </a:lnTo>
                  <a:lnTo>
                    <a:pt x="6080" y="7601"/>
                  </a:lnTo>
                  <a:lnTo>
                    <a:pt x="887" y="2819"/>
                  </a:lnTo>
                  <a:lnTo>
                    <a:pt x="2597" y="729"/>
                  </a:lnTo>
                  <a:close/>
                  <a:moveTo>
                    <a:pt x="2407" y="1"/>
                  </a:moveTo>
                  <a:cubicBezTo>
                    <a:pt x="2312" y="1"/>
                    <a:pt x="2217" y="64"/>
                    <a:pt x="2154" y="127"/>
                  </a:cubicBezTo>
                  <a:lnTo>
                    <a:pt x="127" y="2629"/>
                  </a:lnTo>
                  <a:cubicBezTo>
                    <a:pt x="0" y="2788"/>
                    <a:pt x="32" y="3009"/>
                    <a:pt x="158" y="3136"/>
                  </a:cubicBezTo>
                  <a:lnTo>
                    <a:pt x="5827" y="8361"/>
                  </a:lnTo>
                  <a:cubicBezTo>
                    <a:pt x="5890" y="8425"/>
                    <a:pt x="5985" y="8456"/>
                    <a:pt x="6080" y="8456"/>
                  </a:cubicBezTo>
                  <a:cubicBezTo>
                    <a:pt x="6144" y="8456"/>
                    <a:pt x="6239" y="8425"/>
                    <a:pt x="6302" y="8330"/>
                  </a:cubicBezTo>
                  <a:lnTo>
                    <a:pt x="11813" y="3136"/>
                  </a:lnTo>
                  <a:cubicBezTo>
                    <a:pt x="11939" y="3009"/>
                    <a:pt x="11939" y="2788"/>
                    <a:pt x="11844" y="2661"/>
                  </a:cubicBezTo>
                  <a:lnTo>
                    <a:pt x="9944" y="159"/>
                  </a:lnTo>
                  <a:cubicBezTo>
                    <a:pt x="9881" y="64"/>
                    <a:pt x="9754" y="1"/>
                    <a:pt x="965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14"/>
            <p:cNvSpPr/>
            <p:nvPr/>
          </p:nvSpPr>
          <p:spPr>
            <a:xfrm>
              <a:off x="3871350" y="1377350"/>
              <a:ext cx="289800" cy="18225"/>
            </a:xfrm>
            <a:custGeom>
              <a:rect b="b" l="l" r="r" t="t"/>
              <a:pathLst>
                <a:path extrusionOk="0" h="729" w="11592">
                  <a:moveTo>
                    <a:pt x="349" y="1"/>
                  </a:moveTo>
                  <a:cubicBezTo>
                    <a:pt x="159" y="1"/>
                    <a:pt x="0" y="159"/>
                    <a:pt x="0" y="349"/>
                  </a:cubicBezTo>
                  <a:cubicBezTo>
                    <a:pt x="0" y="571"/>
                    <a:pt x="159" y="729"/>
                    <a:pt x="349" y="729"/>
                  </a:cubicBezTo>
                  <a:lnTo>
                    <a:pt x="11243" y="729"/>
                  </a:lnTo>
                  <a:cubicBezTo>
                    <a:pt x="11433" y="729"/>
                    <a:pt x="11591" y="571"/>
                    <a:pt x="11591" y="349"/>
                  </a:cubicBezTo>
                  <a:cubicBezTo>
                    <a:pt x="11591" y="159"/>
                    <a:pt x="11433" y="1"/>
                    <a:pt x="1124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14"/>
            <p:cNvSpPr/>
            <p:nvPr/>
          </p:nvSpPr>
          <p:spPr>
            <a:xfrm>
              <a:off x="3944975" y="1314800"/>
              <a:ext cx="149675" cy="211425"/>
            </a:xfrm>
            <a:custGeom>
              <a:rect b="b" l="l" r="r" t="t"/>
              <a:pathLst>
                <a:path extrusionOk="0" h="8457" w="5987">
                  <a:moveTo>
                    <a:pt x="2977" y="856"/>
                  </a:moveTo>
                  <a:lnTo>
                    <a:pt x="5163" y="2946"/>
                  </a:lnTo>
                  <a:lnTo>
                    <a:pt x="2977" y="7285"/>
                  </a:lnTo>
                  <a:lnTo>
                    <a:pt x="824" y="2946"/>
                  </a:lnTo>
                  <a:lnTo>
                    <a:pt x="2977" y="856"/>
                  </a:lnTo>
                  <a:close/>
                  <a:moveTo>
                    <a:pt x="2962" y="1"/>
                  </a:moveTo>
                  <a:cubicBezTo>
                    <a:pt x="2875" y="1"/>
                    <a:pt x="2787" y="32"/>
                    <a:pt x="2724" y="96"/>
                  </a:cubicBezTo>
                  <a:lnTo>
                    <a:pt x="127" y="2598"/>
                  </a:lnTo>
                  <a:cubicBezTo>
                    <a:pt x="32" y="2724"/>
                    <a:pt x="1" y="2883"/>
                    <a:pt x="64" y="3009"/>
                  </a:cubicBezTo>
                  <a:lnTo>
                    <a:pt x="2661" y="8235"/>
                  </a:lnTo>
                  <a:cubicBezTo>
                    <a:pt x="2692" y="8361"/>
                    <a:pt x="2819" y="8456"/>
                    <a:pt x="2977" y="8456"/>
                  </a:cubicBezTo>
                  <a:cubicBezTo>
                    <a:pt x="3104" y="8456"/>
                    <a:pt x="3231" y="8361"/>
                    <a:pt x="3294" y="8266"/>
                  </a:cubicBezTo>
                  <a:lnTo>
                    <a:pt x="5923" y="3009"/>
                  </a:lnTo>
                  <a:cubicBezTo>
                    <a:pt x="5986" y="2883"/>
                    <a:pt x="5954" y="2724"/>
                    <a:pt x="5828" y="2598"/>
                  </a:cubicBezTo>
                  <a:lnTo>
                    <a:pt x="3199" y="96"/>
                  </a:lnTo>
                  <a:cubicBezTo>
                    <a:pt x="3136" y="32"/>
                    <a:pt x="3049" y="1"/>
                    <a:pt x="296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14"/>
            <p:cNvSpPr/>
            <p:nvPr/>
          </p:nvSpPr>
          <p:spPr>
            <a:xfrm>
              <a:off x="3685300" y="1362300"/>
              <a:ext cx="20600" cy="20625"/>
            </a:xfrm>
            <a:custGeom>
              <a:rect b="b" l="l" r="r" t="t"/>
              <a:pathLst>
                <a:path extrusionOk="0" h="825" w="824">
                  <a:moveTo>
                    <a:pt x="412" y="1"/>
                  </a:moveTo>
                  <a:cubicBezTo>
                    <a:pt x="190" y="1"/>
                    <a:pt x="0" y="191"/>
                    <a:pt x="0" y="413"/>
                  </a:cubicBezTo>
                  <a:cubicBezTo>
                    <a:pt x="0" y="634"/>
                    <a:pt x="190" y="824"/>
                    <a:pt x="412" y="824"/>
                  </a:cubicBezTo>
                  <a:cubicBezTo>
                    <a:pt x="634" y="824"/>
                    <a:pt x="824" y="634"/>
                    <a:pt x="824" y="413"/>
                  </a:cubicBezTo>
                  <a:cubicBezTo>
                    <a:pt x="824" y="191"/>
                    <a:pt x="634" y="1"/>
                    <a:pt x="41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14"/>
            <p:cNvSpPr/>
            <p:nvPr/>
          </p:nvSpPr>
          <p:spPr>
            <a:xfrm>
              <a:off x="3739925" y="1255425"/>
              <a:ext cx="18225" cy="23775"/>
            </a:xfrm>
            <a:custGeom>
              <a:rect b="b" l="l" r="r" t="t"/>
              <a:pathLst>
                <a:path extrusionOk="0" h="951" w="729">
                  <a:moveTo>
                    <a:pt x="380" y="1"/>
                  </a:moveTo>
                  <a:cubicBezTo>
                    <a:pt x="159" y="1"/>
                    <a:pt x="0" y="159"/>
                    <a:pt x="0" y="349"/>
                  </a:cubicBezTo>
                  <a:lnTo>
                    <a:pt x="0" y="602"/>
                  </a:lnTo>
                  <a:cubicBezTo>
                    <a:pt x="32" y="792"/>
                    <a:pt x="190" y="951"/>
                    <a:pt x="380" y="951"/>
                  </a:cubicBezTo>
                  <a:cubicBezTo>
                    <a:pt x="570" y="951"/>
                    <a:pt x="729" y="792"/>
                    <a:pt x="729" y="602"/>
                  </a:cubicBezTo>
                  <a:lnTo>
                    <a:pt x="729" y="349"/>
                  </a:lnTo>
                  <a:cubicBezTo>
                    <a:pt x="729" y="159"/>
                    <a:pt x="570" y="1"/>
                    <a:pt x="38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14"/>
            <p:cNvSpPr/>
            <p:nvPr/>
          </p:nvSpPr>
          <p:spPr>
            <a:xfrm>
              <a:off x="3740700" y="1309250"/>
              <a:ext cx="17450" cy="23800"/>
            </a:xfrm>
            <a:custGeom>
              <a:rect b="b" l="l" r="r" t="t"/>
              <a:pathLst>
                <a:path extrusionOk="0" h="952" w="698">
                  <a:moveTo>
                    <a:pt x="349" y="1"/>
                  </a:moveTo>
                  <a:cubicBezTo>
                    <a:pt x="159" y="1"/>
                    <a:pt x="1" y="159"/>
                    <a:pt x="1" y="349"/>
                  </a:cubicBezTo>
                  <a:lnTo>
                    <a:pt x="1" y="603"/>
                  </a:lnTo>
                  <a:cubicBezTo>
                    <a:pt x="1" y="793"/>
                    <a:pt x="159" y="951"/>
                    <a:pt x="349" y="951"/>
                  </a:cubicBezTo>
                  <a:cubicBezTo>
                    <a:pt x="539" y="951"/>
                    <a:pt x="698" y="793"/>
                    <a:pt x="698" y="603"/>
                  </a:cubicBezTo>
                  <a:lnTo>
                    <a:pt x="698" y="349"/>
                  </a:lnTo>
                  <a:cubicBezTo>
                    <a:pt x="698" y="159"/>
                    <a:pt x="539" y="1"/>
                    <a:pt x="34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14"/>
            <p:cNvSpPr/>
            <p:nvPr/>
          </p:nvSpPr>
          <p:spPr>
            <a:xfrm>
              <a:off x="3710625" y="1285500"/>
              <a:ext cx="23775" cy="17450"/>
            </a:xfrm>
            <a:custGeom>
              <a:rect b="b" l="l" r="r" t="t"/>
              <a:pathLst>
                <a:path extrusionOk="0" h="698" w="951">
                  <a:moveTo>
                    <a:pt x="349" y="1"/>
                  </a:moveTo>
                  <a:cubicBezTo>
                    <a:pt x="159" y="1"/>
                    <a:pt x="1" y="159"/>
                    <a:pt x="1" y="349"/>
                  </a:cubicBezTo>
                  <a:cubicBezTo>
                    <a:pt x="1" y="539"/>
                    <a:pt x="159" y="698"/>
                    <a:pt x="349" y="698"/>
                  </a:cubicBezTo>
                  <a:lnTo>
                    <a:pt x="602" y="698"/>
                  </a:lnTo>
                  <a:cubicBezTo>
                    <a:pt x="792" y="698"/>
                    <a:pt x="951" y="539"/>
                    <a:pt x="951" y="349"/>
                  </a:cubicBezTo>
                  <a:cubicBezTo>
                    <a:pt x="951" y="159"/>
                    <a:pt x="792"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14"/>
            <p:cNvSpPr/>
            <p:nvPr/>
          </p:nvSpPr>
          <p:spPr>
            <a:xfrm>
              <a:off x="3764475" y="1285500"/>
              <a:ext cx="23775" cy="17450"/>
            </a:xfrm>
            <a:custGeom>
              <a:rect b="b" l="l" r="r" t="t"/>
              <a:pathLst>
                <a:path extrusionOk="0" h="698" w="951">
                  <a:moveTo>
                    <a:pt x="348" y="1"/>
                  </a:moveTo>
                  <a:cubicBezTo>
                    <a:pt x="158" y="1"/>
                    <a:pt x="0" y="159"/>
                    <a:pt x="0" y="349"/>
                  </a:cubicBezTo>
                  <a:cubicBezTo>
                    <a:pt x="0" y="539"/>
                    <a:pt x="158" y="698"/>
                    <a:pt x="348" y="698"/>
                  </a:cubicBezTo>
                  <a:lnTo>
                    <a:pt x="602" y="698"/>
                  </a:lnTo>
                  <a:cubicBezTo>
                    <a:pt x="792" y="698"/>
                    <a:pt x="950" y="539"/>
                    <a:pt x="950" y="349"/>
                  </a:cubicBezTo>
                  <a:cubicBezTo>
                    <a:pt x="950" y="159"/>
                    <a:pt x="792" y="1"/>
                    <a:pt x="6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14"/>
            <p:cNvSpPr/>
            <p:nvPr/>
          </p:nvSpPr>
          <p:spPr>
            <a:xfrm>
              <a:off x="4152400" y="1565000"/>
              <a:ext cx="18250" cy="23775"/>
            </a:xfrm>
            <a:custGeom>
              <a:rect b="b" l="l" r="r" t="t"/>
              <a:pathLst>
                <a:path extrusionOk="0" h="951" w="730">
                  <a:moveTo>
                    <a:pt x="381" y="0"/>
                  </a:moveTo>
                  <a:cubicBezTo>
                    <a:pt x="159" y="0"/>
                    <a:pt x="1" y="158"/>
                    <a:pt x="1" y="348"/>
                  </a:cubicBezTo>
                  <a:lnTo>
                    <a:pt x="1" y="602"/>
                  </a:lnTo>
                  <a:cubicBezTo>
                    <a:pt x="33" y="792"/>
                    <a:pt x="191" y="950"/>
                    <a:pt x="381" y="950"/>
                  </a:cubicBezTo>
                  <a:cubicBezTo>
                    <a:pt x="571" y="950"/>
                    <a:pt x="729" y="792"/>
                    <a:pt x="729" y="602"/>
                  </a:cubicBezTo>
                  <a:lnTo>
                    <a:pt x="729" y="348"/>
                  </a:lnTo>
                  <a:cubicBezTo>
                    <a:pt x="729" y="158"/>
                    <a:pt x="571" y="0"/>
                    <a:pt x="38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14"/>
            <p:cNvSpPr/>
            <p:nvPr/>
          </p:nvSpPr>
          <p:spPr>
            <a:xfrm>
              <a:off x="4153200" y="1618825"/>
              <a:ext cx="17450" cy="23775"/>
            </a:xfrm>
            <a:custGeom>
              <a:rect b="b" l="l" r="r" t="t"/>
              <a:pathLst>
                <a:path extrusionOk="0" h="951" w="698">
                  <a:moveTo>
                    <a:pt x="349" y="1"/>
                  </a:moveTo>
                  <a:cubicBezTo>
                    <a:pt x="159" y="1"/>
                    <a:pt x="1" y="159"/>
                    <a:pt x="1" y="349"/>
                  </a:cubicBezTo>
                  <a:lnTo>
                    <a:pt x="1" y="602"/>
                  </a:lnTo>
                  <a:cubicBezTo>
                    <a:pt x="1" y="792"/>
                    <a:pt x="159" y="951"/>
                    <a:pt x="349" y="951"/>
                  </a:cubicBezTo>
                  <a:cubicBezTo>
                    <a:pt x="539" y="951"/>
                    <a:pt x="697" y="792"/>
                    <a:pt x="697" y="602"/>
                  </a:cubicBezTo>
                  <a:lnTo>
                    <a:pt x="697" y="349"/>
                  </a:lnTo>
                  <a:cubicBezTo>
                    <a:pt x="697" y="159"/>
                    <a:pt x="539" y="1"/>
                    <a:pt x="34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14"/>
            <p:cNvSpPr/>
            <p:nvPr/>
          </p:nvSpPr>
          <p:spPr>
            <a:xfrm>
              <a:off x="4123125" y="1595075"/>
              <a:ext cx="23775" cy="17450"/>
            </a:xfrm>
            <a:custGeom>
              <a:rect b="b" l="l" r="r" t="t"/>
              <a:pathLst>
                <a:path extrusionOk="0" h="698" w="951">
                  <a:moveTo>
                    <a:pt x="348" y="0"/>
                  </a:moveTo>
                  <a:cubicBezTo>
                    <a:pt x="158" y="0"/>
                    <a:pt x="0" y="159"/>
                    <a:pt x="0" y="349"/>
                  </a:cubicBezTo>
                  <a:cubicBezTo>
                    <a:pt x="0" y="539"/>
                    <a:pt x="158" y="697"/>
                    <a:pt x="348" y="697"/>
                  </a:cubicBezTo>
                  <a:lnTo>
                    <a:pt x="602" y="697"/>
                  </a:lnTo>
                  <a:cubicBezTo>
                    <a:pt x="792" y="697"/>
                    <a:pt x="950" y="539"/>
                    <a:pt x="950" y="349"/>
                  </a:cubicBezTo>
                  <a:cubicBezTo>
                    <a:pt x="950" y="159"/>
                    <a:pt x="792" y="0"/>
                    <a:pt x="57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14"/>
            <p:cNvSpPr/>
            <p:nvPr/>
          </p:nvSpPr>
          <p:spPr>
            <a:xfrm>
              <a:off x="4176950" y="1595075"/>
              <a:ext cx="23775" cy="17450"/>
            </a:xfrm>
            <a:custGeom>
              <a:rect b="b" l="l" r="r" t="t"/>
              <a:pathLst>
                <a:path extrusionOk="0" h="698" w="951">
                  <a:moveTo>
                    <a:pt x="349" y="0"/>
                  </a:moveTo>
                  <a:cubicBezTo>
                    <a:pt x="159" y="0"/>
                    <a:pt x="1" y="159"/>
                    <a:pt x="1" y="349"/>
                  </a:cubicBezTo>
                  <a:cubicBezTo>
                    <a:pt x="1" y="539"/>
                    <a:pt x="159" y="697"/>
                    <a:pt x="349" y="697"/>
                  </a:cubicBezTo>
                  <a:lnTo>
                    <a:pt x="602" y="697"/>
                  </a:lnTo>
                  <a:cubicBezTo>
                    <a:pt x="792" y="697"/>
                    <a:pt x="951" y="539"/>
                    <a:pt x="951" y="349"/>
                  </a:cubicBezTo>
                  <a:cubicBezTo>
                    <a:pt x="951" y="159"/>
                    <a:pt x="792" y="0"/>
                    <a:pt x="6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024" name="Google Shape;2024;p14"/>
          <p:cNvPicPr preferRelativeResize="0"/>
          <p:nvPr/>
        </p:nvPicPr>
        <p:blipFill rotWithShape="1">
          <a:blip r:embed="rId3">
            <a:alphaModFix/>
          </a:blip>
          <a:srcRect b="0" l="0" r="0" t="0"/>
          <a:stretch/>
        </p:blipFill>
        <p:spPr>
          <a:xfrm>
            <a:off x="711625" y="3128850"/>
            <a:ext cx="3114626" cy="397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903"/>
                                        </p:tgtEl>
                                        <p:attrNameLst>
                                          <p:attrName>style.visibility</p:attrName>
                                        </p:attrNameLst>
                                      </p:cBhvr>
                                      <p:to>
                                        <p:strVal val="visible"/>
                                      </p:to>
                                    </p:set>
                                    <p:anim calcmode="lin" valueType="num">
                                      <p:cBhvr additive="base">
                                        <p:cTn dur="1000"/>
                                        <p:tgtEl>
                                          <p:spTgt spid="190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904"/>
                                        </p:tgtEl>
                                        <p:attrNameLst>
                                          <p:attrName>style.visibility</p:attrName>
                                        </p:attrNameLst>
                                      </p:cBhvr>
                                      <p:to>
                                        <p:strVal val="visible"/>
                                      </p:to>
                                    </p:set>
                                    <p:anim calcmode="lin" valueType="num">
                                      <p:cBhvr additive="base">
                                        <p:cTn dur="1000"/>
                                        <p:tgtEl>
                                          <p:spTgt spid="190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907"/>
                                        </p:tgtEl>
                                        <p:attrNameLst>
                                          <p:attrName>style.visibility</p:attrName>
                                        </p:attrNameLst>
                                      </p:cBhvr>
                                      <p:to>
                                        <p:strVal val="visible"/>
                                      </p:to>
                                    </p:set>
                                    <p:anim calcmode="lin" valueType="num">
                                      <p:cBhvr additive="base">
                                        <p:cTn dur="1000"/>
                                        <p:tgtEl>
                                          <p:spTgt spid="190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2024"/>
                                        </p:tgtEl>
                                        <p:attrNameLst>
                                          <p:attrName>style.visibility</p:attrName>
                                        </p:attrNameLst>
                                      </p:cBhvr>
                                      <p:to>
                                        <p:strVal val="visible"/>
                                      </p:to>
                                    </p:set>
                                    <p:anim calcmode="lin" valueType="num">
                                      <p:cBhvr additive="base">
                                        <p:cTn dur="1000"/>
                                        <p:tgtEl>
                                          <p:spTgt spid="202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905"/>
                                        </p:tgtEl>
                                        <p:attrNameLst>
                                          <p:attrName>style.visibility</p:attrName>
                                        </p:attrNameLst>
                                      </p:cBhvr>
                                      <p:to>
                                        <p:strVal val="visible"/>
                                      </p:to>
                                    </p:set>
                                    <p:anim calcmode="lin" valueType="num">
                                      <p:cBhvr additive="base">
                                        <p:cTn dur="1000"/>
                                        <p:tgtEl>
                                          <p:spTgt spid="190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906"/>
                                        </p:tgtEl>
                                        <p:attrNameLst>
                                          <p:attrName>style.visibility</p:attrName>
                                        </p:attrNameLst>
                                      </p:cBhvr>
                                      <p:to>
                                        <p:strVal val="visible"/>
                                      </p:to>
                                    </p:set>
                                    <p:anim calcmode="lin" valueType="num">
                                      <p:cBhvr additive="base">
                                        <p:cTn dur="1000"/>
                                        <p:tgtEl>
                                          <p:spTgt spid="190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882"/>
                                        </p:tgtEl>
                                        <p:attrNameLst>
                                          <p:attrName>style.visibility</p:attrName>
                                        </p:attrNameLst>
                                      </p:cBhvr>
                                      <p:to>
                                        <p:strVal val="visible"/>
                                      </p:to>
                                    </p:set>
                                    <p:anim calcmode="lin" valueType="num">
                                      <p:cBhvr additive="base">
                                        <p:cTn dur="1000"/>
                                        <p:tgtEl>
                                          <p:spTgt spid="188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8" name="Shape 2028"/>
        <p:cNvGrpSpPr/>
        <p:nvPr/>
      </p:nvGrpSpPr>
      <p:grpSpPr>
        <a:xfrm>
          <a:off x="0" y="0"/>
          <a:ext cx="0" cy="0"/>
          <a:chOff x="0" y="0"/>
          <a:chExt cx="0" cy="0"/>
        </a:xfrm>
      </p:grpSpPr>
      <p:sp>
        <p:nvSpPr>
          <p:cNvPr id="2029" name="Google Shape;2029;p15"/>
          <p:cNvSpPr/>
          <p:nvPr/>
        </p:nvSpPr>
        <p:spPr>
          <a:xfrm>
            <a:off x="825596" y="1675341"/>
            <a:ext cx="1059880" cy="446228"/>
          </a:xfrm>
          <a:custGeom>
            <a:rect b="b" l="l" r="r" t="t"/>
            <a:pathLst>
              <a:path extrusionOk="0" h="14347" w="34077">
                <a:moveTo>
                  <a:pt x="0" y="0"/>
                </a:moveTo>
                <a:lnTo>
                  <a:pt x="0" y="14346"/>
                </a:lnTo>
                <a:lnTo>
                  <a:pt x="34076" y="14346"/>
                </a:lnTo>
                <a:cubicBezTo>
                  <a:pt x="31891" y="12700"/>
                  <a:pt x="30498" y="10103"/>
                  <a:pt x="30498" y="7158"/>
                </a:cubicBezTo>
                <a:cubicBezTo>
                  <a:pt x="30498" y="4244"/>
                  <a:pt x="31891" y="1647"/>
                  <a:pt x="34076" y="0"/>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FFFFFF"/>
                </a:solidFill>
                <a:latin typeface="Fira Sans Medium"/>
                <a:ea typeface="Fira Sans Medium"/>
                <a:cs typeface="Fira Sans Medium"/>
                <a:sym typeface="Fira Sans Medium"/>
              </a:rPr>
              <a:t>01</a:t>
            </a:r>
            <a:endParaRPr b="0" i="0" sz="2000" u="none" cap="none" strike="noStrike">
              <a:solidFill>
                <a:srgbClr val="FFFFFF"/>
              </a:solidFill>
              <a:latin typeface="Fira Sans Medium"/>
              <a:ea typeface="Fira Sans Medium"/>
              <a:cs typeface="Fira Sans Medium"/>
              <a:sym typeface="Fira Sans Medium"/>
            </a:endParaRPr>
          </a:p>
        </p:txBody>
      </p:sp>
      <p:sp>
        <p:nvSpPr>
          <p:cNvPr id="2030" name="Google Shape;2030;p15"/>
          <p:cNvSpPr/>
          <p:nvPr/>
        </p:nvSpPr>
        <p:spPr>
          <a:xfrm>
            <a:off x="2805425" y="1675341"/>
            <a:ext cx="1059849" cy="446228"/>
          </a:xfrm>
          <a:custGeom>
            <a:rect b="b" l="l" r="r" t="t"/>
            <a:pathLst>
              <a:path extrusionOk="0" h="14347" w="34076">
                <a:moveTo>
                  <a:pt x="0" y="0"/>
                </a:moveTo>
                <a:lnTo>
                  <a:pt x="0" y="14346"/>
                </a:lnTo>
                <a:lnTo>
                  <a:pt x="34076" y="14346"/>
                </a:lnTo>
                <a:cubicBezTo>
                  <a:pt x="31891" y="12700"/>
                  <a:pt x="30497" y="10103"/>
                  <a:pt x="30497" y="7158"/>
                </a:cubicBezTo>
                <a:cubicBezTo>
                  <a:pt x="30497" y="4244"/>
                  <a:pt x="31891" y="1647"/>
                  <a:pt x="34076"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FFFFFF"/>
                </a:solidFill>
                <a:latin typeface="Fira Sans Medium"/>
                <a:ea typeface="Fira Sans Medium"/>
                <a:cs typeface="Fira Sans Medium"/>
                <a:sym typeface="Fira Sans Medium"/>
              </a:rPr>
              <a:t>02</a:t>
            </a:r>
            <a:endParaRPr b="0" i="0" sz="2000" u="none" cap="none" strike="noStrike">
              <a:solidFill>
                <a:srgbClr val="FFFFFF"/>
              </a:solidFill>
              <a:latin typeface="Fira Sans Medium"/>
              <a:ea typeface="Fira Sans Medium"/>
              <a:cs typeface="Fira Sans Medium"/>
              <a:sym typeface="Fira Sans Medium"/>
            </a:endParaRPr>
          </a:p>
        </p:txBody>
      </p:sp>
      <p:sp>
        <p:nvSpPr>
          <p:cNvPr id="2031" name="Google Shape;2031;p15"/>
          <p:cNvSpPr/>
          <p:nvPr/>
        </p:nvSpPr>
        <p:spPr>
          <a:xfrm>
            <a:off x="4831536" y="1675341"/>
            <a:ext cx="1060844" cy="446228"/>
          </a:xfrm>
          <a:custGeom>
            <a:rect b="b" l="l" r="r" t="t"/>
            <a:pathLst>
              <a:path extrusionOk="0" h="14347" w="34108">
                <a:moveTo>
                  <a:pt x="0" y="0"/>
                </a:moveTo>
                <a:lnTo>
                  <a:pt x="0" y="14346"/>
                </a:lnTo>
                <a:lnTo>
                  <a:pt x="34108" y="14346"/>
                </a:lnTo>
                <a:cubicBezTo>
                  <a:pt x="31923" y="12700"/>
                  <a:pt x="30498" y="10103"/>
                  <a:pt x="30498" y="7158"/>
                </a:cubicBezTo>
                <a:cubicBezTo>
                  <a:pt x="30498" y="4244"/>
                  <a:pt x="31923" y="1647"/>
                  <a:pt x="34108"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FFFFFF"/>
                </a:solidFill>
                <a:latin typeface="Fira Sans Medium"/>
                <a:ea typeface="Fira Sans Medium"/>
                <a:cs typeface="Fira Sans Medium"/>
                <a:sym typeface="Fira Sans Medium"/>
              </a:rPr>
              <a:t>03</a:t>
            </a:r>
            <a:endParaRPr b="0" i="0" sz="2000" u="none" cap="none" strike="noStrike">
              <a:solidFill>
                <a:srgbClr val="FFFFFF"/>
              </a:solidFill>
              <a:latin typeface="Fira Sans Medium"/>
              <a:ea typeface="Fira Sans Medium"/>
              <a:cs typeface="Fira Sans Medium"/>
              <a:sym typeface="Fira Sans Medium"/>
            </a:endParaRPr>
          </a:p>
        </p:txBody>
      </p:sp>
      <p:sp>
        <p:nvSpPr>
          <p:cNvPr id="2032" name="Google Shape;2032;p15"/>
          <p:cNvSpPr/>
          <p:nvPr/>
        </p:nvSpPr>
        <p:spPr>
          <a:xfrm>
            <a:off x="6832048" y="1675341"/>
            <a:ext cx="1059880" cy="446228"/>
          </a:xfrm>
          <a:custGeom>
            <a:rect b="b" l="l" r="r" t="t"/>
            <a:pathLst>
              <a:path extrusionOk="0" h="14347" w="34077">
                <a:moveTo>
                  <a:pt x="0" y="0"/>
                </a:moveTo>
                <a:lnTo>
                  <a:pt x="0" y="14346"/>
                </a:lnTo>
                <a:lnTo>
                  <a:pt x="34076" y="14346"/>
                </a:lnTo>
                <a:cubicBezTo>
                  <a:pt x="31891" y="12700"/>
                  <a:pt x="30497" y="10103"/>
                  <a:pt x="30497" y="7158"/>
                </a:cubicBezTo>
                <a:cubicBezTo>
                  <a:pt x="30497" y="4244"/>
                  <a:pt x="31891" y="1647"/>
                  <a:pt x="34076"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FFFFFF"/>
                </a:solidFill>
                <a:latin typeface="Fira Sans Medium"/>
                <a:ea typeface="Fira Sans Medium"/>
                <a:cs typeface="Fira Sans Medium"/>
                <a:sym typeface="Fira Sans Medium"/>
              </a:rPr>
              <a:t>04</a:t>
            </a:r>
            <a:endParaRPr b="0" i="0" sz="2000" u="none" cap="none" strike="noStrike">
              <a:solidFill>
                <a:srgbClr val="FFFFFF"/>
              </a:solidFill>
              <a:latin typeface="Fira Sans Medium"/>
              <a:ea typeface="Fira Sans Medium"/>
              <a:cs typeface="Fira Sans Medium"/>
              <a:sym typeface="Fira Sans Medium"/>
            </a:endParaRPr>
          </a:p>
        </p:txBody>
      </p:sp>
      <p:sp>
        <p:nvSpPr>
          <p:cNvPr id="2033" name="Google Shape;2033;p15"/>
          <p:cNvSpPr/>
          <p:nvPr/>
        </p:nvSpPr>
        <p:spPr>
          <a:xfrm>
            <a:off x="751727" y="1512799"/>
            <a:ext cx="1634125" cy="2494016"/>
          </a:xfrm>
          <a:custGeom>
            <a:rect b="b" l="l" r="r" t="t"/>
            <a:pathLst>
              <a:path extrusionOk="0" h="80187" w="52540">
                <a:moveTo>
                  <a:pt x="4592" y="793"/>
                </a:moveTo>
                <a:cubicBezTo>
                  <a:pt x="5289" y="793"/>
                  <a:pt x="5859" y="1363"/>
                  <a:pt x="5859" y="2059"/>
                </a:cubicBezTo>
                <a:cubicBezTo>
                  <a:pt x="5859" y="2788"/>
                  <a:pt x="5289" y="3358"/>
                  <a:pt x="4592" y="3358"/>
                </a:cubicBezTo>
                <a:cubicBezTo>
                  <a:pt x="3895" y="3358"/>
                  <a:pt x="3325" y="2788"/>
                  <a:pt x="3325" y="2059"/>
                </a:cubicBezTo>
                <a:cubicBezTo>
                  <a:pt x="3325" y="1363"/>
                  <a:pt x="3895" y="793"/>
                  <a:pt x="4592" y="793"/>
                </a:cubicBezTo>
                <a:close/>
                <a:moveTo>
                  <a:pt x="4592" y="1"/>
                </a:moveTo>
                <a:cubicBezTo>
                  <a:pt x="3452" y="1"/>
                  <a:pt x="2534" y="919"/>
                  <a:pt x="2534" y="2059"/>
                </a:cubicBezTo>
                <a:cubicBezTo>
                  <a:pt x="2534" y="3200"/>
                  <a:pt x="3452" y="4150"/>
                  <a:pt x="4592" y="4150"/>
                </a:cubicBezTo>
                <a:cubicBezTo>
                  <a:pt x="5605" y="4150"/>
                  <a:pt x="6429" y="3421"/>
                  <a:pt x="6619" y="2471"/>
                </a:cubicBezTo>
                <a:lnTo>
                  <a:pt x="41740" y="2471"/>
                </a:lnTo>
                <a:cubicBezTo>
                  <a:pt x="44432" y="2471"/>
                  <a:pt x="46934" y="3516"/>
                  <a:pt x="48865" y="5448"/>
                </a:cubicBezTo>
                <a:cubicBezTo>
                  <a:pt x="50734" y="7348"/>
                  <a:pt x="51779" y="9818"/>
                  <a:pt x="51747" y="12447"/>
                </a:cubicBezTo>
                <a:cubicBezTo>
                  <a:pt x="51747" y="15075"/>
                  <a:pt x="50702" y="17546"/>
                  <a:pt x="48834" y="19414"/>
                </a:cubicBezTo>
                <a:cubicBezTo>
                  <a:pt x="46965" y="21282"/>
                  <a:pt x="44463" y="22328"/>
                  <a:pt x="41835" y="22328"/>
                </a:cubicBezTo>
                <a:lnTo>
                  <a:pt x="6714" y="22328"/>
                </a:lnTo>
                <a:cubicBezTo>
                  <a:pt x="3009" y="22328"/>
                  <a:pt x="0" y="25336"/>
                  <a:pt x="0" y="29041"/>
                </a:cubicBezTo>
                <a:lnTo>
                  <a:pt x="0" y="73473"/>
                </a:lnTo>
                <a:cubicBezTo>
                  <a:pt x="0" y="77178"/>
                  <a:pt x="3009" y="80187"/>
                  <a:pt x="6714" y="80187"/>
                </a:cubicBezTo>
                <a:lnTo>
                  <a:pt x="46902" y="80187"/>
                </a:lnTo>
                <a:lnTo>
                  <a:pt x="46902" y="79395"/>
                </a:lnTo>
                <a:lnTo>
                  <a:pt x="6714" y="79395"/>
                </a:lnTo>
                <a:cubicBezTo>
                  <a:pt x="3452" y="79395"/>
                  <a:pt x="792" y="76735"/>
                  <a:pt x="792" y="73473"/>
                </a:cubicBezTo>
                <a:lnTo>
                  <a:pt x="792" y="29041"/>
                </a:lnTo>
                <a:cubicBezTo>
                  <a:pt x="792" y="25779"/>
                  <a:pt x="3452" y="23119"/>
                  <a:pt x="6714" y="23119"/>
                </a:cubicBezTo>
                <a:lnTo>
                  <a:pt x="41835" y="23119"/>
                </a:lnTo>
                <a:cubicBezTo>
                  <a:pt x="44685" y="23119"/>
                  <a:pt x="47377" y="22011"/>
                  <a:pt x="49404" y="19984"/>
                </a:cubicBezTo>
                <a:cubicBezTo>
                  <a:pt x="51399" y="17957"/>
                  <a:pt x="52507" y="15297"/>
                  <a:pt x="52539" y="12447"/>
                </a:cubicBezTo>
                <a:cubicBezTo>
                  <a:pt x="52539" y="9628"/>
                  <a:pt x="51431" y="6936"/>
                  <a:pt x="49404" y="4878"/>
                </a:cubicBezTo>
                <a:cubicBezTo>
                  <a:pt x="47345" y="2820"/>
                  <a:pt x="44622" y="1679"/>
                  <a:pt x="41740" y="1679"/>
                </a:cubicBezTo>
                <a:lnTo>
                  <a:pt x="6619" y="1679"/>
                </a:lnTo>
                <a:cubicBezTo>
                  <a:pt x="6429" y="729"/>
                  <a:pt x="5605" y="1"/>
                  <a:pt x="4592" y="1"/>
                </a:cubicBezTo>
                <a:close/>
              </a:path>
            </a:pathLst>
          </a:custGeom>
          <a:solidFill>
            <a:srgbClr val="D6D6D6"/>
          </a:solidFill>
          <a:ln>
            <a:noFill/>
          </a:ln>
        </p:spPr>
        <p:txBody>
          <a:bodyPr anchorCtr="0" anchor="ctr" bIns="91425" lIns="91425" spcFirstLastPara="1" rIns="91425" wrap="square" tIns="91425">
            <a:noAutofit/>
          </a:bodyPr>
          <a:lstStyle/>
          <a:p>
            <a:pPr indent="0" lvl="0" marL="0" marR="7698" rtl="0" algn="just">
              <a:lnSpc>
                <a:spcPct val="150000"/>
              </a:lnSpc>
              <a:spcBef>
                <a:spcPts val="1000"/>
              </a:spcBef>
              <a:spcAft>
                <a:spcPts val="1000"/>
              </a:spcAft>
              <a:buClr>
                <a:schemeClr val="dk1"/>
              </a:buClr>
              <a:buSzPts val="1100"/>
              <a:buFont typeface="Arial"/>
              <a:buNone/>
            </a:pPr>
            <a:r>
              <a:t/>
            </a:r>
            <a:endParaRPr b="0" i="0" sz="1100" u="none" cap="none" strike="noStrike">
              <a:solidFill>
                <a:schemeClr val="dk1"/>
              </a:solidFill>
              <a:latin typeface="Merriweather"/>
              <a:ea typeface="Merriweather"/>
              <a:cs typeface="Merriweather"/>
              <a:sym typeface="Merriweather"/>
            </a:endParaRPr>
          </a:p>
        </p:txBody>
      </p:sp>
      <p:sp>
        <p:nvSpPr>
          <p:cNvPr id="2034" name="Google Shape;2034;p15"/>
          <p:cNvSpPr/>
          <p:nvPr/>
        </p:nvSpPr>
        <p:spPr>
          <a:xfrm>
            <a:off x="2259732" y="3956554"/>
            <a:ext cx="75859" cy="75859"/>
          </a:xfrm>
          <a:custGeom>
            <a:rect b="b" l="l" r="r" t="t"/>
            <a:pathLst>
              <a:path extrusionOk="0" h="2439" w="2439">
                <a:moveTo>
                  <a:pt x="1204" y="1"/>
                </a:moveTo>
                <a:cubicBezTo>
                  <a:pt x="539" y="1"/>
                  <a:pt x="0" y="539"/>
                  <a:pt x="0" y="1204"/>
                </a:cubicBezTo>
                <a:cubicBezTo>
                  <a:pt x="0" y="1869"/>
                  <a:pt x="539" y="2439"/>
                  <a:pt x="1204" y="2439"/>
                </a:cubicBezTo>
                <a:cubicBezTo>
                  <a:pt x="1869" y="2439"/>
                  <a:pt x="2439" y="1869"/>
                  <a:pt x="2439" y="1204"/>
                </a:cubicBezTo>
                <a:cubicBezTo>
                  <a:pt x="2439" y="539"/>
                  <a:pt x="1869" y="1"/>
                  <a:pt x="1204"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15"/>
          <p:cNvSpPr/>
          <p:nvPr/>
        </p:nvSpPr>
        <p:spPr>
          <a:xfrm>
            <a:off x="2731526" y="1512799"/>
            <a:ext cx="1635121" cy="2494016"/>
          </a:xfrm>
          <a:custGeom>
            <a:rect b="b" l="l" r="r" t="t"/>
            <a:pathLst>
              <a:path extrusionOk="0" h="80187" w="52572">
                <a:moveTo>
                  <a:pt x="5290" y="793"/>
                </a:moveTo>
                <a:cubicBezTo>
                  <a:pt x="6018" y="793"/>
                  <a:pt x="6588" y="1363"/>
                  <a:pt x="6588" y="2059"/>
                </a:cubicBezTo>
                <a:cubicBezTo>
                  <a:pt x="6588" y="2788"/>
                  <a:pt x="6018" y="3358"/>
                  <a:pt x="5290" y="3358"/>
                </a:cubicBezTo>
                <a:cubicBezTo>
                  <a:pt x="4593" y="3358"/>
                  <a:pt x="4023" y="2788"/>
                  <a:pt x="4023" y="2059"/>
                </a:cubicBezTo>
                <a:cubicBezTo>
                  <a:pt x="4023" y="1363"/>
                  <a:pt x="4593" y="793"/>
                  <a:pt x="5290" y="793"/>
                </a:cubicBezTo>
                <a:close/>
                <a:moveTo>
                  <a:pt x="5290" y="1"/>
                </a:moveTo>
                <a:cubicBezTo>
                  <a:pt x="4149" y="1"/>
                  <a:pt x="3231" y="919"/>
                  <a:pt x="3231" y="2059"/>
                </a:cubicBezTo>
                <a:cubicBezTo>
                  <a:pt x="3231" y="3200"/>
                  <a:pt x="4149" y="4150"/>
                  <a:pt x="5290" y="4150"/>
                </a:cubicBezTo>
                <a:cubicBezTo>
                  <a:pt x="6303" y="4150"/>
                  <a:pt x="7126" y="3421"/>
                  <a:pt x="7316" y="2471"/>
                </a:cubicBezTo>
                <a:lnTo>
                  <a:pt x="41741" y="2471"/>
                </a:lnTo>
                <a:cubicBezTo>
                  <a:pt x="44433" y="2471"/>
                  <a:pt x="46934" y="3516"/>
                  <a:pt x="48866" y="5448"/>
                </a:cubicBezTo>
                <a:cubicBezTo>
                  <a:pt x="50735" y="7348"/>
                  <a:pt x="51780" y="9818"/>
                  <a:pt x="51748" y="12447"/>
                </a:cubicBezTo>
                <a:cubicBezTo>
                  <a:pt x="51716" y="15075"/>
                  <a:pt x="50703" y="17546"/>
                  <a:pt x="48835" y="19414"/>
                </a:cubicBezTo>
                <a:cubicBezTo>
                  <a:pt x="46966" y="21282"/>
                  <a:pt x="44464" y="22328"/>
                  <a:pt x="41804" y="22328"/>
                </a:cubicBezTo>
                <a:lnTo>
                  <a:pt x="6715" y="22328"/>
                </a:lnTo>
                <a:cubicBezTo>
                  <a:pt x="3009" y="22328"/>
                  <a:pt x="1" y="25336"/>
                  <a:pt x="1" y="29041"/>
                </a:cubicBezTo>
                <a:lnTo>
                  <a:pt x="1" y="73473"/>
                </a:lnTo>
                <a:cubicBezTo>
                  <a:pt x="1" y="77178"/>
                  <a:pt x="3009" y="80187"/>
                  <a:pt x="6715" y="80187"/>
                </a:cubicBezTo>
                <a:lnTo>
                  <a:pt x="48391" y="80187"/>
                </a:lnTo>
                <a:lnTo>
                  <a:pt x="48391" y="79395"/>
                </a:lnTo>
                <a:lnTo>
                  <a:pt x="6715" y="79395"/>
                </a:lnTo>
                <a:cubicBezTo>
                  <a:pt x="3453" y="79395"/>
                  <a:pt x="793" y="76735"/>
                  <a:pt x="793" y="73441"/>
                </a:cubicBezTo>
                <a:lnTo>
                  <a:pt x="793" y="29041"/>
                </a:lnTo>
                <a:cubicBezTo>
                  <a:pt x="793" y="25779"/>
                  <a:pt x="3453" y="23119"/>
                  <a:pt x="6715" y="23119"/>
                </a:cubicBezTo>
                <a:lnTo>
                  <a:pt x="41836" y="23119"/>
                </a:lnTo>
                <a:cubicBezTo>
                  <a:pt x="44686" y="23119"/>
                  <a:pt x="47378" y="22011"/>
                  <a:pt x="49405" y="19984"/>
                </a:cubicBezTo>
                <a:cubicBezTo>
                  <a:pt x="51400" y="17957"/>
                  <a:pt x="52508" y="15297"/>
                  <a:pt x="52540" y="12447"/>
                </a:cubicBezTo>
                <a:cubicBezTo>
                  <a:pt x="52572" y="9628"/>
                  <a:pt x="51463" y="6936"/>
                  <a:pt x="49405" y="4878"/>
                </a:cubicBezTo>
                <a:cubicBezTo>
                  <a:pt x="47346" y="2820"/>
                  <a:pt x="44623" y="1679"/>
                  <a:pt x="41741" y="1679"/>
                </a:cubicBezTo>
                <a:lnTo>
                  <a:pt x="7316" y="1679"/>
                </a:lnTo>
                <a:cubicBezTo>
                  <a:pt x="7126" y="729"/>
                  <a:pt x="6303" y="1"/>
                  <a:pt x="5290"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15"/>
          <p:cNvSpPr/>
          <p:nvPr/>
        </p:nvSpPr>
        <p:spPr>
          <a:xfrm>
            <a:off x="4285842" y="3956554"/>
            <a:ext cx="75890" cy="75859"/>
          </a:xfrm>
          <a:custGeom>
            <a:rect b="b" l="l" r="r" t="t"/>
            <a:pathLst>
              <a:path extrusionOk="0" h="2439" w="2440">
                <a:moveTo>
                  <a:pt x="1236" y="1"/>
                </a:moveTo>
                <a:cubicBezTo>
                  <a:pt x="539" y="1"/>
                  <a:pt x="1" y="539"/>
                  <a:pt x="1" y="1204"/>
                </a:cubicBezTo>
                <a:cubicBezTo>
                  <a:pt x="1" y="1869"/>
                  <a:pt x="539" y="2439"/>
                  <a:pt x="1236" y="2439"/>
                </a:cubicBezTo>
                <a:cubicBezTo>
                  <a:pt x="1901" y="2439"/>
                  <a:pt x="2439" y="1869"/>
                  <a:pt x="2439" y="1204"/>
                </a:cubicBezTo>
                <a:cubicBezTo>
                  <a:pt x="2439" y="539"/>
                  <a:pt x="1901" y="1"/>
                  <a:pt x="1236"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15"/>
          <p:cNvSpPr/>
          <p:nvPr/>
        </p:nvSpPr>
        <p:spPr>
          <a:xfrm>
            <a:off x="4757667" y="1514790"/>
            <a:ext cx="1635090" cy="2492026"/>
          </a:xfrm>
          <a:custGeom>
            <a:rect b="b" l="l" r="r" t="t"/>
            <a:pathLst>
              <a:path extrusionOk="0" h="80123" w="52571">
                <a:moveTo>
                  <a:pt x="4750" y="792"/>
                </a:moveTo>
                <a:cubicBezTo>
                  <a:pt x="5447" y="792"/>
                  <a:pt x="6017" y="1362"/>
                  <a:pt x="6017" y="2059"/>
                </a:cubicBezTo>
                <a:cubicBezTo>
                  <a:pt x="6017" y="2787"/>
                  <a:pt x="5447" y="3357"/>
                  <a:pt x="4750" y="3357"/>
                </a:cubicBezTo>
                <a:cubicBezTo>
                  <a:pt x="4022" y="3357"/>
                  <a:pt x="3452" y="2787"/>
                  <a:pt x="3452" y="2059"/>
                </a:cubicBezTo>
                <a:cubicBezTo>
                  <a:pt x="3452" y="1362"/>
                  <a:pt x="4022" y="792"/>
                  <a:pt x="4750" y="792"/>
                </a:cubicBezTo>
                <a:close/>
                <a:moveTo>
                  <a:pt x="4750" y="0"/>
                </a:moveTo>
                <a:cubicBezTo>
                  <a:pt x="3610" y="0"/>
                  <a:pt x="2660" y="919"/>
                  <a:pt x="2660" y="2059"/>
                </a:cubicBezTo>
                <a:cubicBezTo>
                  <a:pt x="2660" y="3199"/>
                  <a:pt x="3579" y="4117"/>
                  <a:pt x="4750" y="4117"/>
                </a:cubicBezTo>
                <a:cubicBezTo>
                  <a:pt x="5764" y="4117"/>
                  <a:pt x="6619" y="3389"/>
                  <a:pt x="6777" y="2407"/>
                </a:cubicBezTo>
                <a:lnTo>
                  <a:pt x="41740" y="2407"/>
                </a:lnTo>
                <a:cubicBezTo>
                  <a:pt x="44432" y="2407"/>
                  <a:pt x="46965" y="3452"/>
                  <a:pt x="48865" y="5384"/>
                </a:cubicBezTo>
                <a:cubicBezTo>
                  <a:pt x="50734" y="7284"/>
                  <a:pt x="51779" y="9754"/>
                  <a:pt x="51747" y="12383"/>
                </a:cubicBezTo>
                <a:cubicBezTo>
                  <a:pt x="51747" y="15011"/>
                  <a:pt x="50702" y="17482"/>
                  <a:pt x="48834" y="19350"/>
                </a:cubicBezTo>
                <a:cubicBezTo>
                  <a:pt x="46965" y="21218"/>
                  <a:pt x="44463" y="22264"/>
                  <a:pt x="41835" y="22264"/>
                </a:cubicBezTo>
                <a:lnTo>
                  <a:pt x="6714" y="22264"/>
                </a:lnTo>
                <a:cubicBezTo>
                  <a:pt x="3009" y="22264"/>
                  <a:pt x="0" y="25272"/>
                  <a:pt x="0" y="28977"/>
                </a:cubicBezTo>
                <a:lnTo>
                  <a:pt x="0" y="73409"/>
                </a:lnTo>
                <a:cubicBezTo>
                  <a:pt x="0" y="77114"/>
                  <a:pt x="3009" y="80123"/>
                  <a:pt x="6714" y="80123"/>
                </a:cubicBezTo>
                <a:lnTo>
                  <a:pt x="47567" y="80123"/>
                </a:lnTo>
                <a:lnTo>
                  <a:pt x="47567" y="79331"/>
                </a:lnTo>
                <a:lnTo>
                  <a:pt x="6714" y="79331"/>
                </a:lnTo>
                <a:cubicBezTo>
                  <a:pt x="3452" y="79331"/>
                  <a:pt x="792" y="76671"/>
                  <a:pt x="792" y="73409"/>
                </a:cubicBezTo>
                <a:lnTo>
                  <a:pt x="792" y="28977"/>
                </a:lnTo>
                <a:cubicBezTo>
                  <a:pt x="792" y="25715"/>
                  <a:pt x="3452" y="23055"/>
                  <a:pt x="6714" y="23055"/>
                </a:cubicBezTo>
                <a:lnTo>
                  <a:pt x="41835" y="23055"/>
                </a:lnTo>
                <a:cubicBezTo>
                  <a:pt x="44685" y="23055"/>
                  <a:pt x="47377" y="21947"/>
                  <a:pt x="49404" y="19920"/>
                </a:cubicBezTo>
                <a:cubicBezTo>
                  <a:pt x="51431" y="17893"/>
                  <a:pt x="52539" y="15233"/>
                  <a:pt x="52539" y="12383"/>
                </a:cubicBezTo>
                <a:cubicBezTo>
                  <a:pt x="52571" y="9564"/>
                  <a:pt x="51462" y="6872"/>
                  <a:pt x="49436" y="4814"/>
                </a:cubicBezTo>
                <a:cubicBezTo>
                  <a:pt x="47377" y="2756"/>
                  <a:pt x="44622" y="1615"/>
                  <a:pt x="41740" y="1615"/>
                </a:cubicBezTo>
                <a:lnTo>
                  <a:pt x="6746" y="1615"/>
                </a:lnTo>
                <a:cubicBezTo>
                  <a:pt x="6556" y="697"/>
                  <a:pt x="5732" y="0"/>
                  <a:pt x="4750"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15"/>
          <p:cNvSpPr/>
          <p:nvPr/>
        </p:nvSpPr>
        <p:spPr>
          <a:xfrm>
            <a:off x="6286355" y="3956554"/>
            <a:ext cx="74895" cy="75859"/>
          </a:xfrm>
          <a:custGeom>
            <a:rect b="b" l="l" r="r" t="t"/>
            <a:pathLst>
              <a:path extrusionOk="0" h="2439" w="2408">
                <a:moveTo>
                  <a:pt x="1204" y="1"/>
                </a:moveTo>
                <a:cubicBezTo>
                  <a:pt x="539" y="1"/>
                  <a:pt x="1" y="539"/>
                  <a:pt x="1" y="1204"/>
                </a:cubicBezTo>
                <a:cubicBezTo>
                  <a:pt x="1" y="1869"/>
                  <a:pt x="539" y="2439"/>
                  <a:pt x="1204" y="2439"/>
                </a:cubicBezTo>
                <a:cubicBezTo>
                  <a:pt x="1869" y="2439"/>
                  <a:pt x="2407" y="1869"/>
                  <a:pt x="2407" y="1204"/>
                </a:cubicBezTo>
                <a:cubicBezTo>
                  <a:pt x="2407" y="539"/>
                  <a:pt x="1869" y="1"/>
                  <a:pt x="1204"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15"/>
          <p:cNvSpPr/>
          <p:nvPr/>
        </p:nvSpPr>
        <p:spPr>
          <a:xfrm>
            <a:off x="6758180" y="1514790"/>
            <a:ext cx="1634094" cy="2492026"/>
          </a:xfrm>
          <a:custGeom>
            <a:rect b="b" l="l" r="r" t="t"/>
            <a:pathLst>
              <a:path extrusionOk="0" h="80123" w="52539">
                <a:moveTo>
                  <a:pt x="5004" y="792"/>
                </a:moveTo>
                <a:cubicBezTo>
                  <a:pt x="5700" y="792"/>
                  <a:pt x="6270" y="1362"/>
                  <a:pt x="6270" y="2059"/>
                </a:cubicBezTo>
                <a:cubicBezTo>
                  <a:pt x="6270" y="2787"/>
                  <a:pt x="5700" y="3357"/>
                  <a:pt x="5004" y="3357"/>
                </a:cubicBezTo>
                <a:cubicBezTo>
                  <a:pt x="4275" y="3357"/>
                  <a:pt x="3705" y="2787"/>
                  <a:pt x="3705" y="2059"/>
                </a:cubicBezTo>
                <a:cubicBezTo>
                  <a:pt x="3705" y="1362"/>
                  <a:pt x="4275" y="792"/>
                  <a:pt x="5004" y="792"/>
                </a:cubicBezTo>
                <a:close/>
                <a:moveTo>
                  <a:pt x="5004" y="0"/>
                </a:moveTo>
                <a:cubicBezTo>
                  <a:pt x="3864" y="0"/>
                  <a:pt x="2914" y="919"/>
                  <a:pt x="2914" y="2059"/>
                </a:cubicBezTo>
                <a:cubicBezTo>
                  <a:pt x="2914" y="3199"/>
                  <a:pt x="3864" y="4149"/>
                  <a:pt x="5004" y="4149"/>
                </a:cubicBezTo>
                <a:cubicBezTo>
                  <a:pt x="6017" y="4149"/>
                  <a:pt x="6872" y="3389"/>
                  <a:pt x="7031" y="2407"/>
                </a:cubicBezTo>
                <a:lnTo>
                  <a:pt x="41740" y="2407"/>
                </a:lnTo>
                <a:cubicBezTo>
                  <a:pt x="47250" y="2407"/>
                  <a:pt x="51747" y="6872"/>
                  <a:pt x="51747" y="12320"/>
                </a:cubicBezTo>
                <a:cubicBezTo>
                  <a:pt x="51747" y="14980"/>
                  <a:pt x="50702" y="17482"/>
                  <a:pt x="48834" y="19350"/>
                </a:cubicBezTo>
                <a:cubicBezTo>
                  <a:pt x="46965" y="21218"/>
                  <a:pt x="44463" y="22264"/>
                  <a:pt x="41835" y="22264"/>
                </a:cubicBezTo>
                <a:lnTo>
                  <a:pt x="6714" y="22264"/>
                </a:lnTo>
                <a:cubicBezTo>
                  <a:pt x="3009" y="22264"/>
                  <a:pt x="0" y="25272"/>
                  <a:pt x="0" y="28977"/>
                </a:cubicBezTo>
                <a:lnTo>
                  <a:pt x="0" y="73409"/>
                </a:lnTo>
                <a:cubicBezTo>
                  <a:pt x="0" y="77114"/>
                  <a:pt x="3009" y="80123"/>
                  <a:pt x="6714" y="80123"/>
                </a:cubicBezTo>
                <a:lnTo>
                  <a:pt x="47567" y="80123"/>
                </a:lnTo>
                <a:lnTo>
                  <a:pt x="47567" y="79331"/>
                </a:lnTo>
                <a:lnTo>
                  <a:pt x="6714" y="79331"/>
                </a:lnTo>
                <a:cubicBezTo>
                  <a:pt x="3452" y="79331"/>
                  <a:pt x="792" y="76671"/>
                  <a:pt x="792" y="73409"/>
                </a:cubicBezTo>
                <a:lnTo>
                  <a:pt x="792" y="28977"/>
                </a:lnTo>
                <a:cubicBezTo>
                  <a:pt x="792" y="25715"/>
                  <a:pt x="3452" y="23055"/>
                  <a:pt x="6714" y="23055"/>
                </a:cubicBezTo>
                <a:lnTo>
                  <a:pt x="41803" y="23055"/>
                </a:lnTo>
                <a:cubicBezTo>
                  <a:pt x="44685" y="23055"/>
                  <a:pt x="47377" y="21947"/>
                  <a:pt x="49404" y="19920"/>
                </a:cubicBezTo>
                <a:cubicBezTo>
                  <a:pt x="51431" y="17893"/>
                  <a:pt x="52539" y="15201"/>
                  <a:pt x="52539" y="12320"/>
                </a:cubicBezTo>
                <a:cubicBezTo>
                  <a:pt x="52539" y="9501"/>
                  <a:pt x="51399" y="6809"/>
                  <a:pt x="49340" y="4751"/>
                </a:cubicBezTo>
                <a:cubicBezTo>
                  <a:pt x="47282" y="2724"/>
                  <a:pt x="44590" y="1615"/>
                  <a:pt x="41740" y="1615"/>
                </a:cubicBezTo>
                <a:lnTo>
                  <a:pt x="6999" y="1615"/>
                </a:lnTo>
                <a:cubicBezTo>
                  <a:pt x="6809" y="697"/>
                  <a:pt x="5985" y="0"/>
                  <a:pt x="5004"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15"/>
          <p:cNvSpPr/>
          <p:nvPr/>
        </p:nvSpPr>
        <p:spPr>
          <a:xfrm>
            <a:off x="8285873" y="3956554"/>
            <a:ext cx="75890" cy="75859"/>
          </a:xfrm>
          <a:custGeom>
            <a:rect b="b" l="l" r="r" t="t"/>
            <a:pathLst>
              <a:path extrusionOk="0" h="2439" w="2440">
                <a:moveTo>
                  <a:pt x="1236" y="1"/>
                </a:moveTo>
                <a:cubicBezTo>
                  <a:pt x="571" y="1"/>
                  <a:pt x="1" y="539"/>
                  <a:pt x="1" y="1204"/>
                </a:cubicBezTo>
                <a:cubicBezTo>
                  <a:pt x="1" y="1869"/>
                  <a:pt x="571" y="2439"/>
                  <a:pt x="1236" y="2439"/>
                </a:cubicBezTo>
                <a:cubicBezTo>
                  <a:pt x="1901" y="2439"/>
                  <a:pt x="2439" y="1869"/>
                  <a:pt x="2439" y="1204"/>
                </a:cubicBezTo>
                <a:cubicBezTo>
                  <a:pt x="2439" y="539"/>
                  <a:pt x="1901" y="1"/>
                  <a:pt x="1236"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41" name="Google Shape;2041;p15"/>
          <p:cNvGrpSpPr/>
          <p:nvPr/>
        </p:nvGrpSpPr>
        <p:grpSpPr>
          <a:xfrm>
            <a:off x="3855415" y="1753159"/>
            <a:ext cx="337866" cy="292550"/>
            <a:chOff x="3855415" y="1753159"/>
            <a:chExt cx="337866" cy="292550"/>
          </a:xfrm>
        </p:grpSpPr>
        <p:sp>
          <p:nvSpPr>
            <p:cNvPr id="2042" name="Google Shape;2042;p15"/>
            <p:cNvSpPr/>
            <p:nvPr/>
          </p:nvSpPr>
          <p:spPr>
            <a:xfrm>
              <a:off x="4032699" y="1808553"/>
              <a:ext cx="139899" cy="183411"/>
            </a:xfrm>
            <a:custGeom>
              <a:rect b="b" l="l" r="r" t="t"/>
              <a:pathLst>
                <a:path extrusionOk="0" h="5897" w="4498">
                  <a:moveTo>
                    <a:pt x="2570" y="1"/>
                  </a:moveTo>
                  <a:cubicBezTo>
                    <a:pt x="2471" y="1"/>
                    <a:pt x="2376" y="40"/>
                    <a:pt x="2313" y="119"/>
                  </a:cubicBezTo>
                  <a:lnTo>
                    <a:pt x="919" y="1608"/>
                  </a:lnTo>
                  <a:cubicBezTo>
                    <a:pt x="856" y="1703"/>
                    <a:pt x="824" y="1829"/>
                    <a:pt x="824" y="1924"/>
                  </a:cubicBezTo>
                  <a:lnTo>
                    <a:pt x="1014" y="2811"/>
                  </a:lnTo>
                  <a:cubicBezTo>
                    <a:pt x="1046" y="2938"/>
                    <a:pt x="1014" y="3065"/>
                    <a:pt x="919" y="3160"/>
                  </a:cubicBezTo>
                  <a:lnTo>
                    <a:pt x="159" y="3888"/>
                  </a:lnTo>
                  <a:cubicBezTo>
                    <a:pt x="32" y="4015"/>
                    <a:pt x="1" y="4205"/>
                    <a:pt x="96" y="4363"/>
                  </a:cubicBezTo>
                  <a:cubicBezTo>
                    <a:pt x="127" y="4458"/>
                    <a:pt x="159" y="4553"/>
                    <a:pt x="191" y="4680"/>
                  </a:cubicBezTo>
                  <a:cubicBezTo>
                    <a:pt x="191" y="4806"/>
                    <a:pt x="254" y="4933"/>
                    <a:pt x="381" y="4996"/>
                  </a:cubicBezTo>
                  <a:cubicBezTo>
                    <a:pt x="571" y="5091"/>
                    <a:pt x="887" y="5313"/>
                    <a:pt x="919" y="5598"/>
                  </a:cubicBezTo>
                  <a:cubicBezTo>
                    <a:pt x="943" y="5839"/>
                    <a:pt x="1205" y="5896"/>
                    <a:pt x="1468" y="5896"/>
                  </a:cubicBezTo>
                  <a:cubicBezTo>
                    <a:pt x="1551" y="5896"/>
                    <a:pt x="1635" y="5891"/>
                    <a:pt x="1711" y="5883"/>
                  </a:cubicBezTo>
                  <a:cubicBezTo>
                    <a:pt x="1901" y="5883"/>
                    <a:pt x="2028" y="5725"/>
                    <a:pt x="2059" y="5566"/>
                  </a:cubicBezTo>
                  <a:lnTo>
                    <a:pt x="2091" y="5218"/>
                  </a:lnTo>
                  <a:cubicBezTo>
                    <a:pt x="2123" y="5155"/>
                    <a:pt x="2154" y="5060"/>
                    <a:pt x="2218" y="5028"/>
                  </a:cubicBezTo>
                  <a:lnTo>
                    <a:pt x="3104" y="4078"/>
                  </a:lnTo>
                  <a:cubicBezTo>
                    <a:pt x="3199" y="3983"/>
                    <a:pt x="3231" y="3856"/>
                    <a:pt x="3199" y="3730"/>
                  </a:cubicBezTo>
                  <a:lnTo>
                    <a:pt x="3073" y="3255"/>
                  </a:lnTo>
                  <a:cubicBezTo>
                    <a:pt x="3041" y="3096"/>
                    <a:pt x="3073" y="2938"/>
                    <a:pt x="3168" y="2843"/>
                  </a:cubicBezTo>
                  <a:lnTo>
                    <a:pt x="3738" y="2368"/>
                  </a:lnTo>
                  <a:cubicBezTo>
                    <a:pt x="3833" y="2304"/>
                    <a:pt x="3896" y="2273"/>
                    <a:pt x="3991" y="2273"/>
                  </a:cubicBezTo>
                  <a:lnTo>
                    <a:pt x="4086" y="2273"/>
                  </a:lnTo>
                  <a:cubicBezTo>
                    <a:pt x="4276" y="2273"/>
                    <a:pt x="4434" y="2114"/>
                    <a:pt x="4466" y="1924"/>
                  </a:cubicBezTo>
                  <a:cubicBezTo>
                    <a:pt x="4498" y="1829"/>
                    <a:pt x="4434" y="1703"/>
                    <a:pt x="4371" y="1608"/>
                  </a:cubicBezTo>
                  <a:lnTo>
                    <a:pt x="2851" y="119"/>
                  </a:lnTo>
                  <a:cubicBezTo>
                    <a:pt x="2772" y="40"/>
                    <a:pt x="2669" y="1"/>
                    <a:pt x="2570"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15"/>
            <p:cNvSpPr/>
            <p:nvPr/>
          </p:nvSpPr>
          <p:spPr>
            <a:xfrm>
              <a:off x="3855415" y="1753159"/>
              <a:ext cx="337866" cy="292550"/>
            </a:xfrm>
            <a:custGeom>
              <a:rect b="b" l="l" r="r" t="t"/>
              <a:pathLst>
                <a:path extrusionOk="0" h="9406" w="10863">
                  <a:moveTo>
                    <a:pt x="3104" y="475"/>
                  </a:moveTo>
                  <a:cubicBezTo>
                    <a:pt x="3167" y="475"/>
                    <a:pt x="3199" y="475"/>
                    <a:pt x="3231" y="507"/>
                  </a:cubicBezTo>
                  <a:lnTo>
                    <a:pt x="3801" y="1077"/>
                  </a:lnTo>
                  <a:cubicBezTo>
                    <a:pt x="3864" y="1140"/>
                    <a:pt x="3864" y="1267"/>
                    <a:pt x="3801" y="1330"/>
                  </a:cubicBezTo>
                  <a:lnTo>
                    <a:pt x="1362" y="3800"/>
                  </a:lnTo>
                  <a:cubicBezTo>
                    <a:pt x="1330" y="3832"/>
                    <a:pt x="1299" y="3864"/>
                    <a:pt x="1235" y="3864"/>
                  </a:cubicBezTo>
                  <a:cubicBezTo>
                    <a:pt x="1204" y="3864"/>
                    <a:pt x="1140" y="3832"/>
                    <a:pt x="1109" y="3800"/>
                  </a:cubicBezTo>
                  <a:lnTo>
                    <a:pt x="507" y="3199"/>
                  </a:lnTo>
                  <a:cubicBezTo>
                    <a:pt x="475" y="3167"/>
                    <a:pt x="444" y="3104"/>
                    <a:pt x="444" y="3072"/>
                  </a:cubicBezTo>
                  <a:cubicBezTo>
                    <a:pt x="444" y="3009"/>
                    <a:pt x="475" y="2977"/>
                    <a:pt x="507" y="2945"/>
                  </a:cubicBezTo>
                  <a:lnTo>
                    <a:pt x="2977" y="507"/>
                  </a:lnTo>
                  <a:cubicBezTo>
                    <a:pt x="3009" y="475"/>
                    <a:pt x="3072" y="475"/>
                    <a:pt x="3104" y="475"/>
                  </a:cubicBezTo>
                  <a:close/>
                  <a:moveTo>
                    <a:pt x="7759" y="475"/>
                  </a:moveTo>
                  <a:cubicBezTo>
                    <a:pt x="7791" y="475"/>
                    <a:pt x="7854" y="475"/>
                    <a:pt x="7886" y="507"/>
                  </a:cubicBezTo>
                  <a:lnTo>
                    <a:pt x="10324" y="2945"/>
                  </a:lnTo>
                  <a:cubicBezTo>
                    <a:pt x="10356" y="2977"/>
                    <a:pt x="10388" y="3040"/>
                    <a:pt x="10388" y="3072"/>
                  </a:cubicBezTo>
                  <a:cubicBezTo>
                    <a:pt x="10388" y="3135"/>
                    <a:pt x="10388" y="3167"/>
                    <a:pt x="10356" y="3199"/>
                  </a:cubicBezTo>
                  <a:lnTo>
                    <a:pt x="9754" y="3800"/>
                  </a:lnTo>
                  <a:cubicBezTo>
                    <a:pt x="9723" y="3832"/>
                    <a:pt x="9659" y="3864"/>
                    <a:pt x="9628" y="3864"/>
                  </a:cubicBezTo>
                  <a:cubicBezTo>
                    <a:pt x="9564" y="3864"/>
                    <a:pt x="9533" y="3832"/>
                    <a:pt x="9501" y="3800"/>
                  </a:cubicBezTo>
                  <a:lnTo>
                    <a:pt x="7062" y="1330"/>
                  </a:lnTo>
                  <a:cubicBezTo>
                    <a:pt x="6999" y="1267"/>
                    <a:pt x="6999" y="1140"/>
                    <a:pt x="7062" y="1077"/>
                  </a:cubicBezTo>
                  <a:lnTo>
                    <a:pt x="7633" y="507"/>
                  </a:lnTo>
                  <a:cubicBezTo>
                    <a:pt x="7664" y="475"/>
                    <a:pt x="7696" y="475"/>
                    <a:pt x="7759" y="475"/>
                  </a:cubicBezTo>
                  <a:close/>
                  <a:moveTo>
                    <a:pt x="3199" y="4941"/>
                  </a:moveTo>
                  <a:cubicBezTo>
                    <a:pt x="3262" y="4941"/>
                    <a:pt x="3357" y="4972"/>
                    <a:pt x="3421" y="5036"/>
                  </a:cubicBezTo>
                  <a:cubicBezTo>
                    <a:pt x="3547" y="5162"/>
                    <a:pt x="3547" y="5352"/>
                    <a:pt x="3421" y="5479"/>
                  </a:cubicBezTo>
                  <a:lnTo>
                    <a:pt x="2439" y="6461"/>
                  </a:lnTo>
                  <a:lnTo>
                    <a:pt x="2217" y="6239"/>
                  </a:lnTo>
                  <a:cubicBezTo>
                    <a:pt x="2090" y="6112"/>
                    <a:pt x="2090" y="5922"/>
                    <a:pt x="2217" y="5796"/>
                  </a:cubicBezTo>
                  <a:lnTo>
                    <a:pt x="2977" y="5036"/>
                  </a:lnTo>
                  <a:cubicBezTo>
                    <a:pt x="3040" y="4972"/>
                    <a:pt x="3104" y="4941"/>
                    <a:pt x="3199" y="4941"/>
                  </a:cubicBezTo>
                  <a:close/>
                  <a:moveTo>
                    <a:pt x="4390" y="5313"/>
                  </a:moveTo>
                  <a:cubicBezTo>
                    <a:pt x="4474" y="5313"/>
                    <a:pt x="4561" y="5336"/>
                    <a:pt x="4624" y="5384"/>
                  </a:cubicBezTo>
                  <a:cubicBezTo>
                    <a:pt x="4656" y="5447"/>
                    <a:pt x="4719" y="5542"/>
                    <a:pt x="4719" y="5606"/>
                  </a:cubicBezTo>
                  <a:cubicBezTo>
                    <a:pt x="4719" y="5701"/>
                    <a:pt x="4687" y="5796"/>
                    <a:pt x="4624" y="5827"/>
                  </a:cubicBezTo>
                  <a:lnTo>
                    <a:pt x="3199" y="7252"/>
                  </a:lnTo>
                  <a:lnTo>
                    <a:pt x="2755" y="6777"/>
                  </a:lnTo>
                  <a:lnTo>
                    <a:pt x="4181" y="5384"/>
                  </a:lnTo>
                  <a:cubicBezTo>
                    <a:pt x="4228" y="5336"/>
                    <a:pt x="4307" y="5313"/>
                    <a:pt x="4390" y="5313"/>
                  </a:cubicBezTo>
                  <a:close/>
                  <a:moveTo>
                    <a:pt x="4972" y="6271"/>
                  </a:moveTo>
                  <a:cubicBezTo>
                    <a:pt x="5051" y="6271"/>
                    <a:pt x="5131" y="6302"/>
                    <a:pt x="5194" y="6366"/>
                  </a:cubicBezTo>
                  <a:cubicBezTo>
                    <a:pt x="5321" y="6492"/>
                    <a:pt x="5321" y="6682"/>
                    <a:pt x="5194" y="6809"/>
                  </a:cubicBezTo>
                  <a:lnTo>
                    <a:pt x="3959" y="8044"/>
                  </a:lnTo>
                  <a:lnTo>
                    <a:pt x="3516" y="7569"/>
                  </a:lnTo>
                  <a:lnTo>
                    <a:pt x="4751" y="6366"/>
                  </a:lnTo>
                  <a:cubicBezTo>
                    <a:pt x="4814" y="6302"/>
                    <a:pt x="4893" y="6271"/>
                    <a:pt x="4972" y="6271"/>
                  </a:cubicBezTo>
                  <a:close/>
                  <a:moveTo>
                    <a:pt x="5701" y="7094"/>
                  </a:moveTo>
                  <a:cubicBezTo>
                    <a:pt x="5780" y="7094"/>
                    <a:pt x="5859" y="7126"/>
                    <a:pt x="5922" y="7189"/>
                  </a:cubicBezTo>
                  <a:cubicBezTo>
                    <a:pt x="6049" y="7316"/>
                    <a:pt x="6049" y="7506"/>
                    <a:pt x="5922" y="7632"/>
                  </a:cubicBezTo>
                  <a:lnTo>
                    <a:pt x="5131" y="8424"/>
                  </a:lnTo>
                  <a:lnTo>
                    <a:pt x="4909" y="8646"/>
                  </a:lnTo>
                  <a:cubicBezTo>
                    <a:pt x="4877" y="8677"/>
                    <a:pt x="4814" y="8709"/>
                    <a:pt x="4751" y="8709"/>
                  </a:cubicBezTo>
                  <a:cubicBezTo>
                    <a:pt x="4656" y="8709"/>
                    <a:pt x="4592" y="8677"/>
                    <a:pt x="4561" y="8646"/>
                  </a:cubicBezTo>
                  <a:lnTo>
                    <a:pt x="4307" y="8361"/>
                  </a:lnTo>
                  <a:lnTo>
                    <a:pt x="5479" y="7189"/>
                  </a:lnTo>
                  <a:cubicBezTo>
                    <a:pt x="5542" y="7126"/>
                    <a:pt x="5622" y="7094"/>
                    <a:pt x="5701" y="7094"/>
                  </a:cubicBezTo>
                  <a:close/>
                  <a:moveTo>
                    <a:pt x="6872" y="1774"/>
                  </a:moveTo>
                  <a:lnTo>
                    <a:pt x="8931" y="3864"/>
                  </a:lnTo>
                  <a:lnTo>
                    <a:pt x="8804" y="4022"/>
                  </a:lnTo>
                  <a:cubicBezTo>
                    <a:pt x="8646" y="4212"/>
                    <a:pt x="8614" y="4434"/>
                    <a:pt x="8614" y="4624"/>
                  </a:cubicBezTo>
                  <a:cubicBezTo>
                    <a:pt x="8646" y="4751"/>
                    <a:pt x="8614" y="4972"/>
                    <a:pt x="8456" y="5226"/>
                  </a:cubicBezTo>
                  <a:lnTo>
                    <a:pt x="7474" y="4244"/>
                  </a:lnTo>
                  <a:cubicBezTo>
                    <a:pt x="7427" y="4196"/>
                    <a:pt x="7371" y="4173"/>
                    <a:pt x="7316" y="4173"/>
                  </a:cubicBezTo>
                  <a:cubicBezTo>
                    <a:pt x="7260" y="4173"/>
                    <a:pt x="7205" y="4196"/>
                    <a:pt x="7157" y="4244"/>
                  </a:cubicBezTo>
                  <a:cubicBezTo>
                    <a:pt x="7062" y="4339"/>
                    <a:pt x="7062" y="4497"/>
                    <a:pt x="7157" y="4592"/>
                  </a:cubicBezTo>
                  <a:lnTo>
                    <a:pt x="8614" y="6049"/>
                  </a:lnTo>
                  <a:cubicBezTo>
                    <a:pt x="8678" y="6112"/>
                    <a:pt x="8709" y="6176"/>
                    <a:pt x="8709" y="6271"/>
                  </a:cubicBezTo>
                  <a:cubicBezTo>
                    <a:pt x="8709" y="6366"/>
                    <a:pt x="8678" y="6429"/>
                    <a:pt x="8614" y="6492"/>
                  </a:cubicBezTo>
                  <a:cubicBezTo>
                    <a:pt x="8583" y="6556"/>
                    <a:pt x="8488" y="6587"/>
                    <a:pt x="8393" y="6587"/>
                  </a:cubicBezTo>
                  <a:cubicBezTo>
                    <a:pt x="8329" y="6587"/>
                    <a:pt x="8234" y="6556"/>
                    <a:pt x="8171" y="6492"/>
                  </a:cubicBezTo>
                  <a:cubicBezTo>
                    <a:pt x="8139" y="6445"/>
                    <a:pt x="8084" y="6421"/>
                    <a:pt x="8024" y="6421"/>
                  </a:cubicBezTo>
                  <a:cubicBezTo>
                    <a:pt x="7965" y="6421"/>
                    <a:pt x="7902" y="6445"/>
                    <a:pt x="7854" y="6492"/>
                  </a:cubicBezTo>
                  <a:cubicBezTo>
                    <a:pt x="7759" y="6587"/>
                    <a:pt x="7759" y="6746"/>
                    <a:pt x="7854" y="6809"/>
                  </a:cubicBezTo>
                  <a:cubicBezTo>
                    <a:pt x="7918" y="6872"/>
                    <a:pt x="7949" y="6967"/>
                    <a:pt x="7949" y="7031"/>
                  </a:cubicBezTo>
                  <a:cubicBezTo>
                    <a:pt x="7949" y="7126"/>
                    <a:pt x="7918" y="7221"/>
                    <a:pt x="7854" y="7252"/>
                  </a:cubicBezTo>
                  <a:cubicBezTo>
                    <a:pt x="7791" y="7316"/>
                    <a:pt x="7728" y="7347"/>
                    <a:pt x="7633" y="7347"/>
                  </a:cubicBezTo>
                  <a:cubicBezTo>
                    <a:pt x="7537" y="7347"/>
                    <a:pt x="7474" y="7316"/>
                    <a:pt x="7411" y="7252"/>
                  </a:cubicBezTo>
                  <a:cubicBezTo>
                    <a:pt x="7363" y="7221"/>
                    <a:pt x="7300" y="7205"/>
                    <a:pt x="7241" y="7205"/>
                  </a:cubicBezTo>
                  <a:cubicBezTo>
                    <a:pt x="7181" y="7205"/>
                    <a:pt x="7126" y="7221"/>
                    <a:pt x="7094" y="7252"/>
                  </a:cubicBezTo>
                  <a:cubicBezTo>
                    <a:pt x="6999" y="7347"/>
                    <a:pt x="6999" y="7506"/>
                    <a:pt x="7094" y="7601"/>
                  </a:cubicBezTo>
                  <a:cubicBezTo>
                    <a:pt x="7157" y="7664"/>
                    <a:pt x="7189" y="7727"/>
                    <a:pt x="7189" y="7822"/>
                  </a:cubicBezTo>
                  <a:cubicBezTo>
                    <a:pt x="7189" y="7886"/>
                    <a:pt x="7157" y="7981"/>
                    <a:pt x="7094" y="8044"/>
                  </a:cubicBezTo>
                  <a:cubicBezTo>
                    <a:pt x="7031" y="8107"/>
                    <a:pt x="6936" y="8139"/>
                    <a:pt x="6872" y="8139"/>
                  </a:cubicBezTo>
                  <a:cubicBezTo>
                    <a:pt x="6777" y="8139"/>
                    <a:pt x="6714" y="8107"/>
                    <a:pt x="6651" y="8044"/>
                  </a:cubicBezTo>
                  <a:cubicBezTo>
                    <a:pt x="6603" y="7997"/>
                    <a:pt x="6540" y="7973"/>
                    <a:pt x="6477" y="7973"/>
                  </a:cubicBezTo>
                  <a:cubicBezTo>
                    <a:pt x="6413" y="7973"/>
                    <a:pt x="6350" y="7997"/>
                    <a:pt x="6302" y="8044"/>
                  </a:cubicBezTo>
                  <a:cubicBezTo>
                    <a:pt x="6207" y="8139"/>
                    <a:pt x="6207" y="8266"/>
                    <a:pt x="6302" y="8361"/>
                  </a:cubicBezTo>
                  <a:cubicBezTo>
                    <a:pt x="6366" y="8424"/>
                    <a:pt x="6397" y="8519"/>
                    <a:pt x="6397" y="8582"/>
                  </a:cubicBezTo>
                  <a:cubicBezTo>
                    <a:pt x="6397" y="8677"/>
                    <a:pt x="6366" y="8741"/>
                    <a:pt x="6302" y="8804"/>
                  </a:cubicBezTo>
                  <a:cubicBezTo>
                    <a:pt x="6239" y="8867"/>
                    <a:pt x="6160" y="8899"/>
                    <a:pt x="6081" y="8899"/>
                  </a:cubicBezTo>
                  <a:cubicBezTo>
                    <a:pt x="6002" y="8899"/>
                    <a:pt x="5922" y="8867"/>
                    <a:pt x="5859" y="8804"/>
                  </a:cubicBezTo>
                  <a:lnTo>
                    <a:pt x="5637" y="8582"/>
                  </a:lnTo>
                  <a:lnTo>
                    <a:pt x="6271" y="7949"/>
                  </a:lnTo>
                  <a:cubicBezTo>
                    <a:pt x="6587" y="7632"/>
                    <a:pt x="6587" y="7157"/>
                    <a:pt x="6271" y="6841"/>
                  </a:cubicBezTo>
                  <a:cubicBezTo>
                    <a:pt x="6144" y="6714"/>
                    <a:pt x="5954" y="6619"/>
                    <a:pt x="5764" y="6619"/>
                  </a:cubicBezTo>
                  <a:cubicBezTo>
                    <a:pt x="5796" y="6397"/>
                    <a:pt x="5701" y="6176"/>
                    <a:pt x="5542" y="6017"/>
                  </a:cubicBezTo>
                  <a:cubicBezTo>
                    <a:pt x="5447" y="5922"/>
                    <a:pt x="5321" y="5827"/>
                    <a:pt x="5162" y="5796"/>
                  </a:cubicBezTo>
                  <a:cubicBezTo>
                    <a:pt x="5162" y="5732"/>
                    <a:pt x="5194" y="5669"/>
                    <a:pt x="5194" y="5606"/>
                  </a:cubicBezTo>
                  <a:cubicBezTo>
                    <a:pt x="5194" y="5384"/>
                    <a:pt x="5099" y="5194"/>
                    <a:pt x="4972" y="5036"/>
                  </a:cubicBezTo>
                  <a:cubicBezTo>
                    <a:pt x="4814" y="4909"/>
                    <a:pt x="4624" y="4814"/>
                    <a:pt x="4402" y="4814"/>
                  </a:cubicBezTo>
                  <a:cubicBezTo>
                    <a:pt x="4244" y="4814"/>
                    <a:pt x="4086" y="4877"/>
                    <a:pt x="3959" y="4972"/>
                  </a:cubicBezTo>
                  <a:cubicBezTo>
                    <a:pt x="3896" y="4846"/>
                    <a:pt x="3832" y="4751"/>
                    <a:pt x="3769" y="4687"/>
                  </a:cubicBezTo>
                  <a:cubicBezTo>
                    <a:pt x="3611" y="4529"/>
                    <a:pt x="3413" y="4450"/>
                    <a:pt x="3215" y="4450"/>
                  </a:cubicBezTo>
                  <a:cubicBezTo>
                    <a:pt x="3017" y="4450"/>
                    <a:pt x="2819" y="4529"/>
                    <a:pt x="2660" y="4687"/>
                  </a:cubicBezTo>
                  <a:lnTo>
                    <a:pt x="2185" y="5162"/>
                  </a:lnTo>
                  <a:cubicBezTo>
                    <a:pt x="2122" y="4972"/>
                    <a:pt x="2122" y="4846"/>
                    <a:pt x="2154" y="4751"/>
                  </a:cubicBezTo>
                  <a:cubicBezTo>
                    <a:pt x="2185" y="4497"/>
                    <a:pt x="2122" y="4244"/>
                    <a:pt x="1964" y="4054"/>
                  </a:cubicBezTo>
                  <a:lnTo>
                    <a:pt x="1869" y="3959"/>
                  </a:lnTo>
                  <a:lnTo>
                    <a:pt x="3927" y="1869"/>
                  </a:lnTo>
                  <a:lnTo>
                    <a:pt x="4054" y="2027"/>
                  </a:lnTo>
                  <a:cubicBezTo>
                    <a:pt x="4190" y="2163"/>
                    <a:pt x="4362" y="2228"/>
                    <a:pt x="4534" y="2228"/>
                  </a:cubicBezTo>
                  <a:cubicBezTo>
                    <a:pt x="4641" y="2228"/>
                    <a:pt x="4748" y="2202"/>
                    <a:pt x="4846" y="2154"/>
                  </a:cubicBezTo>
                  <a:cubicBezTo>
                    <a:pt x="4913" y="2131"/>
                    <a:pt x="4980" y="2109"/>
                    <a:pt x="5058" y="2109"/>
                  </a:cubicBezTo>
                  <a:cubicBezTo>
                    <a:pt x="5091" y="2109"/>
                    <a:pt x="5125" y="2113"/>
                    <a:pt x="5162" y="2122"/>
                  </a:cubicBezTo>
                  <a:lnTo>
                    <a:pt x="3864" y="3420"/>
                  </a:lnTo>
                  <a:cubicBezTo>
                    <a:pt x="3737" y="3579"/>
                    <a:pt x="3674" y="3769"/>
                    <a:pt x="3737" y="3959"/>
                  </a:cubicBezTo>
                  <a:cubicBezTo>
                    <a:pt x="3801" y="4149"/>
                    <a:pt x="3959" y="4307"/>
                    <a:pt x="4149" y="4339"/>
                  </a:cubicBezTo>
                  <a:cubicBezTo>
                    <a:pt x="4276" y="4371"/>
                    <a:pt x="4434" y="4402"/>
                    <a:pt x="4592" y="4402"/>
                  </a:cubicBezTo>
                  <a:cubicBezTo>
                    <a:pt x="5004" y="4402"/>
                    <a:pt x="5511" y="4244"/>
                    <a:pt x="5954" y="3800"/>
                  </a:cubicBezTo>
                  <a:cubicBezTo>
                    <a:pt x="6049" y="3705"/>
                    <a:pt x="6049" y="3579"/>
                    <a:pt x="5954" y="3484"/>
                  </a:cubicBezTo>
                  <a:cubicBezTo>
                    <a:pt x="5907" y="3436"/>
                    <a:pt x="5843" y="3413"/>
                    <a:pt x="5784" y="3413"/>
                  </a:cubicBezTo>
                  <a:cubicBezTo>
                    <a:pt x="5724" y="3413"/>
                    <a:pt x="5669" y="3436"/>
                    <a:pt x="5637" y="3484"/>
                  </a:cubicBezTo>
                  <a:cubicBezTo>
                    <a:pt x="5313" y="3784"/>
                    <a:pt x="4968" y="3926"/>
                    <a:pt x="4573" y="3926"/>
                  </a:cubicBezTo>
                  <a:cubicBezTo>
                    <a:pt x="4467" y="3926"/>
                    <a:pt x="4358" y="3916"/>
                    <a:pt x="4244" y="3895"/>
                  </a:cubicBezTo>
                  <a:cubicBezTo>
                    <a:pt x="4212" y="3864"/>
                    <a:pt x="4181" y="3832"/>
                    <a:pt x="4181" y="3832"/>
                  </a:cubicBezTo>
                  <a:cubicBezTo>
                    <a:pt x="4181" y="3800"/>
                    <a:pt x="4181" y="3769"/>
                    <a:pt x="4212" y="3737"/>
                  </a:cubicBezTo>
                  <a:lnTo>
                    <a:pt x="5732" y="2185"/>
                  </a:lnTo>
                  <a:lnTo>
                    <a:pt x="5764" y="2154"/>
                  </a:lnTo>
                  <a:cubicBezTo>
                    <a:pt x="5810" y="2107"/>
                    <a:pt x="5874" y="2078"/>
                    <a:pt x="5942" y="2078"/>
                  </a:cubicBezTo>
                  <a:cubicBezTo>
                    <a:pt x="5966" y="2078"/>
                    <a:pt x="5992" y="2082"/>
                    <a:pt x="6017" y="2090"/>
                  </a:cubicBezTo>
                  <a:lnTo>
                    <a:pt x="6112" y="2090"/>
                  </a:lnTo>
                  <a:cubicBezTo>
                    <a:pt x="6172" y="2107"/>
                    <a:pt x="6229" y="2115"/>
                    <a:pt x="6284" y="2115"/>
                  </a:cubicBezTo>
                  <a:cubicBezTo>
                    <a:pt x="6434" y="2115"/>
                    <a:pt x="6567" y="2056"/>
                    <a:pt x="6682" y="1964"/>
                  </a:cubicBezTo>
                  <a:lnTo>
                    <a:pt x="6872" y="1774"/>
                  </a:lnTo>
                  <a:close/>
                  <a:moveTo>
                    <a:pt x="3116" y="0"/>
                  </a:moveTo>
                  <a:cubicBezTo>
                    <a:pt x="2953" y="0"/>
                    <a:pt x="2787" y="64"/>
                    <a:pt x="2660" y="190"/>
                  </a:cubicBezTo>
                  <a:lnTo>
                    <a:pt x="190" y="2629"/>
                  </a:lnTo>
                  <a:cubicBezTo>
                    <a:pt x="64" y="2755"/>
                    <a:pt x="0" y="2914"/>
                    <a:pt x="0" y="3072"/>
                  </a:cubicBezTo>
                  <a:cubicBezTo>
                    <a:pt x="0" y="3262"/>
                    <a:pt x="64" y="3420"/>
                    <a:pt x="159" y="3515"/>
                  </a:cubicBezTo>
                  <a:lnTo>
                    <a:pt x="792" y="4149"/>
                  </a:lnTo>
                  <a:cubicBezTo>
                    <a:pt x="887" y="4244"/>
                    <a:pt x="1045" y="4307"/>
                    <a:pt x="1235" y="4307"/>
                  </a:cubicBezTo>
                  <a:cubicBezTo>
                    <a:pt x="1330" y="4307"/>
                    <a:pt x="1394" y="4307"/>
                    <a:pt x="1489" y="4276"/>
                  </a:cubicBezTo>
                  <a:lnTo>
                    <a:pt x="1584" y="4402"/>
                  </a:lnTo>
                  <a:cubicBezTo>
                    <a:pt x="1647" y="4466"/>
                    <a:pt x="1679" y="4561"/>
                    <a:pt x="1679" y="4656"/>
                  </a:cubicBezTo>
                  <a:cubicBezTo>
                    <a:pt x="1615" y="4877"/>
                    <a:pt x="1615" y="5162"/>
                    <a:pt x="1805" y="5542"/>
                  </a:cubicBezTo>
                  <a:cubicBezTo>
                    <a:pt x="1584" y="5859"/>
                    <a:pt x="1615" y="6302"/>
                    <a:pt x="1869" y="6556"/>
                  </a:cubicBezTo>
                  <a:lnTo>
                    <a:pt x="2090" y="6809"/>
                  </a:lnTo>
                  <a:lnTo>
                    <a:pt x="3009" y="7727"/>
                  </a:lnTo>
                  <a:lnTo>
                    <a:pt x="3801" y="8519"/>
                  </a:lnTo>
                  <a:lnTo>
                    <a:pt x="3801" y="8551"/>
                  </a:lnTo>
                  <a:lnTo>
                    <a:pt x="4212" y="8962"/>
                  </a:lnTo>
                  <a:cubicBezTo>
                    <a:pt x="4339" y="9089"/>
                    <a:pt x="4529" y="9184"/>
                    <a:pt x="4719" y="9184"/>
                  </a:cubicBezTo>
                  <a:cubicBezTo>
                    <a:pt x="4909" y="9184"/>
                    <a:pt x="5099" y="9121"/>
                    <a:pt x="5226" y="8962"/>
                  </a:cubicBezTo>
                  <a:lnTo>
                    <a:pt x="5289" y="8931"/>
                  </a:lnTo>
                  <a:lnTo>
                    <a:pt x="5511" y="9153"/>
                  </a:lnTo>
                  <a:cubicBezTo>
                    <a:pt x="5669" y="9311"/>
                    <a:pt x="5859" y="9406"/>
                    <a:pt x="6049" y="9406"/>
                  </a:cubicBezTo>
                  <a:cubicBezTo>
                    <a:pt x="6271" y="9406"/>
                    <a:pt x="6461" y="9311"/>
                    <a:pt x="6619" y="9153"/>
                  </a:cubicBezTo>
                  <a:cubicBezTo>
                    <a:pt x="6746" y="9026"/>
                    <a:pt x="6841" y="8836"/>
                    <a:pt x="6841" y="8614"/>
                  </a:cubicBezTo>
                  <a:cubicBezTo>
                    <a:pt x="7031" y="8614"/>
                    <a:pt x="7252" y="8519"/>
                    <a:pt x="7379" y="8392"/>
                  </a:cubicBezTo>
                  <a:cubicBezTo>
                    <a:pt x="7537" y="8234"/>
                    <a:pt x="7633" y="8044"/>
                    <a:pt x="7633" y="7822"/>
                  </a:cubicBezTo>
                  <a:cubicBezTo>
                    <a:pt x="7823" y="7822"/>
                    <a:pt x="8013" y="7759"/>
                    <a:pt x="8171" y="7601"/>
                  </a:cubicBezTo>
                  <a:cubicBezTo>
                    <a:pt x="8329" y="7442"/>
                    <a:pt x="8393" y="7252"/>
                    <a:pt x="8393" y="7062"/>
                  </a:cubicBezTo>
                  <a:cubicBezTo>
                    <a:pt x="8614" y="7062"/>
                    <a:pt x="8804" y="6967"/>
                    <a:pt x="8931" y="6841"/>
                  </a:cubicBezTo>
                  <a:cubicBezTo>
                    <a:pt x="9089" y="6682"/>
                    <a:pt x="9184" y="6492"/>
                    <a:pt x="9184" y="6271"/>
                  </a:cubicBezTo>
                  <a:cubicBezTo>
                    <a:pt x="9184" y="6049"/>
                    <a:pt x="9089" y="5859"/>
                    <a:pt x="8931" y="5732"/>
                  </a:cubicBezTo>
                  <a:lnTo>
                    <a:pt x="8773" y="5542"/>
                  </a:lnTo>
                  <a:cubicBezTo>
                    <a:pt x="9058" y="5131"/>
                    <a:pt x="9089" y="4782"/>
                    <a:pt x="9089" y="4561"/>
                  </a:cubicBezTo>
                  <a:cubicBezTo>
                    <a:pt x="9058" y="4497"/>
                    <a:pt x="9089" y="4402"/>
                    <a:pt x="9153" y="4339"/>
                  </a:cubicBezTo>
                  <a:lnTo>
                    <a:pt x="9248" y="4212"/>
                  </a:lnTo>
                  <a:cubicBezTo>
                    <a:pt x="9343" y="4276"/>
                    <a:pt x="9469" y="4307"/>
                    <a:pt x="9596" y="4307"/>
                  </a:cubicBezTo>
                  <a:cubicBezTo>
                    <a:pt x="9786" y="4307"/>
                    <a:pt x="9944" y="4244"/>
                    <a:pt x="10071" y="4117"/>
                  </a:cubicBezTo>
                  <a:lnTo>
                    <a:pt x="10673" y="3515"/>
                  </a:lnTo>
                  <a:cubicBezTo>
                    <a:pt x="10799" y="3389"/>
                    <a:pt x="10863" y="3230"/>
                    <a:pt x="10863" y="3072"/>
                  </a:cubicBezTo>
                  <a:cubicBezTo>
                    <a:pt x="10863" y="2914"/>
                    <a:pt x="10799" y="2755"/>
                    <a:pt x="10673" y="2629"/>
                  </a:cubicBezTo>
                  <a:lnTo>
                    <a:pt x="8203" y="190"/>
                  </a:lnTo>
                  <a:cubicBezTo>
                    <a:pt x="8076" y="64"/>
                    <a:pt x="7910" y="0"/>
                    <a:pt x="7743" y="0"/>
                  </a:cubicBezTo>
                  <a:cubicBezTo>
                    <a:pt x="7577" y="0"/>
                    <a:pt x="7411" y="64"/>
                    <a:pt x="7284" y="190"/>
                  </a:cubicBezTo>
                  <a:lnTo>
                    <a:pt x="6714" y="760"/>
                  </a:lnTo>
                  <a:cubicBezTo>
                    <a:pt x="6556" y="919"/>
                    <a:pt x="6492" y="1172"/>
                    <a:pt x="6587" y="1425"/>
                  </a:cubicBezTo>
                  <a:lnTo>
                    <a:pt x="6334" y="1615"/>
                  </a:lnTo>
                  <a:cubicBezTo>
                    <a:pt x="6302" y="1647"/>
                    <a:pt x="6239" y="1679"/>
                    <a:pt x="6207" y="1679"/>
                  </a:cubicBezTo>
                  <a:lnTo>
                    <a:pt x="6081" y="1647"/>
                  </a:lnTo>
                  <a:cubicBezTo>
                    <a:pt x="6036" y="1640"/>
                    <a:pt x="5989" y="1636"/>
                    <a:pt x="5942" y="1636"/>
                  </a:cubicBezTo>
                  <a:cubicBezTo>
                    <a:pt x="5790" y="1636"/>
                    <a:pt x="5632" y="1677"/>
                    <a:pt x="5511" y="1774"/>
                  </a:cubicBezTo>
                  <a:cubicBezTo>
                    <a:pt x="5343" y="1704"/>
                    <a:pt x="5188" y="1677"/>
                    <a:pt x="5051" y="1677"/>
                  </a:cubicBezTo>
                  <a:cubicBezTo>
                    <a:pt x="4876" y="1677"/>
                    <a:pt x="4730" y="1720"/>
                    <a:pt x="4624" y="1774"/>
                  </a:cubicBezTo>
                  <a:cubicBezTo>
                    <a:pt x="4607" y="1782"/>
                    <a:pt x="4585" y="1786"/>
                    <a:pt x="4562" y="1786"/>
                  </a:cubicBezTo>
                  <a:cubicBezTo>
                    <a:pt x="4497" y="1786"/>
                    <a:pt x="4417" y="1757"/>
                    <a:pt x="4371" y="1710"/>
                  </a:cubicBezTo>
                  <a:lnTo>
                    <a:pt x="4212" y="1552"/>
                  </a:lnTo>
                  <a:cubicBezTo>
                    <a:pt x="4371" y="1299"/>
                    <a:pt x="4339" y="982"/>
                    <a:pt x="4117" y="760"/>
                  </a:cubicBezTo>
                  <a:lnTo>
                    <a:pt x="3547" y="190"/>
                  </a:lnTo>
                  <a:cubicBezTo>
                    <a:pt x="3436" y="64"/>
                    <a:pt x="3278" y="0"/>
                    <a:pt x="3116"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15"/>
            <p:cNvSpPr/>
            <p:nvPr/>
          </p:nvSpPr>
          <p:spPr>
            <a:xfrm>
              <a:off x="3881012" y="1838847"/>
              <a:ext cx="22705" cy="22674"/>
            </a:xfrm>
            <a:custGeom>
              <a:rect b="b" l="l" r="r" t="t"/>
              <a:pathLst>
                <a:path extrusionOk="0" h="729" w="730">
                  <a:moveTo>
                    <a:pt x="349" y="0"/>
                  </a:moveTo>
                  <a:cubicBezTo>
                    <a:pt x="159" y="0"/>
                    <a:pt x="1" y="159"/>
                    <a:pt x="1" y="349"/>
                  </a:cubicBezTo>
                  <a:cubicBezTo>
                    <a:pt x="1" y="570"/>
                    <a:pt x="159" y="729"/>
                    <a:pt x="349" y="729"/>
                  </a:cubicBezTo>
                  <a:cubicBezTo>
                    <a:pt x="539" y="729"/>
                    <a:pt x="729" y="570"/>
                    <a:pt x="729" y="349"/>
                  </a:cubicBezTo>
                  <a:cubicBezTo>
                    <a:pt x="729" y="159"/>
                    <a:pt x="539" y="0"/>
                    <a:pt x="349"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45" name="Google Shape;2045;p15"/>
          <p:cNvGrpSpPr/>
          <p:nvPr/>
        </p:nvGrpSpPr>
        <p:grpSpPr>
          <a:xfrm>
            <a:off x="5914027" y="1760562"/>
            <a:ext cx="273858" cy="276283"/>
            <a:chOff x="5914027" y="1760562"/>
            <a:chExt cx="273858" cy="276283"/>
          </a:xfrm>
        </p:grpSpPr>
        <p:sp>
          <p:nvSpPr>
            <p:cNvPr id="2046" name="Google Shape;2046;p15"/>
            <p:cNvSpPr/>
            <p:nvPr/>
          </p:nvSpPr>
          <p:spPr>
            <a:xfrm>
              <a:off x="5971162" y="1760562"/>
              <a:ext cx="181265" cy="269410"/>
            </a:xfrm>
            <a:custGeom>
              <a:rect b="b" l="l" r="r" t="t"/>
              <a:pathLst>
                <a:path extrusionOk="0" h="8662" w="5828">
                  <a:moveTo>
                    <a:pt x="2623" y="1"/>
                  </a:moveTo>
                  <a:cubicBezTo>
                    <a:pt x="2497" y="1"/>
                    <a:pt x="2373" y="50"/>
                    <a:pt x="2281" y="142"/>
                  </a:cubicBezTo>
                  <a:lnTo>
                    <a:pt x="254" y="2137"/>
                  </a:lnTo>
                  <a:cubicBezTo>
                    <a:pt x="0" y="2359"/>
                    <a:pt x="64" y="2739"/>
                    <a:pt x="349" y="2897"/>
                  </a:cubicBezTo>
                  <a:lnTo>
                    <a:pt x="2661" y="4196"/>
                  </a:lnTo>
                  <a:cubicBezTo>
                    <a:pt x="2914" y="4354"/>
                    <a:pt x="2977" y="4639"/>
                    <a:pt x="2851" y="4893"/>
                  </a:cubicBezTo>
                  <a:lnTo>
                    <a:pt x="1014" y="7901"/>
                  </a:lnTo>
                  <a:cubicBezTo>
                    <a:pt x="824" y="8218"/>
                    <a:pt x="1045" y="8661"/>
                    <a:pt x="1426" y="8661"/>
                  </a:cubicBezTo>
                  <a:lnTo>
                    <a:pt x="5321" y="8661"/>
                  </a:lnTo>
                  <a:cubicBezTo>
                    <a:pt x="5606" y="8661"/>
                    <a:pt x="5828" y="8439"/>
                    <a:pt x="5828" y="8154"/>
                  </a:cubicBezTo>
                  <a:lnTo>
                    <a:pt x="5828" y="1409"/>
                  </a:lnTo>
                  <a:cubicBezTo>
                    <a:pt x="5828" y="1110"/>
                    <a:pt x="5582" y="912"/>
                    <a:pt x="5335" y="912"/>
                  </a:cubicBezTo>
                  <a:cubicBezTo>
                    <a:pt x="5216" y="912"/>
                    <a:pt x="5097" y="958"/>
                    <a:pt x="5004" y="1061"/>
                  </a:cubicBezTo>
                  <a:cubicBezTo>
                    <a:pt x="4900" y="1148"/>
                    <a:pt x="4776" y="1196"/>
                    <a:pt x="4655" y="1196"/>
                  </a:cubicBezTo>
                  <a:cubicBezTo>
                    <a:pt x="4555" y="1196"/>
                    <a:pt x="4456" y="1164"/>
                    <a:pt x="4371" y="1092"/>
                  </a:cubicBezTo>
                  <a:lnTo>
                    <a:pt x="2882" y="79"/>
                  </a:lnTo>
                  <a:cubicBezTo>
                    <a:pt x="2803" y="26"/>
                    <a:pt x="2713" y="1"/>
                    <a:pt x="2623"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15"/>
            <p:cNvSpPr/>
            <p:nvPr/>
          </p:nvSpPr>
          <p:spPr>
            <a:xfrm>
              <a:off x="5914027" y="1770888"/>
              <a:ext cx="273858" cy="265957"/>
            </a:xfrm>
            <a:custGeom>
              <a:rect b="b" l="l" r="r" t="t"/>
              <a:pathLst>
                <a:path extrusionOk="0" h="8551" w="8805">
                  <a:moveTo>
                    <a:pt x="222" y="0"/>
                  </a:moveTo>
                  <a:cubicBezTo>
                    <a:pt x="96" y="0"/>
                    <a:pt x="1" y="95"/>
                    <a:pt x="1" y="222"/>
                  </a:cubicBezTo>
                  <a:lnTo>
                    <a:pt x="1" y="8551"/>
                  </a:lnTo>
                  <a:lnTo>
                    <a:pt x="8551" y="8551"/>
                  </a:lnTo>
                  <a:cubicBezTo>
                    <a:pt x="8678" y="8551"/>
                    <a:pt x="8773" y="8456"/>
                    <a:pt x="8773" y="8329"/>
                  </a:cubicBezTo>
                  <a:cubicBezTo>
                    <a:pt x="8805" y="8202"/>
                    <a:pt x="8678" y="8107"/>
                    <a:pt x="8551" y="8107"/>
                  </a:cubicBezTo>
                  <a:lnTo>
                    <a:pt x="444" y="8107"/>
                  </a:lnTo>
                  <a:lnTo>
                    <a:pt x="444" y="7126"/>
                  </a:lnTo>
                  <a:lnTo>
                    <a:pt x="1046" y="7126"/>
                  </a:lnTo>
                  <a:cubicBezTo>
                    <a:pt x="1172" y="7126"/>
                    <a:pt x="1267" y="7031"/>
                    <a:pt x="1267" y="6904"/>
                  </a:cubicBezTo>
                  <a:cubicBezTo>
                    <a:pt x="1267" y="6777"/>
                    <a:pt x="1172" y="6651"/>
                    <a:pt x="1046" y="6651"/>
                  </a:cubicBezTo>
                  <a:lnTo>
                    <a:pt x="444" y="6651"/>
                  </a:lnTo>
                  <a:lnTo>
                    <a:pt x="444" y="5701"/>
                  </a:lnTo>
                  <a:lnTo>
                    <a:pt x="1046" y="5701"/>
                  </a:lnTo>
                  <a:cubicBezTo>
                    <a:pt x="1172" y="5701"/>
                    <a:pt x="1267" y="5606"/>
                    <a:pt x="1267" y="5479"/>
                  </a:cubicBezTo>
                  <a:cubicBezTo>
                    <a:pt x="1267" y="5352"/>
                    <a:pt x="1172" y="5226"/>
                    <a:pt x="1046" y="5226"/>
                  </a:cubicBezTo>
                  <a:lnTo>
                    <a:pt x="444" y="5226"/>
                  </a:lnTo>
                  <a:lnTo>
                    <a:pt x="444" y="4276"/>
                  </a:lnTo>
                  <a:lnTo>
                    <a:pt x="1046" y="4276"/>
                  </a:lnTo>
                  <a:cubicBezTo>
                    <a:pt x="1172" y="4276"/>
                    <a:pt x="1267" y="4181"/>
                    <a:pt x="1267" y="4054"/>
                  </a:cubicBezTo>
                  <a:cubicBezTo>
                    <a:pt x="1267" y="3927"/>
                    <a:pt x="1172" y="3801"/>
                    <a:pt x="1046" y="3801"/>
                  </a:cubicBezTo>
                  <a:lnTo>
                    <a:pt x="444" y="3801"/>
                  </a:lnTo>
                  <a:lnTo>
                    <a:pt x="444" y="2850"/>
                  </a:lnTo>
                  <a:lnTo>
                    <a:pt x="1046" y="2850"/>
                  </a:lnTo>
                  <a:cubicBezTo>
                    <a:pt x="1172" y="2850"/>
                    <a:pt x="1267" y="2755"/>
                    <a:pt x="1267" y="2597"/>
                  </a:cubicBezTo>
                  <a:cubicBezTo>
                    <a:pt x="1267" y="2470"/>
                    <a:pt x="1172" y="2375"/>
                    <a:pt x="1046" y="2375"/>
                  </a:cubicBezTo>
                  <a:lnTo>
                    <a:pt x="444" y="2375"/>
                  </a:lnTo>
                  <a:lnTo>
                    <a:pt x="444" y="222"/>
                  </a:lnTo>
                  <a:cubicBezTo>
                    <a:pt x="444" y="95"/>
                    <a:pt x="349" y="0"/>
                    <a:pt x="222"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15"/>
            <p:cNvSpPr/>
            <p:nvPr/>
          </p:nvSpPr>
          <p:spPr>
            <a:xfrm>
              <a:off x="5964258" y="1925529"/>
              <a:ext cx="48302" cy="90633"/>
            </a:xfrm>
            <a:custGeom>
              <a:rect b="b" l="l" r="r" t="t"/>
              <a:pathLst>
                <a:path extrusionOk="0" h="2914" w="1553">
                  <a:moveTo>
                    <a:pt x="1077" y="444"/>
                  </a:moveTo>
                  <a:lnTo>
                    <a:pt x="1077" y="2439"/>
                  </a:lnTo>
                  <a:lnTo>
                    <a:pt x="476" y="2439"/>
                  </a:lnTo>
                  <a:lnTo>
                    <a:pt x="476" y="444"/>
                  </a:lnTo>
                  <a:close/>
                  <a:moveTo>
                    <a:pt x="1" y="0"/>
                  </a:moveTo>
                  <a:lnTo>
                    <a:pt x="1" y="2914"/>
                  </a:lnTo>
                  <a:lnTo>
                    <a:pt x="1553" y="2914"/>
                  </a:lnTo>
                  <a:lnTo>
                    <a:pt x="1553" y="0"/>
                  </a:ln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15"/>
            <p:cNvSpPr/>
            <p:nvPr/>
          </p:nvSpPr>
          <p:spPr>
            <a:xfrm>
              <a:off x="6027302" y="1869389"/>
              <a:ext cx="48302" cy="146773"/>
            </a:xfrm>
            <a:custGeom>
              <a:rect b="b" l="l" r="r" t="t"/>
              <a:pathLst>
                <a:path extrusionOk="0" h="4719" w="1553">
                  <a:moveTo>
                    <a:pt x="1109" y="475"/>
                  </a:moveTo>
                  <a:lnTo>
                    <a:pt x="1109" y="4244"/>
                  </a:lnTo>
                  <a:lnTo>
                    <a:pt x="476" y="4244"/>
                  </a:lnTo>
                  <a:lnTo>
                    <a:pt x="476" y="475"/>
                  </a:lnTo>
                  <a:close/>
                  <a:moveTo>
                    <a:pt x="1" y="0"/>
                  </a:moveTo>
                  <a:lnTo>
                    <a:pt x="1" y="4719"/>
                  </a:lnTo>
                  <a:lnTo>
                    <a:pt x="1552" y="4719"/>
                  </a:lnTo>
                  <a:lnTo>
                    <a:pt x="1552" y="0"/>
                  </a:ln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15"/>
            <p:cNvSpPr/>
            <p:nvPr/>
          </p:nvSpPr>
          <p:spPr>
            <a:xfrm>
              <a:off x="6091342" y="1889077"/>
              <a:ext cx="48271" cy="127085"/>
            </a:xfrm>
            <a:custGeom>
              <a:rect b="b" l="l" r="r" t="t"/>
              <a:pathLst>
                <a:path extrusionOk="0" h="4086" w="1552">
                  <a:moveTo>
                    <a:pt x="1077" y="476"/>
                  </a:moveTo>
                  <a:lnTo>
                    <a:pt x="1077" y="3611"/>
                  </a:lnTo>
                  <a:lnTo>
                    <a:pt x="443" y="3611"/>
                  </a:lnTo>
                  <a:lnTo>
                    <a:pt x="443" y="476"/>
                  </a:lnTo>
                  <a:close/>
                  <a:moveTo>
                    <a:pt x="0" y="1"/>
                  </a:moveTo>
                  <a:lnTo>
                    <a:pt x="0" y="4086"/>
                  </a:lnTo>
                  <a:lnTo>
                    <a:pt x="1552" y="4086"/>
                  </a:lnTo>
                  <a:lnTo>
                    <a:pt x="1552" y="1"/>
                  </a:ln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15"/>
            <p:cNvSpPr/>
            <p:nvPr/>
          </p:nvSpPr>
          <p:spPr>
            <a:xfrm>
              <a:off x="5964258" y="1816204"/>
              <a:ext cx="204903" cy="95547"/>
            </a:xfrm>
            <a:custGeom>
              <a:rect b="b" l="l" r="r" t="t"/>
              <a:pathLst>
                <a:path extrusionOk="0" h="3072" w="6588">
                  <a:moveTo>
                    <a:pt x="2756" y="0"/>
                  </a:moveTo>
                  <a:lnTo>
                    <a:pt x="96" y="2692"/>
                  </a:lnTo>
                  <a:cubicBezTo>
                    <a:pt x="1" y="2755"/>
                    <a:pt x="1" y="2914"/>
                    <a:pt x="96" y="3009"/>
                  </a:cubicBezTo>
                  <a:cubicBezTo>
                    <a:pt x="127" y="3040"/>
                    <a:pt x="191" y="3072"/>
                    <a:pt x="254" y="3072"/>
                  </a:cubicBezTo>
                  <a:cubicBezTo>
                    <a:pt x="286" y="3072"/>
                    <a:pt x="349" y="3040"/>
                    <a:pt x="412" y="3009"/>
                  </a:cubicBezTo>
                  <a:lnTo>
                    <a:pt x="2819" y="602"/>
                  </a:lnTo>
                  <a:lnTo>
                    <a:pt x="4878" y="1868"/>
                  </a:lnTo>
                  <a:lnTo>
                    <a:pt x="6461" y="665"/>
                  </a:lnTo>
                  <a:cubicBezTo>
                    <a:pt x="6556" y="602"/>
                    <a:pt x="6588" y="443"/>
                    <a:pt x="6493" y="348"/>
                  </a:cubicBezTo>
                  <a:cubicBezTo>
                    <a:pt x="6456" y="293"/>
                    <a:pt x="6387" y="259"/>
                    <a:pt x="6317" y="259"/>
                  </a:cubicBezTo>
                  <a:cubicBezTo>
                    <a:pt x="6267" y="259"/>
                    <a:pt x="6216" y="277"/>
                    <a:pt x="6176" y="317"/>
                  </a:cubicBezTo>
                  <a:lnTo>
                    <a:pt x="4846" y="1298"/>
                  </a:lnTo>
                  <a:lnTo>
                    <a:pt x="2756" y="0"/>
                  </a:ln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52" name="Google Shape;2052;p15"/>
          <p:cNvGrpSpPr/>
          <p:nvPr/>
        </p:nvGrpSpPr>
        <p:grpSpPr>
          <a:xfrm>
            <a:off x="7916499" y="1764978"/>
            <a:ext cx="328038" cy="267948"/>
            <a:chOff x="7916499" y="1764978"/>
            <a:chExt cx="328038" cy="267948"/>
          </a:xfrm>
        </p:grpSpPr>
        <p:sp>
          <p:nvSpPr>
            <p:cNvPr id="2053" name="Google Shape;2053;p15"/>
            <p:cNvSpPr/>
            <p:nvPr/>
          </p:nvSpPr>
          <p:spPr>
            <a:xfrm>
              <a:off x="7962811" y="1793530"/>
              <a:ext cx="281726" cy="198994"/>
            </a:xfrm>
            <a:custGeom>
              <a:rect b="b" l="l" r="r" t="t"/>
              <a:pathLst>
                <a:path extrusionOk="0" h="6398" w="9058">
                  <a:moveTo>
                    <a:pt x="3231" y="1"/>
                  </a:moveTo>
                  <a:cubicBezTo>
                    <a:pt x="1457" y="1"/>
                    <a:pt x="0" y="1426"/>
                    <a:pt x="0" y="3199"/>
                  </a:cubicBezTo>
                  <a:cubicBezTo>
                    <a:pt x="0" y="4973"/>
                    <a:pt x="1457" y="6398"/>
                    <a:pt x="3231" y="6398"/>
                  </a:cubicBezTo>
                  <a:cubicBezTo>
                    <a:pt x="5004" y="6398"/>
                    <a:pt x="4846" y="3991"/>
                    <a:pt x="6429" y="3199"/>
                  </a:cubicBezTo>
                  <a:cubicBezTo>
                    <a:pt x="9058" y="1869"/>
                    <a:pt x="5004" y="1"/>
                    <a:pt x="3231"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15"/>
            <p:cNvSpPr/>
            <p:nvPr/>
          </p:nvSpPr>
          <p:spPr>
            <a:xfrm>
              <a:off x="8007132" y="1855580"/>
              <a:ext cx="86714" cy="86714"/>
            </a:xfrm>
            <a:custGeom>
              <a:rect b="b" l="l" r="r" t="t"/>
              <a:pathLst>
                <a:path extrusionOk="0" h="2788" w="2788">
                  <a:moveTo>
                    <a:pt x="1394" y="1"/>
                  </a:moveTo>
                  <a:cubicBezTo>
                    <a:pt x="634" y="1"/>
                    <a:pt x="0" y="634"/>
                    <a:pt x="0" y="1394"/>
                  </a:cubicBezTo>
                  <a:cubicBezTo>
                    <a:pt x="0" y="2154"/>
                    <a:pt x="634" y="2788"/>
                    <a:pt x="1394" y="2788"/>
                  </a:cubicBezTo>
                  <a:cubicBezTo>
                    <a:pt x="2154" y="2788"/>
                    <a:pt x="2787" y="2154"/>
                    <a:pt x="2787" y="1394"/>
                  </a:cubicBezTo>
                  <a:cubicBezTo>
                    <a:pt x="2787" y="1331"/>
                    <a:pt x="2787" y="1236"/>
                    <a:pt x="2787" y="1173"/>
                  </a:cubicBezTo>
                  <a:cubicBezTo>
                    <a:pt x="2760" y="1062"/>
                    <a:pt x="2661" y="976"/>
                    <a:pt x="2552" y="976"/>
                  </a:cubicBezTo>
                  <a:cubicBezTo>
                    <a:pt x="2536" y="976"/>
                    <a:pt x="2519" y="978"/>
                    <a:pt x="2502" y="983"/>
                  </a:cubicBezTo>
                  <a:cubicBezTo>
                    <a:pt x="2376" y="1014"/>
                    <a:pt x="2281" y="1109"/>
                    <a:pt x="2312" y="1236"/>
                  </a:cubicBezTo>
                  <a:cubicBezTo>
                    <a:pt x="2312" y="1299"/>
                    <a:pt x="2312" y="1363"/>
                    <a:pt x="2312" y="1394"/>
                  </a:cubicBezTo>
                  <a:cubicBezTo>
                    <a:pt x="2312" y="1901"/>
                    <a:pt x="1901" y="2344"/>
                    <a:pt x="1394" y="2344"/>
                  </a:cubicBezTo>
                  <a:cubicBezTo>
                    <a:pt x="887" y="2344"/>
                    <a:pt x="444" y="1933"/>
                    <a:pt x="444" y="1394"/>
                  </a:cubicBezTo>
                  <a:cubicBezTo>
                    <a:pt x="475" y="887"/>
                    <a:pt x="887" y="476"/>
                    <a:pt x="1394" y="476"/>
                  </a:cubicBezTo>
                  <a:lnTo>
                    <a:pt x="1552" y="476"/>
                  </a:lnTo>
                  <a:cubicBezTo>
                    <a:pt x="1569" y="480"/>
                    <a:pt x="1585" y="482"/>
                    <a:pt x="1602" y="482"/>
                  </a:cubicBezTo>
                  <a:cubicBezTo>
                    <a:pt x="1710" y="482"/>
                    <a:pt x="1806" y="396"/>
                    <a:pt x="1806" y="286"/>
                  </a:cubicBezTo>
                  <a:cubicBezTo>
                    <a:pt x="1837" y="159"/>
                    <a:pt x="1742" y="32"/>
                    <a:pt x="1616"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15"/>
            <p:cNvSpPr/>
            <p:nvPr/>
          </p:nvSpPr>
          <p:spPr>
            <a:xfrm>
              <a:off x="7961816" y="1810264"/>
              <a:ext cx="177346" cy="177346"/>
            </a:xfrm>
            <a:custGeom>
              <a:rect b="b" l="l" r="r" t="t"/>
              <a:pathLst>
                <a:path extrusionOk="0" h="5702" w="5702">
                  <a:moveTo>
                    <a:pt x="2851" y="1"/>
                  </a:moveTo>
                  <a:cubicBezTo>
                    <a:pt x="1299" y="1"/>
                    <a:pt x="1" y="1268"/>
                    <a:pt x="1" y="2851"/>
                  </a:cubicBezTo>
                  <a:cubicBezTo>
                    <a:pt x="1" y="4435"/>
                    <a:pt x="1299" y="5701"/>
                    <a:pt x="2851" y="5701"/>
                  </a:cubicBezTo>
                  <a:cubicBezTo>
                    <a:pt x="4434" y="5701"/>
                    <a:pt x="5701" y="4435"/>
                    <a:pt x="5701" y="2851"/>
                  </a:cubicBezTo>
                  <a:cubicBezTo>
                    <a:pt x="5701" y="2535"/>
                    <a:pt x="5669" y="2249"/>
                    <a:pt x="5574" y="1964"/>
                  </a:cubicBezTo>
                  <a:cubicBezTo>
                    <a:pt x="5548" y="1860"/>
                    <a:pt x="5435" y="1798"/>
                    <a:pt x="5343" y="1798"/>
                  </a:cubicBezTo>
                  <a:cubicBezTo>
                    <a:pt x="5324" y="1798"/>
                    <a:pt x="5306" y="1801"/>
                    <a:pt x="5289" y="1806"/>
                  </a:cubicBezTo>
                  <a:cubicBezTo>
                    <a:pt x="5163" y="1869"/>
                    <a:pt x="5099" y="1996"/>
                    <a:pt x="5131" y="2123"/>
                  </a:cubicBezTo>
                  <a:cubicBezTo>
                    <a:pt x="5194" y="2344"/>
                    <a:pt x="5258" y="2598"/>
                    <a:pt x="5258" y="2851"/>
                  </a:cubicBezTo>
                  <a:cubicBezTo>
                    <a:pt x="5258" y="4181"/>
                    <a:pt x="4181" y="5258"/>
                    <a:pt x="2851" y="5258"/>
                  </a:cubicBezTo>
                  <a:cubicBezTo>
                    <a:pt x="1552" y="5258"/>
                    <a:pt x="476" y="4181"/>
                    <a:pt x="476" y="2851"/>
                  </a:cubicBezTo>
                  <a:cubicBezTo>
                    <a:pt x="476" y="1553"/>
                    <a:pt x="1552" y="476"/>
                    <a:pt x="2851" y="476"/>
                  </a:cubicBezTo>
                  <a:cubicBezTo>
                    <a:pt x="3104" y="476"/>
                    <a:pt x="3358" y="508"/>
                    <a:pt x="3611" y="603"/>
                  </a:cubicBezTo>
                  <a:cubicBezTo>
                    <a:pt x="3633" y="608"/>
                    <a:pt x="3654" y="611"/>
                    <a:pt x="3676" y="611"/>
                  </a:cubicBezTo>
                  <a:cubicBezTo>
                    <a:pt x="3778" y="611"/>
                    <a:pt x="3870" y="549"/>
                    <a:pt x="3896" y="444"/>
                  </a:cubicBezTo>
                  <a:cubicBezTo>
                    <a:pt x="3928" y="318"/>
                    <a:pt x="3864" y="191"/>
                    <a:pt x="3738" y="159"/>
                  </a:cubicBezTo>
                  <a:cubicBezTo>
                    <a:pt x="3453" y="64"/>
                    <a:pt x="3168" y="1"/>
                    <a:pt x="2851"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15"/>
            <p:cNvSpPr/>
            <p:nvPr/>
          </p:nvSpPr>
          <p:spPr>
            <a:xfrm>
              <a:off x="7916499" y="1764978"/>
              <a:ext cx="267948" cy="267948"/>
            </a:xfrm>
            <a:custGeom>
              <a:rect b="b" l="l" r="r" t="t"/>
              <a:pathLst>
                <a:path extrusionOk="0" h="8615" w="8615">
                  <a:moveTo>
                    <a:pt x="4308" y="0"/>
                  </a:moveTo>
                  <a:cubicBezTo>
                    <a:pt x="1933" y="0"/>
                    <a:pt x="1" y="1932"/>
                    <a:pt x="1" y="4307"/>
                  </a:cubicBezTo>
                  <a:cubicBezTo>
                    <a:pt x="1" y="6682"/>
                    <a:pt x="1933" y="8614"/>
                    <a:pt x="4308" y="8614"/>
                  </a:cubicBezTo>
                  <a:cubicBezTo>
                    <a:pt x="6683" y="8614"/>
                    <a:pt x="8615" y="6682"/>
                    <a:pt x="8615" y="4307"/>
                  </a:cubicBezTo>
                  <a:cubicBezTo>
                    <a:pt x="8615" y="3705"/>
                    <a:pt x="8488" y="3135"/>
                    <a:pt x="8266" y="2597"/>
                  </a:cubicBezTo>
                  <a:cubicBezTo>
                    <a:pt x="8220" y="2504"/>
                    <a:pt x="8140" y="2446"/>
                    <a:pt x="8050" y="2446"/>
                  </a:cubicBezTo>
                  <a:cubicBezTo>
                    <a:pt x="8018" y="2446"/>
                    <a:pt x="7984" y="2453"/>
                    <a:pt x="7950" y="2470"/>
                  </a:cubicBezTo>
                  <a:cubicBezTo>
                    <a:pt x="7823" y="2502"/>
                    <a:pt x="7760" y="2660"/>
                    <a:pt x="7823" y="2755"/>
                  </a:cubicBezTo>
                  <a:cubicBezTo>
                    <a:pt x="8045" y="3262"/>
                    <a:pt x="8140" y="3769"/>
                    <a:pt x="8140" y="4307"/>
                  </a:cubicBezTo>
                  <a:cubicBezTo>
                    <a:pt x="8140" y="6429"/>
                    <a:pt x="6430" y="8139"/>
                    <a:pt x="4308" y="8139"/>
                  </a:cubicBezTo>
                  <a:cubicBezTo>
                    <a:pt x="2186" y="8139"/>
                    <a:pt x="476" y="6429"/>
                    <a:pt x="476" y="4307"/>
                  </a:cubicBezTo>
                  <a:cubicBezTo>
                    <a:pt x="476" y="2185"/>
                    <a:pt x="2186" y="475"/>
                    <a:pt x="4308" y="475"/>
                  </a:cubicBezTo>
                  <a:cubicBezTo>
                    <a:pt x="4846" y="475"/>
                    <a:pt x="5385" y="602"/>
                    <a:pt x="5860" y="792"/>
                  </a:cubicBezTo>
                  <a:cubicBezTo>
                    <a:pt x="5895" y="810"/>
                    <a:pt x="5930" y="817"/>
                    <a:pt x="5964" y="817"/>
                  </a:cubicBezTo>
                  <a:cubicBezTo>
                    <a:pt x="6052" y="817"/>
                    <a:pt x="6131" y="765"/>
                    <a:pt x="6176" y="697"/>
                  </a:cubicBezTo>
                  <a:cubicBezTo>
                    <a:pt x="6208" y="570"/>
                    <a:pt x="6176" y="444"/>
                    <a:pt x="6050" y="380"/>
                  </a:cubicBezTo>
                  <a:cubicBezTo>
                    <a:pt x="5511" y="127"/>
                    <a:pt x="4910" y="0"/>
                    <a:pt x="4308"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15"/>
            <p:cNvSpPr/>
            <p:nvPr/>
          </p:nvSpPr>
          <p:spPr>
            <a:xfrm>
              <a:off x="8042589" y="1776393"/>
              <a:ext cx="132030" cy="129449"/>
            </a:xfrm>
            <a:custGeom>
              <a:rect b="b" l="l" r="r" t="t"/>
              <a:pathLst>
                <a:path extrusionOk="0" h="4162" w="4245">
                  <a:moveTo>
                    <a:pt x="2661" y="773"/>
                  </a:moveTo>
                  <a:lnTo>
                    <a:pt x="2661" y="1565"/>
                  </a:lnTo>
                  <a:lnTo>
                    <a:pt x="3452" y="1565"/>
                  </a:lnTo>
                  <a:lnTo>
                    <a:pt x="2819" y="2167"/>
                  </a:lnTo>
                  <a:cubicBezTo>
                    <a:pt x="2819" y="2198"/>
                    <a:pt x="2787" y="2198"/>
                    <a:pt x="2756" y="2198"/>
                  </a:cubicBezTo>
                  <a:lnTo>
                    <a:pt x="2059" y="2135"/>
                  </a:lnTo>
                  <a:lnTo>
                    <a:pt x="1996" y="1438"/>
                  </a:lnTo>
                  <a:cubicBezTo>
                    <a:pt x="1996" y="1438"/>
                    <a:pt x="1996" y="1407"/>
                    <a:pt x="2027" y="1375"/>
                  </a:cubicBezTo>
                  <a:lnTo>
                    <a:pt x="2661" y="773"/>
                  </a:lnTo>
                  <a:close/>
                  <a:moveTo>
                    <a:pt x="2896" y="1"/>
                  </a:moveTo>
                  <a:cubicBezTo>
                    <a:pt x="2819" y="1"/>
                    <a:pt x="2739" y="30"/>
                    <a:pt x="2692" y="77"/>
                  </a:cubicBezTo>
                  <a:lnTo>
                    <a:pt x="1711" y="1058"/>
                  </a:lnTo>
                  <a:cubicBezTo>
                    <a:pt x="1584" y="1185"/>
                    <a:pt x="1521" y="1343"/>
                    <a:pt x="1552" y="1502"/>
                  </a:cubicBezTo>
                  <a:lnTo>
                    <a:pt x="1616" y="2262"/>
                  </a:lnTo>
                  <a:lnTo>
                    <a:pt x="95" y="3782"/>
                  </a:lnTo>
                  <a:cubicBezTo>
                    <a:pt x="0" y="3877"/>
                    <a:pt x="0" y="4004"/>
                    <a:pt x="95" y="4099"/>
                  </a:cubicBezTo>
                  <a:cubicBezTo>
                    <a:pt x="127" y="4162"/>
                    <a:pt x="190" y="4162"/>
                    <a:pt x="254" y="4162"/>
                  </a:cubicBezTo>
                  <a:cubicBezTo>
                    <a:pt x="317" y="4162"/>
                    <a:pt x="381" y="4162"/>
                    <a:pt x="412" y="4099"/>
                  </a:cubicBezTo>
                  <a:lnTo>
                    <a:pt x="1932" y="2610"/>
                  </a:lnTo>
                  <a:lnTo>
                    <a:pt x="2724" y="2673"/>
                  </a:lnTo>
                  <a:lnTo>
                    <a:pt x="2756" y="2673"/>
                  </a:lnTo>
                  <a:cubicBezTo>
                    <a:pt x="2914" y="2673"/>
                    <a:pt x="3041" y="2610"/>
                    <a:pt x="3167" y="2515"/>
                  </a:cubicBezTo>
                  <a:lnTo>
                    <a:pt x="4149" y="1533"/>
                  </a:lnTo>
                  <a:cubicBezTo>
                    <a:pt x="4212" y="1438"/>
                    <a:pt x="4244" y="1343"/>
                    <a:pt x="4181" y="1248"/>
                  </a:cubicBezTo>
                  <a:cubicBezTo>
                    <a:pt x="4149" y="1153"/>
                    <a:pt x="4054" y="1090"/>
                    <a:pt x="3959" y="1090"/>
                  </a:cubicBezTo>
                  <a:lnTo>
                    <a:pt x="3104" y="1090"/>
                  </a:lnTo>
                  <a:lnTo>
                    <a:pt x="3104" y="235"/>
                  </a:lnTo>
                  <a:cubicBezTo>
                    <a:pt x="3104" y="140"/>
                    <a:pt x="3072" y="45"/>
                    <a:pt x="2977" y="13"/>
                  </a:cubicBezTo>
                  <a:cubicBezTo>
                    <a:pt x="2952" y="5"/>
                    <a:pt x="2924" y="1"/>
                    <a:pt x="2896"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58" name="Google Shape;2058;p15"/>
          <p:cNvGrpSpPr/>
          <p:nvPr/>
        </p:nvGrpSpPr>
        <p:grpSpPr>
          <a:xfrm>
            <a:off x="1901183" y="1746006"/>
            <a:ext cx="286671" cy="306608"/>
            <a:chOff x="1901183" y="1746006"/>
            <a:chExt cx="286671" cy="306608"/>
          </a:xfrm>
        </p:grpSpPr>
        <p:sp>
          <p:nvSpPr>
            <p:cNvPr id="2059" name="Google Shape;2059;p15"/>
            <p:cNvSpPr/>
            <p:nvPr/>
          </p:nvSpPr>
          <p:spPr>
            <a:xfrm>
              <a:off x="1992810" y="1823078"/>
              <a:ext cx="142854" cy="221668"/>
            </a:xfrm>
            <a:custGeom>
              <a:rect b="b" l="l" r="r" t="t"/>
              <a:pathLst>
                <a:path extrusionOk="0" h="7127" w="4593">
                  <a:moveTo>
                    <a:pt x="2312" y="1"/>
                  </a:moveTo>
                  <a:cubicBezTo>
                    <a:pt x="1013" y="1"/>
                    <a:pt x="0" y="1046"/>
                    <a:pt x="0" y="2313"/>
                  </a:cubicBezTo>
                  <a:cubicBezTo>
                    <a:pt x="0" y="3231"/>
                    <a:pt x="538" y="4054"/>
                    <a:pt x="1330" y="4403"/>
                  </a:cubicBezTo>
                  <a:cubicBezTo>
                    <a:pt x="1235" y="4529"/>
                    <a:pt x="1172" y="4688"/>
                    <a:pt x="1172" y="4878"/>
                  </a:cubicBezTo>
                  <a:lnTo>
                    <a:pt x="1172" y="6461"/>
                  </a:lnTo>
                  <a:cubicBezTo>
                    <a:pt x="1172" y="6841"/>
                    <a:pt x="1457" y="7126"/>
                    <a:pt x="1837" y="7126"/>
                  </a:cubicBezTo>
                  <a:lnTo>
                    <a:pt x="2565" y="7126"/>
                  </a:lnTo>
                  <a:cubicBezTo>
                    <a:pt x="2945" y="7126"/>
                    <a:pt x="3230" y="6841"/>
                    <a:pt x="3230" y="6461"/>
                  </a:cubicBezTo>
                  <a:lnTo>
                    <a:pt x="3230" y="4878"/>
                  </a:lnTo>
                  <a:cubicBezTo>
                    <a:pt x="3230" y="4719"/>
                    <a:pt x="3199" y="4593"/>
                    <a:pt x="3104" y="4466"/>
                  </a:cubicBezTo>
                  <a:cubicBezTo>
                    <a:pt x="3990" y="4149"/>
                    <a:pt x="4592" y="3294"/>
                    <a:pt x="4592" y="2313"/>
                  </a:cubicBezTo>
                  <a:cubicBezTo>
                    <a:pt x="4592" y="1046"/>
                    <a:pt x="3579" y="1"/>
                    <a:pt x="2312"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15"/>
            <p:cNvSpPr/>
            <p:nvPr/>
          </p:nvSpPr>
          <p:spPr>
            <a:xfrm>
              <a:off x="2114950" y="1781463"/>
              <a:ext cx="35488" cy="34773"/>
            </a:xfrm>
            <a:custGeom>
              <a:rect b="b" l="l" r="r" t="t"/>
              <a:pathLst>
                <a:path extrusionOk="0" h="1118" w="1141">
                  <a:moveTo>
                    <a:pt x="903" y="1"/>
                  </a:moveTo>
                  <a:cubicBezTo>
                    <a:pt x="839" y="1"/>
                    <a:pt x="776" y="24"/>
                    <a:pt x="728" y="72"/>
                  </a:cubicBezTo>
                  <a:lnTo>
                    <a:pt x="95" y="705"/>
                  </a:lnTo>
                  <a:cubicBezTo>
                    <a:pt x="0" y="800"/>
                    <a:pt x="0" y="959"/>
                    <a:pt x="95" y="1054"/>
                  </a:cubicBezTo>
                  <a:cubicBezTo>
                    <a:pt x="127" y="1085"/>
                    <a:pt x="190" y="1117"/>
                    <a:pt x="253" y="1117"/>
                  </a:cubicBezTo>
                  <a:cubicBezTo>
                    <a:pt x="317" y="1117"/>
                    <a:pt x="380" y="1085"/>
                    <a:pt x="412" y="1054"/>
                  </a:cubicBezTo>
                  <a:lnTo>
                    <a:pt x="1077" y="420"/>
                  </a:lnTo>
                  <a:cubicBezTo>
                    <a:pt x="1140" y="325"/>
                    <a:pt x="1140" y="167"/>
                    <a:pt x="1077" y="72"/>
                  </a:cubicBezTo>
                  <a:cubicBezTo>
                    <a:pt x="1029" y="24"/>
                    <a:pt x="966" y="1"/>
                    <a:pt x="903"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15"/>
            <p:cNvSpPr/>
            <p:nvPr/>
          </p:nvSpPr>
          <p:spPr>
            <a:xfrm>
              <a:off x="2064688" y="1746006"/>
              <a:ext cx="23669" cy="41646"/>
            </a:xfrm>
            <a:custGeom>
              <a:rect b="b" l="l" r="r" t="t"/>
              <a:pathLst>
                <a:path extrusionOk="0" h="1339" w="761">
                  <a:moveTo>
                    <a:pt x="486" y="0"/>
                  </a:moveTo>
                  <a:cubicBezTo>
                    <a:pt x="394" y="0"/>
                    <a:pt x="280" y="62"/>
                    <a:pt x="254" y="167"/>
                  </a:cubicBezTo>
                  <a:lnTo>
                    <a:pt x="33" y="1054"/>
                  </a:lnTo>
                  <a:cubicBezTo>
                    <a:pt x="1" y="1149"/>
                    <a:pt x="64" y="1307"/>
                    <a:pt x="191" y="1339"/>
                  </a:cubicBezTo>
                  <a:lnTo>
                    <a:pt x="254" y="1339"/>
                  </a:lnTo>
                  <a:cubicBezTo>
                    <a:pt x="349" y="1339"/>
                    <a:pt x="444" y="1275"/>
                    <a:pt x="476" y="1149"/>
                  </a:cubicBezTo>
                  <a:lnTo>
                    <a:pt x="729" y="294"/>
                  </a:lnTo>
                  <a:cubicBezTo>
                    <a:pt x="761" y="167"/>
                    <a:pt x="666" y="40"/>
                    <a:pt x="539" y="9"/>
                  </a:cubicBezTo>
                  <a:cubicBezTo>
                    <a:pt x="523" y="3"/>
                    <a:pt x="505" y="0"/>
                    <a:pt x="486"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15"/>
            <p:cNvSpPr/>
            <p:nvPr/>
          </p:nvSpPr>
          <p:spPr>
            <a:xfrm>
              <a:off x="1999684" y="1746006"/>
              <a:ext cx="23669" cy="41646"/>
            </a:xfrm>
            <a:custGeom>
              <a:rect b="b" l="l" r="r" t="t"/>
              <a:pathLst>
                <a:path extrusionOk="0" h="1339" w="761">
                  <a:moveTo>
                    <a:pt x="255" y="0"/>
                  </a:moveTo>
                  <a:cubicBezTo>
                    <a:pt x="234" y="0"/>
                    <a:pt x="212" y="3"/>
                    <a:pt x="191" y="9"/>
                  </a:cubicBezTo>
                  <a:cubicBezTo>
                    <a:pt x="64" y="40"/>
                    <a:pt x="1" y="167"/>
                    <a:pt x="32" y="294"/>
                  </a:cubicBezTo>
                  <a:lnTo>
                    <a:pt x="254" y="1149"/>
                  </a:lnTo>
                  <a:cubicBezTo>
                    <a:pt x="286" y="1275"/>
                    <a:pt x="381" y="1339"/>
                    <a:pt x="507" y="1339"/>
                  </a:cubicBezTo>
                  <a:lnTo>
                    <a:pt x="539" y="1339"/>
                  </a:lnTo>
                  <a:cubicBezTo>
                    <a:pt x="666" y="1307"/>
                    <a:pt x="761" y="1180"/>
                    <a:pt x="729" y="1054"/>
                  </a:cubicBezTo>
                  <a:lnTo>
                    <a:pt x="476" y="167"/>
                  </a:lnTo>
                  <a:cubicBezTo>
                    <a:pt x="450" y="62"/>
                    <a:pt x="358" y="0"/>
                    <a:pt x="255"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15"/>
            <p:cNvSpPr/>
            <p:nvPr/>
          </p:nvSpPr>
          <p:spPr>
            <a:xfrm>
              <a:off x="1936639" y="1782458"/>
              <a:ext cx="36483" cy="34741"/>
            </a:xfrm>
            <a:custGeom>
              <a:rect b="b" l="l" r="r" t="t"/>
              <a:pathLst>
                <a:path extrusionOk="0" h="1117" w="1173">
                  <a:moveTo>
                    <a:pt x="270" y="0"/>
                  </a:moveTo>
                  <a:cubicBezTo>
                    <a:pt x="207" y="0"/>
                    <a:pt x="143" y="24"/>
                    <a:pt x="96" y="72"/>
                  </a:cubicBezTo>
                  <a:cubicBezTo>
                    <a:pt x="1" y="167"/>
                    <a:pt x="1" y="293"/>
                    <a:pt x="96" y="388"/>
                  </a:cubicBezTo>
                  <a:lnTo>
                    <a:pt x="729" y="1022"/>
                  </a:lnTo>
                  <a:cubicBezTo>
                    <a:pt x="793" y="1085"/>
                    <a:pt x="856" y="1117"/>
                    <a:pt x="919" y="1117"/>
                  </a:cubicBezTo>
                  <a:cubicBezTo>
                    <a:pt x="983" y="1117"/>
                    <a:pt x="1014" y="1085"/>
                    <a:pt x="1078" y="1022"/>
                  </a:cubicBezTo>
                  <a:cubicBezTo>
                    <a:pt x="1173" y="958"/>
                    <a:pt x="1173" y="800"/>
                    <a:pt x="1078" y="705"/>
                  </a:cubicBezTo>
                  <a:lnTo>
                    <a:pt x="444" y="72"/>
                  </a:lnTo>
                  <a:cubicBezTo>
                    <a:pt x="397" y="24"/>
                    <a:pt x="333" y="0"/>
                    <a:pt x="270"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15"/>
            <p:cNvSpPr/>
            <p:nvPr/>
          </p:nvSpPr>
          <p:spPr>
            <a:xfrm>
              <a:off x="1901183" y="1845503"/>
              <a:ext cx="43388" cy="20963"/>
            </a:xfrm>
            <a:custGeom>
              <a:rect b="b" l="l" r="r" t="t"/>
              <a:pathLst>
                <a:path extrusionOk="0" h="674" w="1395">
                  <a:moveTo>
                    <a:pt x="253" y="0"/>
                  </a:moveTo>
                  <a:cubicBezTo>
                    <a:pt x="150" y="0"/>
                    <a:pt x="59" y="61"/>
                    <a:pt x="32" y="166"/>
                  </a:cubicBezTo>
                  <a:cubicBezTo>
                    <a:pt x="1" y="293"/>
                    <a:pt x="64" y="420"/>
                    <a:pt x="191" y="451"/>
                  </a:cubicBezTo>
                  <a:lnTo>
                    <a:pt x="1078" y="673"/>
                  </a:lnTo>
                  <a:lnTo>
                    <a:pt x="1141" y="673"/>
                  </a:lnTo>
                  <a:cubicBezTo>
                    <a:pt x="1236" y="673"/>
                    <a:pt x="1331" y="610"/>
                    <a:pt x="1363" y="515"/>
                  </a:cubicBezTo>
                  <a:cubicBezTo>
                    <a:pt x="1394" y="388"/>
                    <a:pt x="1331" y="261"/>
                    <a:pt x="1204" y="230"/>
                  </a:cubicBezTo>
                  <a:lnTo>
                    <a:pt x="318" y="8"/>
                  </a:lnTo>
                  <a:cubicBezTo>
                    <a:pt x="296" y="3"/>
                    <a:pt x="274" y="0"/>
                    <a:pt x="253"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15"/>
            <p:cNvSpPr/>
            <p:nvPr/>
          </p:nvSpPr>
          <p:spPr>
            <a:xfrm>
              <a:off x="1901183" y="1910507"/>
              <a:ext cx="43388" cy="20963"/>
            </a:xfrm>
            <a:custGeom>
              <a:rect b="b" l="l" r="r" t="t"/>
              <a:pathLst>
                <a:path extrusionOk="0" h="674" w="1395">
                  <a:moveTo>
                    <a:pt x="1142" y="0"/>
                  </a:moveTo>
                  <a:cubicBezTo>
                    <a:pt x="1121" y="0"/>
                    <a:pt x="1099" y="3"/>
                    <a:pt x="1078" y="8"/>
                  </a:cubicBezTo>
                  <a:lnTo>
                    <a:pt x="191" y="230"/>
                  </a:lnTo>
                  <a:cubicBezTo>
                    <a:pt x="64" y="262"/>
                    <a:pt x="1" y="388"/>
                    <a:pt x="32" y="515"/>
                  </a:cubicBezTo>
                  <a:cubicBezTo>
                    <a:pt x="64" y="610"/>
                    <a:pt x="159" y="673"/>
                    <a:pt x="254" y="673"/>
                  </a:cubicBezTo>
                  <a:lnTo>
                    <a:pt x="318" y="673"/>
                  </a:lnTo>
                  <a:lnTo>
                    <a:pt x="1204" y="452"/>
                  </a:lnTo>
                  <a:cubicBezTo>
                    <a:pt x="1331" y="420"/>
                    <a:pt x="1394" y="293"/>
                    <a:pt x="1363" y="167"/>
                  </a:cubicBezTo>
                  <a:cubicBezTo>
                    <a:pt x="1336" y="62"/>
                    <a:pt x="1245" y="0"/>
                    <a:pt x="1142"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15"/>
            <p:cNvSpPr/>
            <p:nvPr/>
          </p:nvSpPr>
          <p:spPr>
            <a:xfrm>
              <a:off x="2144497" y="1909512"/>
              <a:ext cx="43357" cy="21958"/>
            </a:xfrm>
            <a:custGeom>
              <a:rect b="b" l="l" r="r" t="t"/>
              <a:pathLst>
                <a:path extrusionOk="0" h="706" w="1394">
                  <a:moveTo>
                    <a:pt x="252" y="0"/>
                  </a:moveTo>
                  <a:cubicBezTo>
                    <a:pt x="149" y="0"/>
                    <a:pt x="58" y="62"/>
                    <a:pt x="32" y="167"/>
                  </a:cubicBezTo>
                  <a:cubicBezTo>
                    <a:pt x="0" y="294"/>
                    <a:pt x="63" y="420"/>
                    <a:pt x="190" y="452"/>
                  </a:cubicBezTo>
                  <a:lnTo>
                    <a:pt x="1077" y="705"/>
                  </a:lnTo>
                  <a:lnTo>
                    <a:pt x="1140" y="705"/>
                  </a:lnTo>
                  <a:cubicBezTo>
                    <a:pt x="1235" y="705"/>
                    <a:pt x="1330" y="642"/>
                    <a:pt x="1362" y="515"/>
                  </a:cubicBezTo>
                  <a:cubicBezTo>
                    <a:pt x="1394" y="389"/>
                    <a:pt x="1299" y="262"/>
                    <a:pt x="1172" y="230"/>
                  </a:cubicBezTo>
                  <a:lnTo>
                    <a:pt x="317" y="9"/>
                  </a:lnTo>
                  <a:cubicBezTo>
                    <a:pt x="295" y="3"/>
                    <a:pt x="273" y="0"/>
                    <a:pt x="252"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15"/>
            <p:cNvSpPr/>
            <p:nvPr/>
          </p:nvSpPr>
          <p:spPr>
            <a:xfrm>
              <a:off x="2144497" y="1844507"/>
              <a:ext cx="43357" cy="21958"/>
            </a:xfrm>
            <a:custGeom>
              <a:rect b="b" l="l" r="r" t="t"/>
              <a:pathLst>
                <a:path extrusionOk="0" h="706" w="1394">
                  <a:moveTo>
                    <a:pt x="1130" y="0"/>
                  </a:moveTo>
                  <a:cubicBezTo>
                    <a:pt x="1111" y="0"/>
                    <a:pt x="1093" y="3"/>
                    <a:pt x="1077" y="8"/>
                  </a:cubicBezTo>
                  <a:lnTo>
                    <a:pt x="190" y="230"/>
                  </a:lnTo>
                  <a:cubicBezTo>
                    <a:pt x="63" y="262"/>
                    <a:pt x="0" y="388"/>
                    <a:pt x="32" y="515"/>
                  </a:cubicBezTo>
                  <a:cubicBezTo>
                    <a:pt x="32" y="642"/>
                    <a:pt x="127" y="705"/>
                    <a:pt x="253" y="705"/>
                  </a:cubicBezTo>
                  <a:cubicBezTo>
                    <a:pt x="253" y="705"/>
                    <a:pt x="285" y="705"/>
                    <a:pt x="317" y="673"/>
                  </a:cubicBezTo>
                  <a:lnTo>
                    <a:pt x="1172" y="452"/>
                  </a:lnTo>
                  <a:cubicBezTo>
                    <a:pt x="1299" y="420"/>
                    <a:pt x="1394" y="293"/>
                    <a:pt x="1362" y="167"/>
                  </a:cubicBezTo>
                  <a:cubicBezTo>
                    <a:pt x="1336" y="62"/>
                    <a:pt x="1222" y="0"/>
                    <a:pt x="1130"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15"/>
            <p:cNvSpPr/>
            <p:nvPr/>
          </p:nvSpPr>
          <p:spPr>
            <a:xfrm>
              <a:off x="1952408" y="1798382"/>
              <a:ext cx="180301" cy="254232"/>
            </a:xfrm>
            <a:custGeom>
              <a:rect b="b" l="l" r="r" t="t"/>
              <a:pathLst>
                <a:path extrusionOk="0" h="8174" w="5797">
                  <a:moveTo>
                    <a:pt x="2866" y="475"/>
                  </a:moveTo>
                  <a:cubicBezTo>
                    <a:pt x="2903" y="475"/>
                    <a:pt x="2940" y="476"/>
                    <a:pt x="2978" y="478"/>
                  </a:cubicBezTo>
                  <a:cubicBezTo>
                    <a:pt x="4276" y="510"/>
                    <a:pt x="5321" y="1618"/>
                    <a:pt x="5321" y="2917"/>
                  </a:cubicBezTo>
                  <a:cubicBezTo>
                    <a:pt x="5289" y="3772"/>
                    <a:pt x="4878" y="4532"/>
                    <a:pt x="4149" y="4975"/>
                  </a:cubicBezTo>
                  <a:cubicBezTo>
                    <a:pt x="3928" y="5102"/>
                    <a:pt x="3801" y="5355"/>
                    <a:pt x="3801" y="5608"/>
                  </a:cubicBezTo>
                  <a:lnTo>
                    <a:pt x="3801" y="5988"/>
                  </a:lnTo>
                  <a:lnTo>
                    <a:pt x="1996" y="5988"/>
                  </a:lnTo>
                  <a:lnTo>
                    <a:pt x="1996" y="5608"/>
                  </a:lnTo>
                  <a:cubicBezTo>
                    <a:pt x="1996" y="5355"/>
                    <a:pt x="1837" y="5102"/>
                    <a:pt x="1616" y="4975"/>
                  </a:cubicBezTo>
                  <a:cubicBezTo>
                    <a:pt x="887" y="4532"/>
                    <a:pt x="444" y="3772"/>
                    <a:pt x="444" y="2885"/>
                  </a:cubicBezTo>
                  <a:cubicBezTo>
                    <a:pt x="444" y="2220"/>
                    <a:pt x="729" y="1618"/>
                    <a:pt x="1204" y="1143"/>
                  </a:cubicBezTo>
                  <a:cubicBezTo>
                    <a:pt x="1652" y="725"/>
                    <a:pt x="2242" y="475"/>
                    <a:pt x="2866" y="475"/>
                  </a:cubicBezTo>
                  <a:close/>
                  <a:moveTo>
                    <a:pt x="4434" y="6432"/>
                  </a:moveTo>
                  <a:lnTo>
                    <a:pt x="4434" y="6843"/>
                  </a:lnTo>
                  <a:lnTo>
                    <a:pt x="1362" y="6843"/>
                  </a:lnTo>
                  <a:lnTo>
                    <a:pt x="1362" y="6432"/>
                  </a:lnTo>
                  <a:close/>
                  <a:moveTo>
                    <a:pt x="3864" y="7318"/>
                  </a:moveTo>
                  <a:lnTo>
                    <a:pt x="3864" y="7604"/>
                  </a:lnTo>
                  <a:lnTo>
                    <a:pt x="3896" y="7604"/>
                  </a:lnTo>
                  <a:cubicBezTo>
                    <a:pt x="3896" y="7667"/>
                    <a:pt x="3833" y="7699"/>
                    <a:pt x="3769" y="7699"/>
                  </a:cubicBezTo>
                  <a:lnTo>
                    <a:pt x="1996" y="7699"/>
                  </a:lnTo>
                  <a:cubicBezTo>
                    <a:pt x="1932" y="7699"/>
                    <a:pt x="1869" y="7667"/>
                    <a:pt x="1869" y="7604"/>
                  </a:cubicBezTo>
                  <a:lnTo>
                    <a:pt x="1869" y="7318"/>
                  </a:lnTo>
                  <a:close/>
                  <a:moveTo>
                    <a:pt x="2886" y="1"/>
                  </a:moveTo>
                  <a:cubicBezTo>
                    <a:pt x="2113" y="1"/>
                    <a:pt x="1429" y="285"/>
                    <a:pt x="887" y="826"/>
                  </a:cubicBezTo>
                  <a:cubicBezTo>
                    <a:pt x="317" y="1365"/>
                    <a:pt x="1" y="2093"/>
                    <a:pt x="1" y="2917"/>
                  </a:cubicBezTo>
                  <a:cubicBezTo>
                    <a:pt x="1" y="3930"/>
                    <a:pt x="507" y="4848"/>
                    <a:pt x="1394" y="5387"/>
                  </a:cubicBezTo>
                  <a:cubicBezTo>
                    <a:pt x="1457" y="5418"/>
                    <a:pt x="1521" y="5513"/>
                    <a:pt x="1521" y="5608"/>
                  </a:cubicBezTo>
                  <a:lnTo>
                    <a:pt x="1521" y="5988"/>
                  </a:lnTo>
                  <a:lnTo>
                    <a:pt x="1331" y="5988"/>
                  </a:lnTo>
                  <a:cubicBezTo>
                    <a:pt x="1077" y="5988"/>
                    <a:pt x="887" y="6178"/>
                    <a:pt x="887" y="6400"/>
                  </a:cubicBezTo>
                  <a:lnTo>
                    <a:pt x="887" y="6875"/>
                  </a:lnTo>
                  <a:cubicBezTo>
                    <a:pt x="887" y="7128"/>
                    <a:pt x="1077" y="7318"/>
                    <a:pt x="1331" y="7318"/>
                  </a:cubicBezTo>
                  <a:lnTo>
                    <a:pt x="1426" y="7318"/>
                  </a:lnTo>
                  <a:lnTo>
                    <a:pt x="1426" y="7604"/>
                  </a:lnTo>
                  <a:cubicBezTo>
                    <a:pt x="1426" y="7920"/>
                    <a:pt x="1679" y="8174"/>
                    <a:pt x="1996" y="8174"/>
                  </a:cubicBezTo>
                  <a:lnTo>
                    <a:pt x="3769" y="8174"/>
                  </a:lnTo>
                  <a:cubicBezTo>
                    <a:pt x="4086" y="8174"/>
                    <a:pt x="4339" y="7920"/>
                    <a:pt x="4339" y="7604"/>
                  </a:cubicBezTo>
                  <a:lnTo>
                    <a:pt x="4339" y="7318"/>
                  </a:lnTo>
                  <a:lnTo>
                    <a:pt x="4466" y="7318"/>
                  </a:lnTo>
                  <a:cubicBezTo>
                    <a:pt x="4688" y="7318"/>
                    <a:pt x="4878" y="7128"/>
                    <a:pt x="4878" y="6875"/>
                  </a:cubicBezTo>
                  <a:lnTo>
                    <a:pt x="4878" y="6400"/>
                  </a:lnTo>
                  <a:cubicBezTo>
                    <a:pt x="4878" y="6178"/>
                    <a:pt x="4688" y="5988"/>
                    <a:pt x="4466" y="5988"/>
                  </a:cubicBezTo>
                  <a:lnTo>
                    <a:pt x="4244" y="5988"/>
                  </a:lnTo>
                  <a:lnTo>
                    <a:pt x="4244" y="5608"/>
                  </a:lnTo>
                  <a:cubicBezTo>
                    <a:pt x="4244" y="5513"/>
                    <a:pt x="4308" y="5418"/>
                    <a:pt x="4371" y="5387"/>
                  </a:cubicBezTo>
                  <a:cubicBezTo>
                    <a:pt x="5258" y="4848"/>
                    <a:pt x="5764" y="3930"/>
                    <a:pt x="5764" y="2917"/>
                  </a:cubicBezTo>
                  <a:cubicBezTo>
                    <a:pt x="5796" y="2188"/>
                    <a:pt x="5511" y="1460"/>
                    <a:pt x="4973" y="921"/>
                  </a:cubicBezTo>
                  <a:cubicBezTo>
                    <a:pt x="4466" y="351"/>
                    <a:pt x="3738" y="35"/>
                    <a:pt x="3009" y="3"/>
                  </a:cubicBezTo>
                  <a:cubicBezTo>
                    <a:pt x="2968" y="1"/>
                    <a:pt x="2927" y="1"/>
                    <a:pt x="2886"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15"/>
            <p:cNvSpPr/>
            <p:nvPr/>
          </p:nvSpPr>
          <p:spPr>
            <a:xfrm>
              <a:off x="1985906" y="1831942"/>
              <a:ext cx="64040" cy="64071"/>
            </a:xfrm>
            <a:custGeom>
              <a:rect b="b" l="l" r="r" t="t"/>
              <a:pathLst>
                <a:path extrusionOk="0" h="2060" w="2059">
                  <a:moveTo>
                    <a:pt x="1805" y="1"/>
                  </a:moveTo>
                  <a:cubicBezTo>
                    <a:pt x="824" y="1"/>
                    <a:pt x="0" y="824"/>
                    <a:pt x="0" y="1806"/>
                  </a:cubicBezTo>
                  <a:cubicBezTo>
                    <a:pt x="0" y="1933"/>
                    <a:pt x="127" y="2059"/>
                    <a:pt x="254" y="2059"/>
                  </a:cubicBezTo>
                  <a:cubicBezTo>
                    <a:pt x="380" y="2059"/>
                    <a:pt x="475" y="1933"/>
                    <a:pt x="475" y="1806"/>
                  </a:cubicBezTo>
                  <a:cubicBezTo>
                    <a:pt x="475" y="1077"/>
                    <a:pt x="1077" y="476"/>
                    <a:pt x="1805" y="476"/>
                  </a:cubicBezTo>
                  <a:cubicBezTo>
                    <a:pt x="1932" y="476"/>
                    <a:pt x="2059" y="381"/>
                    <a:pt x="2059" y="222"/>
                  </a:cubicBezTo>
                  <a:cubicBezTo>
                    <a:pt x="2059" y="96"/>
                    <a:pt x="1964" y="1"/>
                    <a:pt x="1805"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15"/>
            <p:cNvSpPr/>
            <p:nvPr/>
          </p:nvSpPr>
          <p:spPr>
            <a:xfrm>
              <a:off x="1989856" y="1902078"/>
              <a:ext cx="19719" cy="19532"/>
            </a:xfrm>
            <a:custGeom>
              <a:rect b="b" l="l" r="r" t="t"/>
              <a:pathLst>
                <a:path extrusionOk="0" h="628" w="634">
                  <a:moveTo>
                    <a:pt x="263" y="0"/>
                  </a:moveTo>
                  <a:cubicBezTo>
                    <a:pt x="229" y="0"/>
                    <a:pt x="194" y="8"/>
                    <a:pt x="158" y="26"/>
                  </a:cubicBezTo>
                  <a:cubicBezTo>
                    <a:pt x="63" y="58"/>
                    <a:pt x="0" y="216"/>
                    <a:pt x="63" y="343"/>
                  </a:cubicBezTo>
                  <a:cubicBezTo>
                    <a:pt x="95" y="374"/>
                    <a:pt x="127" y="438"/>
                    <a:pt x="158" y="501"/>
                  </a:cubicBezTo>
                  <a:cubicBezTo>
                    <a:pt x="222" y="596"/>
                    <a:pt x="285" y="628"/>
                    <a:pt x="348" y="628"/>
                  </a:cubicBezTo>
                  <a:cubicBezTo>
                    <a:pt x="412" y="628"/>
                    <a:pt x="443" y="628"/>
                    <a:pt x="475" y="596"/>
                  </a:cubicBezTo>
                  <a:cubicBezTo>
                    <a:pt x="602" y="533"/>
                    <a:pt x="633" y="374"/>
                    <a:pt x="570" y="279"/>
                  </a:cubicBezTo>
                  <a:cubicBezTo>
                    <a:pt x="538" y="216"/>
                    <a:pt x="507" y="184"/>
                    <a:pt x="475" y="121"/>
                  </a:cubicBezTo>
                  <a:cubicBezTo>
                    <a:pt x="429" y="52"/>
                    <a:pt x="351" y="0"/>
                    <a:pt x="263"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15"/>
            <p:cNvSpPr/>
            <p:nvPr/>
          </p:nvSpPr>
          <p:spPr>
            <a:xfrm>
              <a:off x="2007584" y="1921828"/>
              <a:ext cx="20714" cy="16515"/>
            </a:xfrm>
            <a:custGeom>
              <a:rect b="b" l="l" r="r" t="t"/>
              <a:pathLst>
                <a:path extrusionOk="0" h="531" w="666">
                  <a:moveTo>
                    <a:pt x="248" y="1"/>
                  </a:moveTo>
                  <a:cubicBezTo>
                    <a:pt x="175" y="1"/>
                    <a:pt x="102" y="43"/>
                    <a:pt x="63" y="119"/>
                  </a:cubicBezTo>
                  <a:cubicBezTo>
                    <a:pt x="0" y="214"/>
                    <a:pt x="32" y="373"/>
                    <a:pt x="127" y="436"/>
                  </a:cubicBezTo>
                  <a:cubicBezTo>
                    <a:pt x="190" y="468"/>
                    <a:pt x="222" y="499"/>
                    <a:pt x="285" y="531"/>
                  </a:cubicBezTo>
                  <a:lnTo>
                    <a:pt x="380" y="531"/>
                  </a:lnTo>
                  <a:cubicBezTo>
                    <a:pt x="475" y="531"/>
                    <a:pt x="538" y="499"/>
                    <a:pt x="602" y="436"/>
                  </a:cubicBezTo>
                  <a:cubicBezTo>
                    <a:pt x="665" y="309"/>
                    <a:pt x="602" y="183"/>
                    <a:pt x="507" y="119"/>
                  </a:cubicBezTo>
                  <a:cubicBezTo>
                    <a:pt x="475" y="88"/>
                    <a:pt x="412" y="56"/>
                    <a:pt x="380" y="56"/>
                  </a:cubicBezTo>
                  <a:cubicBezTo>
                    <a:pt x="343" y="18"/>
                    <a:pt x="295" y="1"/>
                    <a:pt x="248"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72" name="Google Shape;2072;p15"/>
          <p:cNvSpPr txBox="1"/>
          <p:nvPr/>
        </p:nvSpPr>
        <p:spPr>
          <a:xfrm>
            <a:off x="777200" y="2544513"/>
            <a:ext cx="1487100" cy="989100"/>
          </a:xfrm>
          <a:prstGeom prst="rect">
            <a:avLst/>
          </a:prstGeom>
          <a:noFill/>
          <a:ln>
            <a:noFill/>
          </a:ln>
        </p:spPr>
        <p:txBody>
          <a:bodyPr anchorCtr="0" anchor="ctr" bIns="91425" lIns="91425" spcFirstLastPara="1" rIns="91425" wrap="square" tIns="91425">
            <a:noAutofit/>
          </a:bodyPr>
          <a:lstStyle/>
          <a:p>
            <a:pPr indent="0" lvl="0" marL="0" marR="7698" rtl="0" algn="just">
              <a:lnSpc>
                <a:spcPct val="150000"/>
              </a:lnSpc>
              <a:spcBef>
                <a:spcPts val="1000"/>
              </a:spcBef>
              <a:spcAft>
                <a:spcPts val="1000"/>
              </a:spcAft>
              <a:buClr>
                <a:schemeClr val="dk1"/>
              </a:buClr>
              <a:buSzPts val="1100"/>
              <a:buFont typeface="Arial"/>
              <a:buNone/>
            </a:pPr>
            <a:r>
              <a:rPr b="0" i="0" lang="en" sz="1100" u="none" cap="none" strike="noStrike">
                <a:solidFill>
                  <a:schemeClr val="dk1"/>
                </a:solidFill>
                <a:latin typeface="Merriweather"/>
                <a:ea typeface="Merriweather"/>
                <a:cs typeface="Merriweather"/>
                <a:sym typeface="Merriweather"/>
              </a:rPr>
              <a:t>Xác định đường GANTT và các công tác GANTT</a:t>
            </a:r>
            <a:endParaRPr b="0" i="0" sz="1100" u="none" cap="none" strike="noStrike">
              <a:solidFill>
                <a:schemeClr val="dk1"/>
              </a:solidFill>
              <a:latin typeface="Merriweather"/>
              <a:ea typeface="Merriweather"/>
              <a:cs typeface="Merriweather"/>
              <a:sym typeface="Merriweather"/>
            </a:endParaRPr>
          </a:p>
        </p:txBody>
      </p:sp>
      <p:sp>
        <p:nvSpPr>
          <p:cNvPr id="2073" name="Google Shape;2073;p15"/>
          <p:cNvSpPr txBox="1"/>
          <p:nvPr/>
        </p:nvSpPr>
        <p:spPr>
          <a:xfrm>
            <a:off x="2729325" y="2544525"/>
            <a:ext cx="1787700" cy="989100"/>
          </a:xfrm>
          <a:prstGeom prst="rect">
            <a:avLst/>
          </a:prstGeom>
          <a:noFill/>
          <a:ln>
            <a:noFill/>
          </a:ln>
        </p:spPr>
        <p:txBody>
          <a:bodyPr anchorCtr="0" anchor="ctr" bIns="91425" lIns="91425" spcFirstLastPara="1" rIns="91425" wrap="square" tIns="91425">
            <a:noAutofit/>
          </a:bodyPr>
          <a:lstStyle/>
          <a:p>
            <a:pPr indent="0" lvl="0" marL="0" marR="7698" rtl="0" algn="just">
              <a:lnSpc>
                <a:spcPct val="150000"/>
              </a:lnSpc>
              <a:spcBef>
                <a:spcPts val="1000"/>
              </a:spcBef>
              <a:spcAft>
                <a:spcPts val="1000"/>
              </a:spcAft>
              <a:buClr>
                <a:srgbClr val="000000"/>
              </a:buClr>
              <a:buSzPts val="1100"/>
              <a:buFont typeface="Arial"/>
              <a:buNone/>
            </a:pPr>
            <a:r>
              <a:rPr b="0" i="0" lang="en" sz="1100" u="none" cap="none" strike="noStrike">
                <a:solidFill>
                  <a:schemeClr val="dk1"/>
                </a:solidFill>
                <a:latin typeface="Merriweather"/>
                <a:ea typeface="Merriweather"/>
                <a:cs typeface="Merriweather"/>
                <a:sym typeface="Merriweather"/>
              </a:rPr>
              <a:t>Tính chi phí kéo dài trong một thời đoạn của tất cả các công tác</a:t>
            </a:r>
            <a:endParaRPr b="0" i="0" sz="1100" u="none" cap="none" strike="noStrike">
              <a:solidFill>
                <a:schemeClr val="dk1"/>
              </a:solidFill>
              <a:latin typeface="Merriweather"/>
              <a:ea typeface="Merriweather"/>
              <a:cs typeface="Merriweather"/>
              <a:sym typeface="Merriweather"/>
            </a:endParaRPr>
          </a:p>
        </p:txBody>
      </p:sp>
      <p:sp>
        <p:nvSpPr>
          <p:cNvPr id="2074" name="Google Shape;2074;p15"/>
          <p:cNvSpPr txBox="1"/>
          <p:nvPr/>
        </p:nvSpPr>
        <p:spPr>
          <a:xfrm>
            <a:off x="4755325" y="2600625"/>
            <a:ext cx="1634100" cy="989100"/>
          </a:xfrm>
          <a:prstGeom prst="rect">
            <a:avLst/>
          </a:prstGeom>
          <a:noFill/>
          <a:ln>
            <a:noFill/>
          </a:ln>
        </p:spPr>
        <p:txBody>
          <a:bodyPr anchorCtr="0" anchor="ctr" bIns="91425" lIns="91425" spcFirstLastPara="1" rIns="91425" wrap="square" tIns="91425">
            <a:noAutofit/>
          </a:bodyPr>
          <a:lstStyle/>
          <a:p>
            <a:pPr indent="0" lvl="0" marL="0" marR="7698" rtl="0" algn="just">
              <a:lnSpc>
                <a:spcPct val="150000"/>
              </a:lnSpc>
              <a:spcBef>
                <a:spcPts val="1000"/>
              </a:spcBef>
              <a:spcAft>
                <a:spcPts val="1000"/>
              </a:spcAft>
              <a:buClr>
                <a:srgbClr val="000000"/>
              </a:buClr>
              <a:buSzPts val="1100"/>
              <a:buFont typeface="Arial"/>
              <a:buNone/>
            </a:pPr>
            <a:r>
              <a:rPr b="0" i="0" lang="en" sz="1100" u="none" cap="none" strike="noStrike">
                <a:solidFill>
                  <a:schemeClr val="dk1"/>
                </a:solidFill>
                <a:latin typeface="Merriweather"/>
                <a:ea typeface="Merriweather"/>
                <a:cs typeface="Merriweather"/>
                <a:sym typeface="Merriweather"/>
              </a:rPr>
              <a:t>Kéo dài thời gian task không nằm trên đường găng với chi phí kéo dài lớn nhất</a:t>
            </a:r>
            <a:endParaRPr b="0" i="0" sz="1100" u="none" cap="none" strike="noStrike">
              <a:solidFill>
                <a:schemeClr val="dk1"/>
              </a:solidFill>
              <a:latin typeface="Merriweather"/>
              <a:ea typeface="Merriweather"/>
              <a:cs typeface="Merriweather"/>
              <a:sym typeface="Merriweather"/>
            </a:endParaRPr>
          </a:p>
        </p:txBody>
      </p:sp>
      <p:sp>
        <p:nvSpPr>
          <p:cNvPr id="2075" name="Google Shape;2075;p15"/>
          <p:cNvSpPr txBox="1"/>
          <p:nvPr/>
        </p:nvSpPr>
        <p:spPr>
          <a:xfrm>
            <a:off x="6832050" y="2600625"/>
            <a:ext cx="1787700" cy="989100"/>
          </a:xfrm>
          <a:prstGeom prst="rect">
            <a:avLst/>
          </a:prstGeom>
          <a:noFill/>
          <a:ln>
            <a:noFill/>
          </a:ln>
        </p:spPr>
        <p:txBody>
          <a:bodyPr anchorCtr="0" anchor="ctr" bIns="91425" lIns="91425" spcFirstLastPara="1" rIns="91425" wrap="square" tIns="91425">
            <a:noAutofit/>
          </a:bodyPr>
          <a:lstStyle/>
          <a:p>
            <a:pPr indent="0" lvl="0" marL="0" marR="7698" rtl="0" algn="just">
              <a:lnSpc>
                <a:spcPct val="150000"/>
              </a:lnSpc>
              <a:spcBef>
                <a:spcPts val="1000"/>
              </a:spcBef>
              <a:spcAft>
                <a:spcPts val="1000"/>
              </a:spcAft>
              <a:buClr>
                <a:srgbClr val="000000"/>
              </a:buClr>
              <a:buSzPts val="1100"/>
              <a:buFont typeface="Arial"/>
              <a:buNone/>
            </a:pPr>
            <a:r>
              <a:rPr b="0" i="0" lang="en" sz="1100" u="none" cap="none" strike="noStrike">
                <a:solidFill>
                  <a:schemeClr val="dk1"/>
                </a:solidFill>
                <a:latin typeface="Merriweather"/>
                <a:ea typeface="Merriweather"/>
                <a:cs typeface="Merriweather"/>
                <a:sym typeface="Merriweather"/>
              </a:rPr>
              <a:t>Kiểm tra- Lặp lại bước 3 nếu đường găng cũ còn tồn tại, ngược lại kéo dài đường găng có chi phí lớn nhất</a:t>
            </a:r>
            <a:endParaRPr b="0" i="0" sz="1100" u="none" cap="none" strike="noStrike">
              <a:solidFill>
                <a:schemeClr val="dk1"/>
              </a:solidFill>
              <a:latin typeface="Merriweather"/>
              <a:ea typeface="Merriweather"/>
              <a:cs typeface="Merriweather"/>
              <a:sym typeface="Merriweather"/>
            </a:endParaRPr>
          </a:p>
        </p:txBody>
      </p:sp>
      <p:sp>
        <p:nvSpPr>
          <p:cNvPr id="2076" name="Google Shape;2076;p15"/>
          <p:cNvSpPr txBox="1"/>
          <p:nvPr/>
        </p:nvSpPr>
        <p:spPr>
          <a:xfrm>
            <a:off x="-330375" y="467925"/>
            <a:ext cx="4655400" cy="402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i="0" lang="en" sz="2000" u="none" cap="none" strike="noStrike">
                <a:solidFill>
                  <a:schemeClr val="dk1"/>
                </a:solidFill>
                <a:latin typeface="Merriweather"/>
                <a:ea typeface="Merriweather"/>
                <a:cs typeface="Merriweather"/>
                <a:sym typeface="Merriweather"/>
              </a:rPr>
              <a:t>Các bước kéo dài thời gian</a:t>
            </a:r>
            <a:endParaRPr i="0" sz="2000" u="none" cap="none" strike="noStrike">
              <a:solidFill>
                <a:schemeClr val="dk1"/>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2000"/>
              <a:buFont typeface="Arial"/>
              <a:buNone/>
            </a:pPr>
            <a:r>
              <a:t/>
            </a:r>
            <a:endParaRPr i="0" sz="2000" u="none" cap="none" strike="noStrike">
              <a:solidFill>
                <a:srgbClr val="000000"/>
              </a:solidFill>
              <a:latin typeface="Merriweather"/>
              <a:ea typeface="Merriweather"/>
              <a:cs typeface="Merriweather"/>
              <a:sym typeface="Merriweath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072"/>
                                        </p:tgtEl>
                                        <p:attrNameLst>
                                          <p:attrName>style.visibility</p:attrName>
                                        </p:attrNameLst>
                                      </p:cBhvr>
                                      <p:to>
                                        <p:strVal val="visible"/>
                                      </p:to>
                                    </p:set>
                                    <p:anim calcmode="lin" valueType="num">
                                      <p:cBhvr additive="base">
                                        <p:cTn dur="1000"/>
                                        <p:tgtEl>
                                          <p:spTgt spid="207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073"/>
                                        </p:tgtEl>
                                        <p:attrNameLst>
                                          <p:attrName>style.visibility</p:attrName>
                                        </p:attrNameLst>
                                      </p:cBhvr>
                                      <p:to>
                                        <p:strVal val="visible"/>
                                      </p:to>
                                    </p:set>
                                    <p:anim calcmode="lin" valueType="num">
                                      <p:cBhvr additive="base">
                                        <p:cTn dur="1000"/>
                                        <p:tgtEl>
                                          <p:spTgt spid="207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074"/>
                                        </p:tgtEl>
                                        <p:attrNameLst>
                                          <p:attrName>style.visibility</p:attrName>
                                        </p:attrNameLst>
                                      </p:cBhvr>
                                      <p:to>
                                        <p:strVal val="visible"/>
                                      </p:to>
                                    </p:set>
                                    <p:anim calcmode="lin" valueType="num">
                                      <p:cBhvr additive="base">
                                        <p:cTn dur="1000"/>
                                        <p:tgtEl>
                                          <p:spTgt spid="207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075"/>
                                        </p:tgtEl>
                                        <p:attrNameLst>
                                          <p:attrName>style.visibility</p:attrName>
                                        </p:attrNameLst>
                                      </p:cBhvr>
                                      <p:to>
                                        <p:strVal val="visible"/>
                                      </p:to>
                                    </p:set>
                                    <p:anim calcmode="lin" valueType="num">
                                      <p:cBhvr additive="base">
                                        <p:cTn dur="1000"/>
                                        <p:tgtEl>
                                          <p:spTgt spid="2075"/>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0" name="Shape 2080"/>
        <p:cNvGrpSpPr/>
        <p:nvPr/>
      </p:nvGrpSpPr>
      <p:grpSpPr>
        <a:xfrm>
          <a:off x="0" y="0"/>
          <a:ext cx="0" cy="0"/>
          <a:chOff x="0" y="0"/>
          <a:chExt cx="0" cy="0"/>
        </a:xfrm>
      </p:grpSpPr>
      <p:sp>
        <p:nvSpPr>
          <p:cNvPr id="2081" name="Google Shape;2081;p16"/>
          <p:cNvSpPr txBox="1"/>
          <p:nvPr/>
        </p:nvSpPr>
        <p:spPr>
          <a:xfrm>
            <a:off x="2073900" y="315800"/>
            <a:ext cx="4400700" cy="402300"/>
          </a:xfrm>
          <a:prstGeom prst="rect">
            <a:avLst/>
          </a:prstGeom>
          <a:noFill/>
          <a:ln>
            <a:noFill/>
          </a:ln>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rgbClr val="000000"/>
              </a:buClr>
              <a:buSzPts val="1600"/>
              <a:buFont typeface="Arial"/>
              <a:buNone/>
            </a:pPr>
            <a:r>
              <a:rPr b="1" i="0" lang="en" sz="1600" u="none" cap="none" strike="noStrike">
                <a:solidFill>
                  <a:schemeClr val="dk1"/>
                </a:solidFill>
                <a:latin typeface="Merriweather"/>
                <a:ea typeface="Merriweather"/>
                <a:cs typeface="Merriweather"/>
                <a:sym typeface="Merriweather"/>
              </a:rPr>
              <a:t>Tính thời gian thực hiện công việc</a:t>
            </a:r>
            <a:endParaRPr b="1" i="0" sz="3000" u="none" cap="none" strike="noStrike">
              <a:solidFill>
                <a:srgbClr val="000000"/>
              </a:solidFill>
              <a:latin typeface="Merriweather"/>
              <a:ea typeface="Merriweather"/>
              <a:cs typeface="Merriweather"/>
              <a:sym typeface="Merriweather"/>
            </a:endParaRPr>
          </a:p>
        </p:txBody>
      </p:sp>
      <p:sp>
        <p:nvSpPr>
          <p:cNvPr id="2082" name="Google Shape;2082;p16"/>
          <p:cNvSpPr/>
          <p:nvPr/>
        </p:nvSpPr>
        <p:spPr>
          <a:xfrm>
            <a:off x="1097413" y="2041800"/>
            <a:ext cx="7284085" cy="3012399"/>
          </a:xfrm>
          <a:custGeom>
            <a:rect b="b" l="l" r="r" t="t"/>
            <a:pathLst>
              <a:path extrusionOk="0" h="119126" w="113186">
                <a:moveTo>
                  <a:pt x="111571" y="1"/>
                </a:moveTo>
                <a:cubicBezTo>
                  <a:pt x="111349" y="1"/>
                  <a:pt x="111127" y="143"/>
                  <a:pt x="111127" y="428"/>
                </a:cubicBezTo>
                <a:lnTo>
                  <a:pt x="111127" y="460"/>
                </a:lnTo>
                <a:cubicBezTo>
                  <a:pt x="105121" y="361"/>
                  <a:pt x="95810" y="310"/>
                  <a:pt x="85080" y="310"/>
                </a:cubicBezTo>
                <a:cubicBezTo>
                  <a:pt x="58184" y="310"/>
                  <a:pt x="22370" y="627"/>
                  <a:pt x="7316" y="1283"/>
                </a:cubicBezTo>
                <a:cubicBezTo>
                  <a:pt x="5986" y="1347"/>
                  <a:pt x="4498" y="1283"/>
                  <a:pt x="3199" y="1568"/>
                </a:cubicBezTo>
                <a:cubicBezTo>
                  <a:pt x="2851" y="1632"/>
                  <a:pt x="2281" y="1853"/>
                  <a:pt x="2122" y="2234"/>
                </a:cubicBezTo>
                <a:cubicBezTo>
                  <a:pt x="1932" y="2234"/>
                  <a:pt x="1742" y="2360"/>
                  <a:pt x="1742" y="2614"/>
                </a:cubicBezTo>
                <a:cubicBezTo>
                  <a:pt x="2027" y="17561"/>
                  <a:pt x="1647" y="32509"/>
                  <a:pt x="1141" y="47457"/>
                </a:cubicBezTo>
                <a:cubicBezTo>
                  <a:pt x="634" y="62341"/>
                  <a:pt x="64" y="77225"/>
                  <a:pt x="1" y="92110"/>
                </a:cubicBezTo>
                <a:cubicBezTo>
                  <a:pt x="1" y="100470"/>
                  <a:pt x="1" y="108894"/>
                  <a:pt x="634" y="117223"/>
                </a:cubicBezTo>
                <a:cubicBezTo>
                  <a:pt x="602" y="117382"/>
                  <a:pt x="602" y="117540"/>
                  <a:pt x="761" y="117635"/>
                </a:cubicBezTo>
                <a:cubicBezTo>
                  <a:pt x="2249" y="118648"/>
                  <a:pt x="3927" y="118965"/>
                  <a:pt x="5733" y="119060"/>
                </a:cubicBezTo>
                <a:cubicBezTo>
                  <a:pt x="6632" y="119111"/>
                  <a:pt x="7542" y="119126"/>
                  <a:pt x="8453" y="119126"/>
                </a:cubicBezTo>
                <a:cubicBezTo>
                  <a:pt x="9820" y="119126"/>
                  <a:pt x="11192" y="119092"/>
                  <a:pt x="12541" y="119092"/>
                </a:cubicBezTo>
                <a:cubicBezTo>
                  <a:pt x="17260" y="119060"/>
                  <a:pt x="21979" y="119028"/>
                  <a:pt x="26698" y="118997"/>
                </a:cubicBezTo>
                <a:cubicBezTo>
                  <a:pt x="36198" y="118965"/>
                  <a:pt x="45699" y="118902"/>
                  <a:pt x="55200" y="118838"/>
                </a:cubicBezTo>
                <a:cubicBezTo>
                  <a:pt x="60552" y="118807"/>
                  <a:pt x="106535" y="118775"/>
                  <a:pt x="111919" y="118743"/>
                </a:cubicBezTo>
                <a:cubicBezTo>
                  <a:pt x="112331" y="118712"/>
                  <a:pt x="112426" y="118268"/>
                  <a:pt x="112236" y="118047"/>
                </a:cubicBezTo>
                <a:cubicBezTo>
                  <a:pt x="112679" y="117572"/>
                  <a:pt x="112837" y="116938"/>
                  <a:pt x="112932" y="116305"/>
                </a:cubicBezTo>
                <a:cubicBezTo>
                  <a:pt x="113186" y="114531"/>
                  <a:pt x="112996" y="112726"/>
                  <a:pt x="112996" y="110953"/>
                </a:cubicBezTo>
                <a:cubicBezTo>
                  <a:pt x="112964" y="106994"/>
                  <a:pt x="112932" y="103036"/>
                  <a:pt x="112901" y="99077"/>
                </a:cubicBezTo>
                <a:cubicBezTo>
                  <a:pt x="112806" y="91096"/>
                  <a:pt x="112742" y="83116"/>
                  <a:pt x="112679" y="75135"/>
                </a:cubicBezTo>
                <a:cubicBezTo>
                  <a:pt x="112552" y="59206"/>
                  <a:pt x="112394" y="43308"/>
                  <a:pt x="112267" y="27379"/>
                </a:cubicBezTo>
                <a:cubicBezTo>
                  <a:pt x="112172" y="18385"/>
                  <a:pt x="112109" y="9422"/>
                  <a:pt x="112014" y="428"/>
                </a:cubicBezTo>
                <a:cubicBezTo>
                  <a:pt x="112014" y="143"/>
                  <a:pt x="111792" y="1"/>
                  <a:pt x="111571"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16"/>
          <p:cNvSpPr/>
          <p:nvPr/>
        </p:nvSpPr>
        <p:spPr>
          <a:xfrm>
            <a:off x="1217012" y="2135700"/>
            <a:ext cx="7057442" cy="2834737"/>
          </a:xfrm>
          <a:custGeom>
            <a:rect b="b" l="l" r="r" t="t"/>
            <a:pathLst>
              <a:path extrusionOk="0" h="117150" w="111382">
                <a:moveTo>
                  <a:pt x="1955" y="1325"/>
                </a:moveTo>
                <a:cubicBezTo>
                  <a:pt x="1957" y="1329"/>
                  <a:pt x="1961" y="1333"/>
                  <a:pt x="1964" y="1337"/>
                </a:cubicBezTo>
                <a:cubicBezTo>
                  <a:pt x="1961" y="1333"/>
                  <a:pt x="1958" y="1329"/>
                  <a:pt x="1955" y="1325"/>
                </a:cubicBezTo>
                <a:close/>
                <a:moveTo>
                  <a:pt x="51438" y="1"/>
                </a:moveTo>
                <a:cubicBezTo>
                  <a:pt x="43621" y="1"/>
                  <a:pt x="35824" y="94"/>
                  <a:pt x="28028" y="260"/>
                </a:cubicBezTo>
                <a:cubicBezTo>
                  <a:pt x="23594" y="355"/>
                  <a:pt x="19161" y="482"/>
                  <a:pt x="14727" y="640"/>
                </a:cubicBezTo>
                <a:cubicBezTo>
                  <a:pt x="12510" y="735"/>
                  <a:pt x="10293" y="799"/>
                  <a:pt x="8077" y="894"/>
                </a:cubicBezTo>
                <a:cubicBezTo>
                  <a:pt x="6968" y="957"/>
                  <a:pt x="5860" y="989"/>
                  <a:pt x="4751" y="1052"/>
                </a:cubicBezTo>
                <a:cubicBezTo>
                  <a:pt x="4150" y="1052"/>
                  <a:pt x="3580" y="1084"/>
                  <a:pt x="2978" y="1084"/>
                </a:cubicBezTo>
                <a:cubicBezTo>
                  <a:pt x="2914" y="1084"/>
                  <a:pt x="2689" y="1063"/>
                  <a:pt x="2461" y="1063"/>
                </a:cubicBezTo>
                <a:cubicBezTo>
                  <a:pt x="2126" y="1063"/>
                  <a:pt x="1786" y="1107"/>
                  <a:pt x="1955" y="1325"/>
                </a:cubicBezTo>
                <a:lnTo>
                  <a:pt x="1955" y="1325"/>
                </a:lnTo>
                <a:cubicBezTo>
                  <a:pt x="1926" y="1278"/>
                  <a:pt x="1984" y="1221"/>
                  <a:pt x="2040" y="1221"/>
                </a:cubicBezTo>
                <a:cubicBezTo>
                  <a:pt x="2058" y="1221"/>
                  <a:pt x="2076" y="1227"/>
                  <a:pt x="2091" y="1242"/>
                </a:cubicBezTo>
                <a:cubicBezTo>
                  <a:pt x="2344" y="1464"/>
                  <a:pt x="2091" y="1685"/>
                  <a:pt x="1806" y="1717"/>
                </a:cubicBezTo>
                <a:cubicBezTo>
                  <a:pt x="1964" y="10077"/>
                  <a:pt x="1933" y="18438"/>
                  <a:pt x="1743" y="26799"/>
                </a:cubicBezTo>
                <a:cubicBezTo>
                  <a:pt x="1426" y="41683"/>
                  <a:pt x="761" y="56567"/>
                  <a:pt x="349" y="71452"/>
                </a:cubicBezTo>
                <a:cubicBezTo>
                  <a:pt x="159" y="78894"/>
                  <a:pt x="1" y="86336"/>
                  <a:pt x="1" y="93778"/>
                </a:cubicBezTo>
                <a:cubicBezTo>
                  <a:pt x="1" y="101189"/>
                  <a:pt x="254" y="108599"/>
                  <a:pt x="413" y="116010"/>
                </a:cubicBezTo>
                <a:cubicBezTo>
                  <a:pt x="2313" y="117150"/>
                  <a:pt x="4625" y="117150"/>
                  <a:pt x="6810" y="117150"/>
                </a:cubicBezTo>
                <a:cubicBezTo>
                  <a:pt x="9438" y="117118"/>
                  <a:pt x="12067" y="117118"/>
                  <a:pt x="14664" y="117087"/>
                </a:cubicBezTo>
                <a:cubicBezTo>
                  <a:pt x="33127" y="116960"/>
                  <a:pt x="92190" y="116833"/>
                  <a:pt x="110653" y="116738"/>
                </a:cubicBezTo>
                <a:cubicBezTo>
                  <a:pt x="111318" y="116263"/>
                  <a:pt x="111381" y="115282"/>
                  <a:pt x="111381" y="114585"/>
                </a:cubicBezTo>
                <a:cubicBezTo>
                  <a:pt x="111381" y="113540"/>
                  <a:pt x="111349" y="112526"/>
                  <a:pt x="111318" y="111513"/>
                </a:cubicBezTo>
                <a:cubicBezTo>
                  <a:pt x="111286" y="109328"/>
                  <a:pt x="111286" y="107111"/>
                  <a:pt x="111254" y="104926"/>
                </a:cubicBezTo>
                <a:cubicBezTo>
                  <a:pt x="111223" y="100619"/>
                  <a:pt x="111191" y="96344"/>
                  <a:pt x="111128" y="92068"/>
                </a:cubicBezTo>
                <a:cubicBezTo>
                  <a:pt x="111001" y="76614"/>
                  <a:pt x="110874" y="61128"/>
                  <a:pt x="110748" y="45673"/>
                </a:cubicBezTo>
                <a:cubicBezTo>
                  <a:pt x="110589" y="30504"/>
                  <a:pt x="110463" y="15303"/>
                  <a:pt x="110336" y="133"/>
                </a:cubicBezTo>
                <a:cubicBezTo>
                  <a:pt x="105364" y="70"/>
                  <a:pt x="59792" y="7"/>
                  <a:pt x="54852" y="7"/>
                </a:cubicBezTo>
                <a:cubicBezTo>
                  <a:pt x="53713" y="3"/>
                  <a:pt x="52576" y="1"/>
                  <a:pt x="5143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84" name="Google Shape;2084;p16"/>
          <p:cNvGrpSpPr/>
          <p:nvPr/>
        </p:nvGrpSpPr>
        <p:grpSpPr>
          <a:xfrm>
            <a:off x="-223523" y="341181"/>
            <a:ext cx="2558705" cy="351522"/>
            <a:chOff x="710152" y="1350219"/>
            <a:chExt cx="2558705" cy="351522"/>
          </a:xfrm>
        </p:grpSpPr>
        <p:sp>
          <p:nvSpPr>
            <p:cNvPr id="2085" name="Google Shape;2085;p16"/>
            <p:cNvSpPr/>
            <p:nvPr/>
          </p:nvSpPr>
          <p:spPr>
            <a:xfrm>
              <a:off x="1153741" y="1378412"/>
              <a:ext cx="1736271" cy="318910"/>
            </a:xfrm>
            <a:custGeom>
              <a:rect b="b" l="l" r="r" t="t"/>
              <a:pathLst>
                <a:path extrusionOk="0" h="10610" w="57765">
                  <a:moveTo>
                    <a:pt x="982" y="0"/>
                  </a:moveTo>
                  <a:lnTo>
                    <a:pt x="0" y="95"/>
                  </a:lnTo>
                  <a:lnTo>
                    <a:pt x="254" y="729"/>
                  </a:lnTo>
                  <a:lnTo>
                    <a:pt x="254" y="2312"/>
                  </a:lnTo>
                  <a:lnTo>
                    <a:pt x="159" y="8329"/>
                  </a:lnTo>
                  <a:lnTo>
                    <a:pt x="32" y="9311"/>
                  </a:lnTo>
                  <a:lnTo>
                    <a:pt x="570" y="9469"/>
                  </a:lnTo>
                  <a:lnTo>
                    <a:pt x="1520" y="9501"/>
                  </a:lnTo>
                  <a:lnTo>
                    <a:pt x="16721" y="9913"/>
                  </a:lnTo>
                  <a:lnTo>
                    <a:pt x="37940" y="10419"/>
                  </a:lnTo>
                  <a:lnTo>
                    <a:pt x="55833" y="10546"/>
                  </a:lnTo>
                  <a:lnTo>
                    <a:pt x="56434" y="10609"/>
                  </a:lnTo>
                  <a:lnTo>
                    <a:pt x="56846" y="10483"/>
                  </a:lnTo>
                  <a:lnTo>
                    <a:pt x="56466" y="10261"/>
                  </a:lnTo>
                  <a:lnTo>
                    <a:pt x="56213" y="9754"/>
                  </a:lnTo>
                  <a:lnTo>
                    <a:pt x="56181" y="9026"/>
                  </a:lnTo>
                  <a:lnTo>
                    <a:pt x="57131" y="8393"/>
                  </a:lnTo>
                  <a:lnTo>
                    <a:pt x="56529" y="8171"/>
                  </a:lnTo>
                  <a:lnTo>
                    <a:pt x="56086" y="7474"/>
                  </a:lnTo>
                  <a:lnTo>
                    <a:pt x="56213" y="6429"/>
                  </a:lnTo>
                  <a:lnTo>
                    <a:pt x="57226" y="5796"/>
                  </a:lnTo>
                  <a:lnTo>
                    <a:pt x="56688" y="5574"/>
                  </a:lnTo>
                  <a:lnTo>
                    <a:pt x="56213" y="4687"/>
                  </a:lnTo>
                  <a:lnTo>
                    <a:pt x="56308" y="4212"/>
                  </a:lnTo>
                  <a:lnTo>
                    <a:pt x="57195" y="3484"/>
                  </a:lnTo>
                  <a:lnTo>
                    <a:pt x="57765" y="3104"/>
                  </a:lnTo>
                  <a:lnTo>
                    <a:pt x="57005" y="2502"/>
                  </a:lnTo>
                  <a:lnTo>
                    <a:pt x="56751" y="1647"/>
                  </a:lnTo>
                  <a:lnTo>
                    <a:pt x="57100" y="824"/>
                  </a:lnTo>
                  <a:lnTo>
                    <a:pt x="57005" y="665"/>
                  </a:lnTo>
                  <a:lnTo>
                    <a:pt x="43545" y="475"/>
                  </a:lnTo>
                  <a:lnTo>
                    <a:pt x="35565" y="444"/>
                  </a:lnTo>
                  <a:lnTo>
                    <a:pt x="29674" y="349"/>
                  </a:lnTo>
                  <a:lnTo>
                    <a:pt x="20585" y="222"/>
                  </a:lnTo>
                  <a:lnTo>
                    <a:pt x="11939" y="127"/>
                  </a:lnTo>
                  <a:lnTo>
                    <a:pt x="2502" y="64"/>
                  </a:lnTo>
                  <a:lnTo>
                    <a:pt x="982" y="0"/>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16"/>
            <p:cNvSpPr/>
            <p:nvPr/>
          </p:nvSpPr>
          <p:spPr>
            <a:xfrm>
              <a:off x="937658" y="1358995"/>
              <a:ext cx="106644" cy="326665"/>
            </a:xfrm>
            <a:custGeom>
              <a:rect b="b" l="l" r="r" t="t"/>
              <a:pathLst>
                <a:path extrusionOk="0" h="10868" w="3548">
                  <a:moveTo>
                    <a:pt x="2262" y="1"/>
                  </a:moveTo>
                  <a:cubicBezTo>
                    <a:pt x="2134" y="1"/>
                    <a:pt x="2010" y="6"/>
                    <a:pt x="1900" y="13"/>
                  </a:cubicBezTo>
                  <a:cubicBezTo>
                    <a:pt x="1014" y="45"/>
                    <a:pt x="634" y="393"/>
                    <a:pt x="634" y="900"/>
                  </a:cubicBezTo>
                  <a:cubicBezTo>
                    <a:pt x="634" y="1438"/>
                    <a:pt x="697" y="1976"/>
                    <a:pt x="697" y="2515"/>
                  </a:cubicBezTo>
                  <a:cubicBezTo>
                    <a:pt x="697" y="3687"/>
                    <a:pt x="634" y="4858"/>
                    <a:pt x="507" y="6030"/>
                  </a:cubicBezTo>
                  <a:cubicBezTo>
                    <a:pt x="380" y="7107"/>
                    <a:pt x="32" y="8215"/>
                    <a:pt x="0" y="9292"/>
                  </a:cubicBezTo>
                  <a:cubicBezTo>
                    <a:pt x="0" y="9862"/>
                    <a:pt x="190" y="10590"/>
                    <a:pt x="1204" y="10812"/>
                  </a:cubicBezTo>
                  <a:cubicBezTo>
                    <a:pt x="1386" y="10850"/>
                    <a:pt x="1570" y="10868"/>
                    <a:pt x="1750" y="10868"/>
                  </a:cubicBezTo>
                  <a:cubicBezTo>
                    <a:pt x="2479" y="10868"/>
                    <a:pt x="3160" y="10579"/>
                    <a:pt x="3516" y="10147"/>
                  </a:cubicBezTo>
                  <a:lnTo>
                    <a:pt x="3547" y="10147"/>
                  </a:lnTo>
                  <a:cubicBezTo>
                    <a:pt x="3516" y="10115"/>
                    <a:pt x="3516" y="10115"/>
                    <a:pt x="3516" y="10115"/>
                  </a:cubicBezTo>
                  <a:cubicBezTo>
                    <a:pt x="2914" y="8089"/>
                    <a:pt x="2946" y="5903"/>
                    <a:pt x="3009" y="3845"/>
                  </a:cubicBezTo>
                  <a:cubicBezTo>
                    <a:pt x="3009" y="2895"/>
                    <a:pt x="2946" y="1881"/>
                    <a:pt x="3231" y="963"/>
                  </a:cubicBezTo>
                  <a:cubicBezTo>
                    <a:pt x="3294" y="805"/>
                    <a:pt x="3389" y="646"/>
                    <a:pt x="3516" y="488"/>
                  </a:cubicBezTo>
                  <a:cubicBezTo>
                    <a:pt x="3452" y="488"/>
                    <a:pt x="3389" y="456"/>
                    <a:pt x="3389" y="393"/>
                  </a:cubicBezTo>
                  <a:cubicBezTo>
                    <a:pt x="3240" y="71"/>
                    <a:pt x="2723" y="1"/>
                    <a:pt x="2262"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16"/>
            <p:cNvSpPr/>
            <p:nvPr/>
          </p:nvSpPr>
          <p:spPr>
            <a:xfrm>
              <a:off x="1039492" y="1360558"/>
              <a:ext cx="122845" cy="314912"/>
            </a:xfrm>
            <a:custGeom>
              <a:rect b="b" l="l" r="r" t="t"/>
              <a:pathLst>
                <a:path extrusionOk="0" h="10477" w="4087">
                  <a:moveTo>
                    <a:pt x="1952" y="1"/>
                  </a:moveTo>
                  <a:cubicBezTo>
                    <a:pt x="1768" y="1"/>
                    <a:pt x="1580" y="19"/>
                    <a:pt x="1394" y="56"/>
                  </a:cubicBezTo>
                  <a:cubicBezTo>
                    <a:pt x="413" y="278"/>
                    <a:pt x="254" y="848"/>
                    <a:pt x="191" y="1418"/>
                  </a:cubicBezTo>
                  <a:cubicBezTo>
                    <a:pt x="33" y="2368"/>
                    <a:pt x="33" y="3318"/>
                    <a:pt x="1" y="4300"/>
                  </a:cubicBezTo>
                  <a:cubicBezTo>
                    <a:pt x="1" y="6200"/>
                    <a:pt x="349" y="8100"/>
                    <a:pt x="476" y="10032"/>
                  </a:cubicBezTo>
                  <a:cubicBezTo>
                    <a:pt x="994" y="10265"/>
                    <a:pt x="1597" y="10477"/>
                    <a:pt x="2216" y="10477"/>
                  </a:cubicBezTo>
                  <a:cubicBezTo>
                    <a:pt x="2353" y="10477"/>
                    <a:pt x="2491" y="10466"/>
                    <a:pt x="2629" y="10443"/>
                  </a:cubicBezTo>
                  <a:cubicBezTo>
                    <a:pt x="3801" y="10285"/>
                    <a:pt x="3738" y="9493"/>
                    <a:pt x="3770" y="8923"/>
                  </a:cubicBezTo>
                  <a:cubicBezTo>
                    <a:pt x="3801" y="7942"/>
                    <a:pt x="3801" y="6928"/>
                    <a:pt x="3833" y="5946"/>
                  </a:cubicBezTo>
                  <a:cubicBezTo>
                    <a:pt x="3865" y="4965"/>
                    <a:pt x="3896" y="3983"/>
                    <a:pt x="3896" y="3001"/>
                  </a:cubicBezTo>
                  <a:cubicBezTo>
                    <a:pt x="3928" y="2273"/>
                    <a:pt x="4086" y="1386"/>
                    <a:pt x="3579" y="689"/>
                  </a:cubicBezTo>
                  <a:cubicBezTo>
                    <a:pt x="3548" y="689"/>
                    <a:pt x="3548" y="658"/>
                    <a:pt x="3548" y="626"/>
                  </a:cubicBezTo>
                  <a:cubicBezTo>
                    <a:pt x="3516" y="594"/>
                    <a:pt x="3484" y="563"/>
                    <a:pt x="3453" y="531"/>
                  </a:cubicBezTo>
                  <a:cubicBezTo>
                    <a:pt x="3114" y="192"/>
                    <a:pt x="2552" y="1"/>
                    <a:pt x="1952"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16"/>
            <p:cNvSpPr/>
            <p:nvPr/>
          </p:nvSpPr>
          <p:spPr>
            <a:xfrm>
              <a:off x="718719" y="1381358"/>
              <a:ext cx="227535" cy="282751"/>
            </a:xfrm>
            <a:custGeom>
              <a:rect b="b" l="l" r="r" t="t"/>
              <a:pathLst>
                <a:path extrusionOk="0" h="9407" w="7570">
                  <a:moveTo>
                    <a:pt x="2652" y="1"/>
                  </a:moveTo>
                  <a:cubicBezTo>
                    <a:pt x="2189" y="1"/>
                    <a:pt x="1734" y="20"/>
                    <a:pt x="1331" y="92"/>
                  </a:cubicBezTo>
                  <a:cubicBezTo>
                    <a:pt x="349" y="314"/>
                    <a:pt x="349" y="821"/>
                    <a:pt x="349" y="1359"/>
                  </a:cubicBezTo>
                  <a:cubicBezTo>
                    <a:pt x="349" y="1708"/>
                    <a:pt x="349" y="2088"/>
                    <a:pt x="349" y="2468"/>
                  </a:cubicBezTo>
                  <a:cubicBezTo>
                    <a:pt x="349" y="3196"/>
                    <a:pt x="349" y="3924"/>
                    <a:pt x="349" y="4653"/>
                  </a:cubicBezTo>
                  <a:cubicBezTo>
                    <a:pt x="349" y="5349"/>
                    <a:pt x="349" y="6014"/>
                    <a:pt x="317" y="6711"/>
                  </a:cubicBezTo>
                  <a:cubicBezTo>
                    <a:pt x="317" y="7313"/>
                    <a:pt x="0" y="8548"/>
                    <a:pt x="697" y="9023"/>
                  </a:cubicBezTo>
                  <a:cubicBezTo>
                    <a:pt x="1214" y="9368"/>
                    <a:pt x="2172" y="9406"/>
                    <a:pt x="2990" y="9406"/>
                  </a:cubicBezTo>
                  <a:cubicBezTo>
                    <a:pt x="3223" y="9406"/>
                    <a:pt x="3445" y="9403"/>
                    <a:pt x="3642" y="9403"/>
                  </a:cubicBezTo>
                  <a:lnTo>
                    <a:pt x="7063" y="9403"/>
                  </a:lnTo>
                  <a:cubicBezTo>
                    <a:pt x="6873" y="9023"/>
                    <a:pt x="6873" y="8580"/>
                    <a:pt x="6936" y="8168"/>
                  </a:cubicBezTo>
                  <a:cubicBezTo>
                    <a:pt x="7063" y="7155"/>
                    <a:pt x="7284" y="6173"/>
                    <a:pt x="7379" y="5159"/>
                  </a:cubicBezTo>
                  <a:cubicBezTo>
                    <a:pt x="7506" y="4146"/>
                    <a:pt x="7569" y="3133"/>
                    <a:pt x="7569" y="2119"/>
                  </a:cubicBezTo>
                  <a:cubicBezTo>
                    <a:pt x="7569" y="1613"/>
                    <a:pt x="7569" y="1074"/>
                    <a:pt x="7538" y="536"/>
                  </a:cubicBezTo>
                  <a:cubicBezTo>
                    <a:pt x="7506" y="377"/>
                    <a:pt x="7506" y="219"/>
                    <a:pt x="7506" y="29"/>
                  </a:cubicBezTo>
                  <a:lnTo>
                    <a:pt x="4276" y="29"/>
                  </a:lnTo>
                  <a:cubicBezTo>
                    <a:pt x="3775" y="29"/>
                    <a:pt x="3208" y="1"/>
                    <a:pt x="2652"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16"/>
            <p:cNvSpPr/>
            <p:nvPr/>
          </p:nvSpPr>
          <p:spPr>
            <a:xfrm>
              <a:off x="2830018" y="1406005"/>
              <a:ext cx="262763" cy="283713"/>
            </a:xfrm>
            <a:custGeom>
              <a:rect b="b" l="l" r="r" t="t"/>
              <a:pathLst>
                <a:path extrusionOk="0" h="9439" w="8742">
                  <a:moveTo>
                    <a:pt x="1584" y="1"/>
                  </a:moveTo>
                  <a:lnTo>
                    <a:pt x="1584" y="1"/>
                  </a:lnTo>
                  <a:cubicBezTo>
                    <a:pt x="855" y="698"/>
                    <a:pt x="1077" y="1679"/>
                    <a:pt x="2217" y="2154"/>
                  </a:cubicBezTo>
                  <a:cubicBezTo>
                    <a:pt x="2376" y="2218"/>
                    <a:pt x="2376" y="2376"/>
                    <a:pt x="2154" y="2408"/>
                  </a:cubicBezTo>
                  <a:cubicBezTo>
                    <a:pt x="380" y="2788"/>
                    <a:pt x="95" y="4181"/>
                    <a:pt x="1679" y="4814"/>
                  </a:cubicBezTo>
                  <a:cubicBezTo>
                    <a:pt x="1837" y="4878"/>
                    <a:pt x="1869" y="5036"/>
                    <a:pt x="1679" y="5068"/>
                  </a:cubicBezTo>
                  <a:cubicBezTo>
                    <a:pt x="127" y="5543"/>
                    <a:pt x="0" y="6778"/>
                    <a:pt x="1489" y="7348"/>
                  </a:cubicBezTo>
                  <a:cubicBezTo>
                    <a:pt x="1647" y="7380"/>
                    <a:pt x="1647" y="7538"/>
                    <a:pt x="1489" y="7601"/>
                  </a:cubicBezTo>
                  <a:cubicBezTo>
                    <a:pt x="317" y="7981"/>
                    <a:pt x="190" y="8868"/>
                    <a:pt x="1077" y="9438"/>
                  </a:cubicBezTo>
                  <a:cubicBezTo>
                    <a:pt x="3041" y="8710"/>
                    <a:pt x="5131" y="8108"/>
                    <a:pt x="7253" y="7570"/>
                  </a:cubicBezTo>
                  <a:cubicBezTo>
                    <a:pt x="7728" y="7443"/>
                    <a:pt x="8203" y="7316"/>
                    <a:pt x="8709" y="7190"/>
                  </a:cubicBezTo>
                  <a:cubicBezTo>
                    <a:pt x="7696" y="6525"/>
                    <a:pt x="7126" y="5638"/>
                    <a:pt x="7126" y="4688"/>
                  </a:cubicBezTo>
                  <a:cubicBezTo>
                    <a:pt x="7126" y="3991"/>
                    <a:pt x="7474" y="2883"/>
                    <a:pt x="8741" y="2693"/>
                  </a:cubicBezTo>
                  <a:cubicBezTo>
                    <a:pt x="8424" y="2566"/>
                    <a:pt x="8139" y="2471"/>
                    <a:pt x="7823" y="2376"/>
                  </a:cubicBezTo>
                  <a:cubicBezTo>
                    <a:pt x="6683" y="1996"/>
                    <a:pt x="5542" y="1584"/>
                    <a:pt x="4434" y="1173"/>
                  </a:cubicBezTo>
                  <a:cubicBezTo>
                    <a:pt x="3959" y="983"/>
                    <a:pt x="3452" y="793"/>
                    <a:pt x="2977" y="571"/>
                  </a:cubicBezTo>
                  <a:cubicBezTo>
                    <a:pt x="2661" y="444"/>
                    <a:pt x="2376" y="317"/>
                    <a:pt x="2091" y="191"/>
                  </a:cubicBezTo>
                  <a:cubicBezTo>
                    <a:pt x="1996" y="159"/>
                    <a:pt x="1901" y="96"/>
                    <a:pt x="1806" y="64"/>
                  </a:cubicBezTo>
                  <a:cubicBezTo>
                    <a:pt x="1711" y="64"/>
                    <a:pt x="1647" y="32"/>
                    <a:pt x="1584" y="1"/>
                  </a:cubicBez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16"/>
            <p:cNvSpPr/>
            <p:nvPr/>
          </p:nvSpPr>
          <p:spPr>
            <a:xfrm>
              <a:off x="1178478" y="1448837"/>
              <a:ext cx="1684873" cy="35798"/>
            </a:xfrm>
            <a:custGeom>
              <a:rect b="b" l="l" r="r" t="t"/>
              <a:pathLst>
                <a:path extrusionOk="0" h="1191" w="56055">
                  <a:moveTo>
                    <a:pt x="159" y="1"/>
                  </a:moveTo>
                  <a:cubicBezTo>
                    <a:pt x="32" y="1"/>
                    <a:pt x="1" y="64"/>
                    <a:pt x="1" y="96"/>
                  </a:cubicBezTo>
                  <a:cubicBezTo>
                    <a:pt x="1" y="159"/>
                    <a:pt x="32" y="223"/>
                    <a:pt x="159" y="223"/>
                  </a:cubicBezTo>
                  <a:cubicBezTo>
                    <a:pt x="4276" y="508"/>
                    <a:pt x="8488" y="571"/>
                    <a:pt x="12637" y="698"/>
                  </a:cubicBezTo>
                  <a:cubicBezTo>
                    <a:pt x="19984" y="951"/>
                    <a:pt x="27331" y="1078"/>
                    <a:pt x="34710" y="1141"/>
                  </a:cubicBezTo>
                  <a:cubicBezTo>
                    <a:pt x="37790" y="1168"/>
                    <a:pt x="40883" y="1190"/>
                    <a:pt x="43977" y="1190"/>
                  </a:cubicBezTo>
                  <a:cubicBezTo>
                    <a:pt x="48008" y="1190"/>
                    <a:pt x="52042" y="1153"/>
                    <a:pt x="56055" y="1046"/>
                  </a:cubicBezTo>
                  <a:lnTo>
                    <a:pt x="56055" y="888"/>
                  </a:lnTo>
                  <a:cubicBezTo>
                    <a:pt x="52128" y="888"/>
                    <a:pt x="48201" y="919"/>
                    <a:pt x="44274" y="919"/>
                  </a:cubicBezTo>
                  <a:cubicBezTo>
                    <a:pt x="43308" y="923"/>
                    <a:pt x="42341" y="925"/>
                    <a:pt x="41374" y="925"/>
                  </a:cubicBezTo>
                  <a:cubicBezTo>
                    <a:pt x="34987" y="925"/>
                    <a:pt x="28582" y="839"/>
                    <a:pt x="22201" y="729"/>
                  </a:cubicBezTo>
                  <a:cubicBezTo>
                    <a:pt x="18495" y="634"/>
                    <a:pt x="14790" y="539"/>
                    <a:pt x="11053" y="413"/>
                  </a:cubicBezTo>
                  <a:cubicBezTo>
                    <a:pt x="7443" y="286"/>
                    <a:pt x="3801" y="96"/>
                    <a:pt x="159" y="1"/>
                  </a:cubicBezTo>
                  <a:close/>
                </a:path>
              </a:pathLst>
            </a:custGeom>
            <a:solidFill>
              <a:srgbClr val="1D1D1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16"/>
            <p:cNvSpPr/>
            <p:nvPr/>
          </p:nvSpPr>
          <p:spPr>
            <a:xfrm>
              <a:off x="3028968" y="1490737"/>
              <a:ext cx="229429" cy="129488"/>
            </a:xfrm>
            <a:custGeom>
              <a:rect b="b" l="l" r="r" t="t"/>
              <a:pathLst>
                <a:path extrusionOk="0" h="4308" w="7633">
                  <a:moveTo>
                    <a:pt x="2502" y="0"/>
                  </a:moveTo>
                  <a:cubicBezTo>
                    <a:pt x="2470" y="0"/>
                    <a:pt x="2470" y="32"/>
                    <a:pt x="2407" y="64"/>
                  </a:cubicBezTo>
                  <a:cubicBezTo>
                    <a:pt x="0" y="950"/>
                    <a:pt x="950" y="3167"/>
                    <a:pt x="2375" y="4307"/>
                  </a:cubicBezTo>
                  <a:cubicBezTo>
                    <a:pt x="2945" y="4149"/>
                    <a:pt x="3516" y="3991"/>
                    <a:pt x="4086" y="3832"/>
                  </a:cubicBezTo>
                  <a:cubicBezTo>
                    <a:pt x="4624" y="3642"/>
                    <a:pt x="5162" y="3452"/>
                    <a:pt x="5637" y="3231"/>
                  </a:cubicBezTo>
                  <a:cubicBezTo>
                    <a:pt x="6144" y="3041"/>
                    <a:pt x="7189" y="2629"/>
                    <a:pt x="7347" y="2217"/>
                  </a:cubicBezTo>
                  <a:cubicBezTo>
                    <a:pt x="7632" y="1394"/>
                    <a:pt x="5352" y="919"/>
                    <a:pt x="4497" y="634"/>
                  </a:cubicBezTo>
                  <a:cubicBezTo>
                    <a:pt x="3832" y="412"/>
                    <a:pt x="3167" y="190"/>
                    <a:pt x="2502"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16"/>
            <p:cNvSpPr/>
            <p:nvPr/>
          </p:nvSpPr>
          <p:spPr>
            <a:xfrm>
              <a:off x="710152" y="1350219"/>
              <a:ext cx="2558705" cy="351522"/>
            </a:xfrm>
            <a:custGeom>
              <a:rect b="b" l="l" r="r" t="t"/>
              <a:pathLst>
                <a:path extrusionOk="0" h="11695" w="85127">
                  <a:moveTo>
                    <a:pt x="14917" y="1065"/>
                  </a:moveTo>
                  <a:lnTo>
                    <a:pt x="14917" y="1065"/>
                  </a:lnTo>
                  <a:cubicBezTo>
                    <a:pt x="19065" y="1192"/>
                    <a:pt x="23245" y="1192"/>
                    <a:pt x="27362" y="1223"/>
                  </a:cubicBezTo>
                  <a:cubicBezTo>
                    <a:pt x="42120" y="1382"/>
                    <a:pt x="56878" y="1540"/>
                    <a:pt x="71636" y="1698"/>
                  </a:cubicBezTo>
                  <a:cubicBezTo>
                    <a:pt x="71636" y="1730"/>
                    <a:pt x="71667" y="1730"/>
                    <a:pt x="71667" y="1730"/>
                  </a:cubicBezTo>
                  <a:cubicBezTo>
                    <a:pt x="70876" y="2490"/>
                    <a:pt x="71129" y="3504"/>
                    <a:pt x="72174" y="4105"/>
                  </a:cubicBezTo>
                  <a:cubicBezTo>
                    <a:pt x="72079" y="4105"/>
                    <a:pt x="72016" y="4137"/>
                    <a:pt x="71953" y="4169"/>
                  </a:cubicBezTo>
                  <a:lnTo>
                    <a:pt x="71636" y="4169"/>
                  </a:lnTo>
                  <a:lnTo>
                    <a:pt x="71636" y="4327"/>
                  </a:lnTo>
                  <a:cubicBezTo>
                    <a:pt x="70496" y="4897"/>
                    <a:pt x="70369" y="6005"/>
                    <a:pt x="71477" y="6702"/>
                  </a:cubicBezTo>
                  <a:cubicBezTo>
                    <a:pt x="67392" y="6639"/>
                    <a:pt x="63307" y="6639"/>
                    <a:pt x="59190" y="6639"/>
                  </a:cubicBezTo>
                  <a:cubicBezTo>
                    <a:pt x="51874" y="6607"/>
                    <a:pt x="44559" y="6575"/>
                    <a:pt x="37243" y="6544"/>
                  </a:cubicBezTo>
                  <a:cubicBezTo>
                    <a:pt x="33570" y="6512"/>
                    <a:pt x="29896" y="6512"/>
                    <a:pt x="26254" y="6480"/>
                  </a:cubicBezTo>
                  <a:cubicBezTo>
                    <a:pt x="23574" y="6457"/>
                    <a:pt x="20860" y="6382"/>
                    <a:pt x="18161" y="6382"/>
                  </a:cubicBezTo>
                  <a:cubicBezTo>
                    <a:pt x="17193" y="6382"/>
                    <a:pt x="16227" y="6392"/>
                    <a:pt x="15265" y="6417"/>
                  </a:cubicBezTo>
                  <a:lnTo>
                    <a:pt x="15202" y="6417"/>
                  </a:lnTo>
                  <a:cubicBezTo>
                    <a:pt x="15265" y="5404"/>
                    <a:pt x="15297" y="4390"/>
                    <a:pt x="15297" y="3377"/>
                  </a:cubicBezTo>
                  <a:cubicBezTo>
                    <a:pt x="15297" y="3029"/>
                    <a:pt x="15297" y="2680"/>
                    <a:pt x="15297" y="2332"/>
                  </a:cubicBezTo>
                  <a:cubicBezTo>
                    <a:pt x="15297" y="1952"/>
                    <a:pt x="15170" y="1477"/>
                    <a:pt x="14917" y="1065"/>
                  </a:cubicBezTo>
                  <a:close/>
                  <a:moveTo>
                    <a:pt x="79648" y="4644"/>
                  </a:moveTo>
                  <a:cubicBezTo>
                    <a:pt x="80313" y="4865"/>
                    <a:pt x="80978" y="5087"/>
                    <a:pt x="81643" y="5309"/>
                  </a:cubicBezTo>
                  <a:cubicBezTo>
                    <a:pt x="82498" y="5594"/>
                    <a:pt x="84778" y="6069"/>
                    <a:pt x="84493" y="6892"/>
                  </a:cubicBezTo>
                  <a:cubicBezTo>
                    <a:pt x="84335" y="7304"/>
                    <a:pt x="83290" y="7716"/>
                    <a:pt x="82783" y="7906"/>
                  </a:cubicBezTo>
                  <a:cubicBezTo>
                    <a:pt x="82308" y="8127"/>
                    <a:pt x="81770" y="8317"/>
                    <a:pt x="81232" y="8476"/>
                  </a:cubicBezTo>
                  <a:cubicBezTo>
                    <a:pt x="80662" y="8666"/>
                    <a:pt x="80091" y="8824"/>
                    <a:pt x="79521" y="8982"/>
                  </a:cubicBezTo>
                  <a:cubicBezTo>
                    <a:pt x="78096" y="7842"/>
                    <a:pt x="77146" y="5594"/>
                    <a:pt x="79553" y="4739"/>
                  </a:cubicBezTo>
                  <a:cubicBezTo>
                    <a:pt x="79585" y="4707"/>
                    <a:pt x="79616" y="4675"/>
                    <a:pt x="79648" y="4644"/>
                  </a:cubicBezTo>
                  <a:close/>
                  <a:moveTo>
                    <a:pt x="15265" y="6607"/>
                  </a:moveTo>
                  <a:cubicBezTo>
                    <a:pt x="17584" y="6713"/>
                    <a:pt x="19933" y="6731"/>
                    <a:pt x="22279" y="6731"/>
                  </a:cubicBezTo>
                  <a:cubicBezTo>
                    <a:pt x="23397" y="6731"/>
                    <a:pt x="24514" y="6727"/>
                    <a:pt x="25627" y="6727"/>
                  </a:cubicBezTo>
                  <a:cubicBezTo>
                    <a:pt x="26355" y="6727"/>
                    <a:pt x="27082" y="6728"/>
                    <a:pt x="27806" y="6734"/>
                  </a:cubicBezTo>
                  <a:cubicBezTo>
                    <a:pt x="38510" y="6804"/>
                    <a:pt x="49232" y="6908"/>
                    <a:pt x="59945" y="6908"/>
                  </a:cubicBezTo>
                  <a:cubicBezTo>
                    <a:pt x="63812" y="6908"/>
                    <a:pt x="67677" y="6894"/>
                    <a:pt x="71541" y="6860"/>
                  </a:cubicBezTo>
                  <a:lnTo>
                    <a:pt x="71541" y="6860"/>
                  </a:lnTo>
                  <a:cubicBezTo>
                    <a:pt x="70179" y="7462"/>
                    <a:pt x="70147" y="8666"/>
                    <a:pt x="71509" y="9331"/>
                  </a:cubicBezTo>
                  <a:lnTo>
                    <a:pt x="71477" y="9331"/>
                  </a:lnTo>
                  <a:cubicBezTo>
                    <a:pt x="67329" y="9236"/>
                    <a:pt x="63180" y="9204"/>
                    <a:pt x="59032" y="9172"/>
                  </a:cubicBezTo>
                  <a:cubicBezTo>
                    <a:pt x="51716" y="9141"/>
                    <a:pt x="44400" y="9077"/>
                    <a:pt x="37053" y="9014"/>
                  </a:cubicBezTo>
                  <a:cubicBezTo>
                    <a:pt x="33380" y="8982"/>
                    <a:pt x="29738" y="8982"/>
                    <a:pt x="26064" y="8951"/>
                  </a:cubicBezTo>
                  <a:cubicBezTo>
                    <a:pt x="24227" y="8919"/>
                    <a:pt x="22390" y="8919"/>
                    <a:pt x="20554" y="8919"/>
                  </a:cubicBezTo>
                  <a:cubicBezTo>
                    <a:pt x="19667" y="8887"/>
                    <a:pt x="18748" y="8887"/>
                    <a:pt x="17830" y="8887"/>
                  </a:cubicBezTo>
                  <a:lnTo>
                    <a:pt x="16437" y="8887"/>
                  </a:lnTo>
                  <a:cubicBezTo>
                    <a:pt x="16238" y="8887"/>
                    <a:pt x="15945" y="8908"/>
                    <a:pt x="15673" y="8908"/>
                  </a:cubicBezTo>
                  <a:cubicBezTo>
                    <a:pt x="15468" y="8908"/>
                    <a:pt x="15274" y="8896"/>
                    <a:pt x="15138" y="8856"/>
                  </a:cubicBezTo>
                  <a:cubicBezTo>
                    <a:pt x="15138" y="8096"/>
                    <a:pt x="15170" y="7367"/>
                    <a:pt x="15202" y="6607"/>
                  </a:cubicBezTo>
                  <a:close/>
                  <a:moveTo>
                    <a:pt x="3076" y="1041"/>
                  </a:moveTo>
                  <a:cubicBezTo>
                    <a:pt x="3587" y="1041"/>
                    <a:pt x="4102" y="1065"/>
                    <a:pt x="4561" y="1065"/>
                  </a:cubicBezTo>
                  <a:cubicBezTo>
                    <a:pt x="5637" y="1065"/>
                    <a:pt x="6714" y="1097"/>
                    <a:pt x="7791" y="1097"/>
                  </a:cubicBezTo>
                  <a:cubicBezTo>
                    <a:pt x="7791" y="1255"/>
                    <a:pt x="7791" y="1413"/>
                    <a:pt x="7823" y="1603"/>
                  </a:cubicBezTo>
                  <a:cubicBezTo>
                    <a:pt x="7854" y="2110"/>
                    <a:pt x="7854" y="2649"/>
                    <a:pt x="7854" y="3155"/>
                  </a:cubicBezTo>
                  <a:cubicBezTo>
                    <a:pt x="7854" y="4169"/>
                    <a:pt x="7791" y="5182"/>
                    <a:pt x="7664" y="6195"/>
                  </a:cubicBezTo>
                  <a:cubicBezTo>
                    <a:pt x="7569" y="7209"/>
                    <a:pt x="7348" y="8191"/>
                    <a:pt x="7221" y="9204"/>
                  </a:cubicBezTo>
                  <a:cubicBezTo>
                    <a:pt x="7158" y="9616"/>
                    <a:pt x="7158" y="10059"/>
                    <a:pt x="7348" y="10471"/>
                  </a:cubicBezTo>
                  <a:cubicBezTo>
                    <a:pt x="6208" y="10471"/>
                    <a:pt x="5067" y="10439"/>
                    <a:pt x="3927" y="10439"/>
                  </a:cubicBezTo>
                  <a:cubicBezTo>
                    <a:pt x="3730" y="10439"/>
                    <a:pt x="3508" y="10442"/>
                    <a:pt x="3275" y="10442"/>
                  </a:cubicBezTo>
                  <a:cubicBezTo>
                    <a:pt x="2457" y="10442"/>
                    <a:pt x="1499" y="10404"/>
                    <a:pt x="982" y="10059"/>
                  </a:cubicBezTo>
                  <a:cubicBezTo>
                    <a:pt x="285" y="9584"/>
                    <a:pt x="602" y="8349"/>
                    <a:pt x="602" y="7747"/>
                  </a:cubicBezTo>
                  <a:cubicBezTo>
                    <a:pt x="634" y="7082"/>
                    <a:pt x="634" y="6385"/>
                    <a:pt x="634" y="5689"/>
                  </a:cubicBezTo>
                  <a:cubicBezTo>
                    <a:pt x="634" y="4960"/>
                    <a:pt x="634" y="4232"/>
                    <a:pt x="634" y="3504"/>
                  </a:cubicBezTo>
                  <a:cubicBezTo>
                    <a:pt x="634" y="3124"/>
                    <a:pt x="634" y="2775"/>
                    <a:pt x="634" y="2395"/>
                  </a:cubicBezTo>
                  <a:cubicBezTo>
                    <a:pt x="634" y="1857"/>
                    <a:pt x="634" y="1350"/>
                    <a:pt x="1616" y="1160"/>
                  </a:cubicBezTo>
                  <a:cubicBezTo>
                    <a:pt x="2059" y="1065"/>
                    <a:pt x="2566" y="1041"/>
                    <a:pt x="3076" y="1041"/>
                  </a:cubicBezTo>
                  <a:close/>
                  <a:moveTo>
                    <a:pt x="12909" y="345"/>
                  </a:moveTo>
                  <a:cubicBezTo>
                    <a:pt x="13509" y="345"/>
                    <a:pt x="14071" y="536"/>
                    <a:pt x="14410" y="875"/>
                  </a:cubicBezTo>
                  <a:cubicBezTo>
                    <a:pt x="14441" y="907"/>
                    <a:pt x="14473" y="938"/>
                    <a:pt x="14505" y="970"/>
                  </a:cubicBezTo>
                  <a:cubicBezTo>
                    <a:pt x="14505" y="1002"/>
                    <a:pt x="14505" y="1033"/>
                    <a:pt x="14536" y="1033"/>
                  </a:cubicBezTo>
                  <a:cubicBezTo>
                    <a:pt x="15043" y="1730"/>
                    <a:pt x="14885" y="2617"/>
                    <a:pt x="14853" y="3345"/>
                  </a:cubicBezTo>
                  <a:cubicBezTo>
                    <a:pt x="14853" y="4327"/>
                    <a:pt x="14822" y="5309"/>
                    <a:pt x="14790" y="6290"/>
                  </a:cubicBezTo>
                  <a:cubicBezTo>
                    <a:pt x="14758" y="7272"/>
                    <a:pt x="14758" y="8286"/>
                    <a:pt x="14727" y="9267"/>
                  </a:cubicBezTo>
                  <a:cubicBezTo>
                    <a:pt x="14695" y="9837"/>
                    <a:pt x="14758" y="10629"/>
                    <a:pt x="13586" y="10787"/>
                  </a:cubicBezTo>
                  <a:cubicBezTo>
                    <a:pt x="13448" y="10810"/>
                    <a:pt x="13310" y="10821"/>
                    <a:pt x="13173" y="10821"/>
                  </a:cubicBezTo>
                  <a:cubicBezTo>
                    <a:pt x="12554" y="10821"/>
                    <a:pt x="11951" y="10609"/>
                    <a:pt x="11433" y="10376"/>
                  </a:cubicBezTo>
                  <a:cubicBezTo>
                    <a:pt x="11306" y="8444"/>
                    <a:pt x="10958" y="6544"/>
                    <a:pt x="10958" y="4644"/>
                  </a:cubicBezTo>
                  <a:cubicBezTo>
                    <a:pt x="10990" y="3662"/>
                    <a:pt x="10990" y="2712"/>
                    <a:pt x="11148" y="1762"/>
                  </a:cubicBezTo>
                  <a:cubicBezTo>
                    <a:pt x="11211" y="1192"/>
                    <a:pt x="11370" y="622"/>
                    <a:pt x="12351" y="400"/>
                  </a:cubicBezTo>
                  <a:cubicBezTo>
                    <a:pt x="12537" y="363"/>
                    <a:pt x="12725" y="345"/>
                    <a:pt x="12909" y="345"/>
                  </a:cubicBezTo>
                  <a:close/>
                  <a:moveTo>
                    <a:pt x="9831" y="293"/>
                  </a:moveTo>
                  <a:cubicBezTo>
                    <a:pt x="10292" y="293"/>
                    <a:pt x="10809" y="363"/>
                    <a:pt x="10958" y="685"/>
                  </a:cubicBezTo>
                  <a:cubicBezTo>
                    <a:pt x="10958" y="748"/>
                    <a:pt x="11021" y="780"/>
                    <a:pt x="11085" y="780"/>
                  </a:cubicBezTo>
                  <a:cubicBezTo>
                    <a:pt x="10958" y="907"/>
                    <a:pt x="10863" y="1065"/>
                    <a:pt x="10800" y="1255"/>
                  </a:cubicBezTo>
                  <a:cubicBezTo>
                    <a:pt x="10515" y="2173"/>
                    <a:pt x="10578" y="3187"/>
                    <a:pt x="10578" y="4137"/>
                  </a:cubicBezTo>
                  <a:cubicBezTo>
                    <a:pt x="10515" y="6195"/>
                    <a:pt x="10483" y="8381"/>
                    <a:pt x="11085" y="10407"/>
                  </a:cubicBezTo>
                  <a:cubicBezTo>
                    <a:pt x="11085" y="10407"/>
                    <a:pt x="11085" y="10407"/>
                    <a:pt x="11085" y="10439"/>
                  </a:cubicBezTo>
                  <a:cubicBezTo>
                    <a:pt x="10729" y="10871"/>
                    <a:pt x="10048" y="11160"/>
                    <a:pt x="9319" y="11160"/>
                  </a:cubicBezTo>
                  <a:cubicBezTo>
                    <a:pt x="9139" y="11160"/>
                    <a:pt x="8955" y="11142"/>
                    <a:pt x="8773" y="11104"/>
                  </a:cubicBezTo>
                  <a:cubicBezTo>
                    <a:pt x="7759" y="10882"/>
                    <a:pt x="7569" y="10154"/>
                    <a:pt x="7569" y="9584"/>
                  </a:cubicBezTo>
                  <a:cubicBezTo>
                    <a:pt x="7601" y="8476"/>
                    <a:pt x="7918" y="7399"/>
                    <a:pt x="8044" y="6322"/>
                  </a:cubicBezTo>
                  <a:cubicBezTo>
                    <a:pt x="8203" y="5150"/>
                    <a:pt x="8266" y="3979"/>
                    <a:pt x="8266" y="2807"/>
                  </a:cubicBezTo>
                  <a:cubicBezTo>
                    <a:pt x="8266" y="2268"/>
                    <a:pt x="8203" y="1730"/>
                    <a:pt x="8203" y="1192"/>
                  </a:cubicBezTo>
                  <a:cubicBezTo>
                    <a:pt x="8203" y="685"/>
                    <a:pt x="8583" y="337"/>
                    <a:pt x="9469" y="305"/>
                  </a:cubicBezTo>
                  <a:cubicBezTo>
                    <a:pt x="9579" y="298"/>
                    <a:pt x="9703" y="293"/>
                    <a:pt x="9831" y="293"/>
                  </a:cubicBezTo>
                  <a:close/>
                  <a:moveTo>
                    <a:pt x="72111" y="1857"/>
                  </a:moveTo>
                  <a:cubicBezTo>
                    <a:pt x="72174" y="1888"/>
                    <a:pt x="72238" y="1888"/>
                    <a:pt x="72333" y="1920"/>
                  </a:cubicBezTo>
                  <a:lnTo>
                    <a:pt x="72618" y="2047"/>
                  </a:lnTo>
                  <a:cubicBezTo>
                    <a:pt x="72903" y="2173"/>
                    <a:pt x="73188" y="2300"/>
                    <a:pt x="73504" y="2427"/>
                  </a:cubicBezTo>
                  <a:cubicBezTo>
                    <a:pt x="73979" y="2649"/>
                    <a:pt x="74486" y="2839"/>
                    <a:pt x="74961" y="3029"/>
                  </a:cubicBezTo>
                  <a:cubicBezTo>
                    <a:pt x="76069" y="3440"/>
                    <a:pt x="77210" y="3852"/>
                    <a:pt x="78350" y="4232"/>
                  </a:cubicBezTo>
                  <a:cubicBezTo>
                    <a:pt x="78666" y="4327"/>
                    <a:pt x="78951" y="4422"/>
                    <a:pt x="79268" y="4549"/>
                  </a:cubicBezTo>
                  <a:cubicBezTo>
                    <a:pt x="78001" y="4739"/>
                    <a:pt x="77653" y="5847"/>
                    <a:pt x="77653" y="6544"/>
                  </a:cubicBezTo>
                  <a:cubicBezTo>
                    <a:pt x="77653" y="7494"/>
                    <a:pt x="78223" y="8381"/>
                    <a:pt x="79236" y="9046"/>
                  </a:cubicBezTo>
                  <a:cubicBezTo>
                    <a:pt x="78730" y="9172"/>
                    <a:pt x="78255" y="9299"/>
                    <a:pt x="77780" y="9426"/>
                  </a:cubicBezTo>
                  <a:cubicBezTo>
                    <a:pt x="75658" y="9964"/>
                    <a:pt x="73568" y="10566"/>
                    <a:pt x="71604" y="11294"/>
                  </a:cubicBezTo>
                  <a:cubicBezTo>
                    <a:pt x="70717" y="10724"/>
                    <a:pt x="70844" y="9837"/>
                    <a:pt x="72016" y="9457"/>
                  </a:cubicBezTo>
                  <a:cubicBezTo>
                    <a:pt x="72174" y="9394"/>
                    <a:pt x="72174" y="9236"/>
                    <a:pt x="72016" y="9204"/>
                  </a:cubicBezTo>
                  <a:cubicBezTo>
                    <a:pt x="70527" y="8634"/>
                    <a:pt x="70654" y="7399"/>
                    <a:pt x="72206" y="6924"/>
                  </a:cubicBezTo>
                  <a:cubicBezTo>
                    <a:pt x="72396" y="6892"/>
                    <a:pt x="72364" y="6734"/>
                    <a:pt x="72206" y="6670"/>
                  </a:cubicBezTo>
                  <a:cubicBezTo>
                    <a:pt x="70622" y="6037"/>
                    <a:pt x="70907" y="4644"/>
                    <a:pt x="72681" y="4264"/>
                  </a:cubicBezTo>
                  <a:cubicBezTo>
                    <a:pt x="72903" y="4232"/>
                    <a:pt x="72903" y="4074"/>
                    <a:pt x="72744" y="4010"/>
                  </a:cubicBezTo>
                  <a:cubicBezTo>
                    <a:pt x="71604" y="3535"/>
                    <a:pt x="71382" y="2554"/>
                    <a:pt x="72111" y="1857"/>
                  </a:cubicBezTo>
                  <a:close/>
                  <a:moveTo>
                    <a:pt x="17228" y="9109"/>
                  </a:moveTo>
                  <a:cubicBezTo>
                    <a:pt x="18273" y="9141"/>
                    <a:pt x="19319" y="9141"/>
                    <a:pt x="20364" y="9141"/>
                  </a:cubicBezTo>
                  <a:cubicBezTo>
                    <a:pt x="22454" y="9172"/>
                    <a:pt x="24576" y="9172"/>
                    <a:pt x="26666" y="9204"/>
                  </a:cubicBezTo>
                  <a:cubicBezTo>
                    <a:pt x="39239" y="9284"/>
                    <a:pt x="51834" y="9478"/>
                    <a:pt x="64414" y="9478"/>
                  </a:cubicBezTo>
                  <a:cubicBezTo>
                    <a:pt x="66695" y="9478"/>
                    <a:pt x="68976" y="9472"/>
                    <a:pt x="71256" y="9457"/>
                  </a:cubicBezTo>
                  <a:lnTo>
                    <a:pt x="71256" y="9457"/>
                  </a:lnTo>
                  <a:cubicBezTo>
                    <a:pt x="70401" y="9996"/>
                    <a:pt x="70401" y="10882"/>
                    <a:pt x="71382" y="11389"/>
                  </a:cubicBezTo>
                  <a:cubicBezTo>
                    <a:pt x="71319" y="11421"/>
                    <a:pt x="71256" y="11421"/>
                    <a:pt x="71192" y="11452"/>
                  </a:cubicBezTo>
                  <a:cubicBezTo>
                    <a:pt x="71161" y="11421"/>
                    <a:pt x="71097" y="11389"/>
                    <a:pt x="71002" y="11389"/>
                  </a:cubicBezTo>
                  <a:cubicBezTo>
                    <a:pt x="66885" y="11357"/>
                    <a:pt x="62768" y="11326"/>
                    <a:pt x="58652" y="11262"/>
                  </a:cubicBezTo>
                  <a:cubicBezTo>
                    <a:pt x="44084" y="11072"/>
                    <a:pt x="29548" y="10566"/>
                    <a:pt x="14980" y="10186"/>
                  </a:cubicBezTo>
                  <a:cubicBezTo>
                    <a:pt x="15138" y="9869"/>
                    <a:pt x="15138" y="9457"/>
                    <a:pt x="15138" y="9109"/>
                  </a:cubicBezTo>
                  <a:cubicBezTo>
                    <a:pt x="15339" y="9151"/>
                    <a:pt x="15578" y="9165"/>
                    <a:pt x="15828" y="9165"/>
                  </a:cubicBezTo>
                  <a:cubicBezTo>
                    <a:pt x="16328" y="9165"/>
                    <a:pt x="16869" y="9109"/>
                    <a:pt x="17228" y="9109"/>
                  </a:cubicBezTo>
                  <a:close/>
                  <a:moveTo>
                    <a:pt x="9745" y="1"/>
                  </a:moveTo>
                  <a:cubicBezTo>
                    <a:pt x="8937" y="1"/>
                    <a:pt x="8091" y="242"/>
                    <a:pt x="7886" y="685"/>
                  </a:cubicBezTo>
                  <a:cubicBezTo>
                    <a:pt x="7854" y="717"/>
                    <a:pt x="7854" y="780"/>
                    <a:pt x="7823" y="812"/>
                  </a:cubicBezTo>
                  <a:lnTo>
                    <a:pt x="3452" y="812"/>
                  </a:lnTo>
                  <a:cubicBezTo>
                    <a:pt x="3233" y="812"/>
                    <a:pt x="2997" y="807"/>
                    <a:pt x="2757" y="807"/>
                  </a:cubicBezTo>
                  <a:cubicBezTo>
                    <a:pt x="2094" y="807"/>
                    <a:pt x="1390" y="841"/>
                    <a:pt x="855" y="1097"/>
                  </a:cubicBezTo>
                  <a:cubicBezTo>
                    <a:pt x="0" y="1477"/>
                    <a:pt x="254" y="2300"/>
                    <a:pt x="254" y="2870"/>
                  </a:cubicBezTo>
                  <a:cubicBezTo>
                    <a:pt x="254" y="3820"/>
                    <a:pt x="254" y="4739"/>
                    <a:pt x="222" y="5689"/>
                  </a:cubicBezTo>
                  <a:cubicBezTo>
                    <a:pt x="222" y="6639"/>
                    <a:pt x="222" y="7621"/>
                    <a:pt x="222" y="8602"/>
                  </a:cubicBezTo>
                  <a:cubicBezTo>
                    <a:pt x="222" y="9141"/>
                    <a:pt x="64" y="9806"/>
                    <a:pt x="729" y="10217"/>
                  </a:cubicBezTo>
                  <a:cubicBezTo>
                    <a:pt x="1299" y="10597"/>
                    <a:pt x="2249" y="10629"/>
                    <a:pt x="3009" y="10661"/>
                  </a:cubicBezTo>
                  <a:cubicBezTo>
                    <a:pt x="3408" y="10669"/>
                    <a:pt x="3804" y="10673"/>
                    <a:pt x="4200" y="10673"/>
                  </a:cubicBezTo>
                  <a:cubicBezTo>
                    <a:pt x="5280" y="10673"/>
                    <a:pt x="6353" y="10644"/>
                    <a:pt x="7443" y="10597"/>
                  </a:cubicBezTo>
                  <a:cubicBezTo>
                    <a:pt x="7538" y="10724"/>
                    <a:pt x="7664" y="10851"/>
                    <a:pt x="7791" y="10946"/>
                  </a:cubicBezTo>
                  <a:cubicBezTo>
                    <a:pt x="8190" y="11232"/>
                    <a:pt x="8745" y="11367"/>
                    <a:pt x="9298" y="11367"/>
                  </a:cubicBezTo>
                  <a:cubicBezTo>
                    <a:pt x="10149" y="11367"/>
                    <a:pt x="10993" y="11047"/>
                    <a:pt x="11243" y="10471"/>
                  </a:cubicBezTo>
                  <a:lnTo>
                    <a:pt x="11275" y="10471"/>
                  </a:lnTo>
                  <a:cubicBezTo>
                    <a:pt x="11818" y="10788"/>
                    <a:pt x="12507" y="11056"/>
                    <a:pt x="13226" y="11056"/>
                  </a:cubicBezTo>
                  <a:cubicBezTo>
                    <a:pt x="13513" y="11056"/>
                    <a:pt x="13804" y="11013"/>
                    <a:pt x="14093" y="10914"/>
                  </a:cubicBezTo>
                  <a:cubicBezTo>
                    <a:pt x="14473" y="10819"/>
                    <a:pt x="14727" y="10629"/>
                    <a:pt x="14853" y="10407"/>
                  </a:cubicBezTo>
                  <a:cubicBezTo>
                    <a:pt x="14885" y="10439"/>
                    <a:pt x="14917" y="10439"/>
                    <a:pt x="14980" y="10439"/>
                  </a:cubicBezTo>
                  <a:cubicBezTo>
                    <a:pt x="19065" y="10629"/>
                    <a:pt x="23182" y="10756"/>
                    <a:pt x="27299" y="10882"/>
                  </a:cubicBezTo>
                  <a:cubicBezTo>
                    <a:pt x="41867" y="11326"/>
                    <a:pt x="56403" y="11579"/>
                    <a:pt x="71002" y="11674"/>
                  </a:cubicBezTo>
                  <a:cubicBezTo>
                    <a:pt x="71002" y="11674"/>
                    <a:pt x="71034" y="11674"/>
                    <a:pt x="71034" y="11642"/>
                  </a:cubicBezTo>
                  <a:cubicBezTo>
                    <a:pt x="71071" y="11680"/>
                    <a:pt x="71108" y="11695"/>
                    <a:pt x="71152" y="11695"/>
                  </a:cubicBezTo>
                  <a:cubicBezTo>
                    <a:pt x="71183" y="11695"/>
                    <a:pt x="71216" y="11687"/>
                    <a:pt x="71256" y="11674"/>
                  </a:cubicBezTo>
                  <a:cubicBezTo>
                    <a:pt x="71414" y="11642"/>
                    <a:pt x="71572" y="11579"/>
                    <a:pt x="71763" y="11516"/>
                  </a:cubicBezTo>
                  <a:lnTo>
                    <a:pt x="71794" y="11516"/>
                  </a:lnTo>
                  <a:cubicBezTo>
                    <a:pt x="74486" y="10692"/>
                    <a:pt x="77178" y="9932"/>
                    <a:pt x="79965" y="9172"/>
                  </a:cubicBezTo>
                  <a:cubicBezTo>
                    <a:pt x="81263" y="8824"/>
                    <a:pt x="82562" y="8412"/>
                    <a:pt x="83702" y="7874"/>
                  </a:cubicBezTo>
                  <a:cubicBezTo>
                    <a:pt x="84335" y="7557"/>
                    <a:pt x="85127" y="7146"/>
                    <a:pt x="84969" y="6575"/>
                  </a:cubicBezTo>
                  <a:cubicBezTo>
                    <a:pt x="84778" y="6005"/>
                    <a:pt x="83733" y="5657"/>
                    <a:pt x="82973" y="5404"/>
                  </a:cubicBezTo>
                  <a:cubicBezTo>
                    <a:pt x="81612" y="4960"/>
                    <a:pt x="80250" y="4549"/>
                    <a:pt x="78888" y="4074"/>
                  </a:cubicBezTo>
                  <a:cubicBezTo>
                    <a:pt x="77495" y="3599"/>
                    <a:pt x="76101" y="3124"/>
                    <a:pt x="74771" y="2585"/>
                  </a:cubicBezTo>
                  <a:cubicBezTo>
                    <a:pt x="74106" y="2332"/>
                    <a:pt x="73473" y="2078"/>
                    <a:pt x="72871" y="1793"/>
                  </a:cubicBezTo>
                  <a:cubicBezTo>
                    <a:pt x="72713" y="1730"/>
                    <a:pt x="72586" y="1667"/>
                    <a:pt x="72428" y="1603"/>
                  </a:cubicBezTo>
                  <a:cubicBezTo>
                    <a:pt x="72459" y="1508"/>
                    <a:pt x="72396" y="1413"/>
                    <a:pt x="72238" y="1413"/>
                  </a:cubicBezTo>
                  <a:cubicBezTo>
                    <a:pt x="67994" y="1382"/>
                    <a:pt x="63750" y="1318"/>
                    <a:pt x="59507" y="1287"/>
                  </a:cubicBezTo>
                  <a:cubicBezTo>
                    <a:pt x="52001" y="1192"/>
                    <a:pt x="44495" y="1128"/>
                    <a:pt x="36990" y="1033"/>
                  </a:cubicBezTo>
                  <a:cubicBezTo>
                    <a:pt x="30856" y="981"/>
                    <a:pt x="24722" y="820"/>
                    <a:pt x="18606" y="820"/>
                  </a:cubicBezTo>
                  <a:cubicBezTo>
                    <a:pt x="17333" y="820"/>
                    <a:pt x="16061" y="827"/>
                    <a:pt x="14790" y="843"/>
                  </a:cubicBezTo>
                  <a:cubicBezTo>
                    <a:pt x="14420" y="394"/>
                    <a:pt x="13872" y="77"/>
                    <a:pt x="13019" y="77"/>
                  </a:cubicBezTo>
                  <a:cubicBezTo>
                    <a:pt x="12851" y="77"/>
                    <a:pt x="12671" y="89"/>
                    <a:pt x="12478" y="115"/>
                  </a:cubicBezTo>
                  <a:cubicBezTo>
                    <a:pt x="12003" y="178"/>
                    <a:pt x="11591" y="337"/>
                    <a:pt x="11306" y="558"/>
                  </a:cubicBezTo>
                  <a:cubicBezTo>
                    <a:pt x="11102" y="178"/>
                    <a:pt x="10438" y="1"/>
                    <a:pt x="9745" y="1"/>
                  </a:cubicBezTo>
                  <a:close/>
                </a:path>
              </a:pathLst>
            </a:custGeom>
            <a:solidFill>
              <a:srgbClr val="1D1D1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93" name="Google Shape;2093;p16"/>
          <p:cNvGrpSpPr/>
          <p:nvPr/>
        </p:nvGrpSpPr>
        <p:grpSpPr>
          <a:xfrm>
            <a:off x="6585263" y="341145"/>
            <a:ext cx="2558735" cy="351613"/>
            <a:chOff x="5875113" y="2015601"/>
            <a:chExt cx="2558735" cy="351613"/>
          </a:xfrm>
        </p:grpSpPr>
        <p:sp>
          <p:nvSpPr>
            <p:cNvPr id="2094" name="Google Shape;2094;p16"/>
            <p:cNvSpPr/>
            <p:nvPr/>
          </p:nvSpPr>
          <p:spPr>
            <a:xfrm>
              <a:off x="6253988" y="2042834"/>
              <a:ext cx="1737233" cy="319872"/>
            </a:xfrm>
            <a:custGeom>
              <a:rect b="b" l="l" r="r" t="t"/>
              <a:pathLst>
                <a:path extrusionOk="0" h="10642" w="57797">
                  <a:moveTo>
                    <a:pt x="56814" y="0"/>
                  </a:moveTo>
                  <a:lnTo>
                    <a:pt x="55263" y="95"/>
                  </a:lnTo>
                  <a:lnTo>
                    <a:pt x="45825" y="159"/>
                  </a:lnTo>
                  <a:lnTo>
                    <a:pt x="37180" y="254"/>
                  </a:lnTo>
                  <a:lnTo>
                    <a:pt x="28122" y="349"/>
                  </a:lnTo>
                  <a:lnTo>
                    <a:pt x="22232" y="475"/>
                  </a:lnTo>
                  <a:lnTo>
                    <a:pt x="14219" y="507"/>
                  </a:lnTo>
                  <a:lnTo>
                    <a:pt x="760" y="697"/>
                  </a:lnTo>
                  <a:lnTo>
                    <a:pt x="665" y="855"/>
                  </a:lnTo>
                  <a:lnTo>
                    <a:pt x="1013" y="1679"/>
                  </a:lnTo>
                  <a:lnTo>
                    <a:pt x="760" y="2534"/>
                  </a:lnTo>
                  <a:lnTo>
                    <a:pt x="0" y="3136"/>
                  </a:lnTo>
                  <a:lnTo>
                    <a:pt x="570" y="3484"/>
                  </a:lnTo>
                  <a:lnTo>
                    <a:pt x="1457" y="4244"/>
                  </a:lnTo>
                  <a:lnTo>
                    <a:pt x="1552" y="4719"/>
                  </a:lnTo>
                  <a:lnTo>
                    <a:pt x="1108" y="5606"/>
                  </a:lnTo>
                  <a:lnTo>
                    <a:pt x="538" y="5827"/>
                  </a:lnTo>
                  <a:lnTo>
                    <a:pt x="1552" y="6429"/>
                  </a:lnTo>
                  <a:lnTo>
                    <a:pt x="1679" y="7474"/>
                  </a:lnTo>
                  <a:lnTo>
                    <a:pt x="1235" y="8171"/>
                  </a:lnTo>
                  <a:lnTo>
                    <a:pt x="633" y="8393"/>
                  </a:lnTo>
                  <a:lnTo>
                    <a:pt x="1584" y="9058"/>
                  </a:lnTo>
                  <a:lnTo>
                    <a:pt x="1552" y="9786"/>
                  </a:lnTo>
                  <a:lnTo>
                    <a:pt x="1298" y="10293"/>
                  </a:lnTo>
                  <a:lnTo>
                    <a:pt x="918" y="10514"/>
                  </a:lnTo>
                  <a:lnTo>
                    <a:pt x="1330" y="10641"/>
                  </a:lnTo>
                  <a:lnTo>
                    <a:pt x="1932" y="10578"/>
                  </a:lnTo>
                  <a:lnTo>
                    <a:pt x="19857" y="10419"/>
                  </a:lnTo>
                  <a:lnTo>
                    <a:pt x="41075" y="9944"/>
                  </a:lnTo>
                  <a:lnTo>
                    <a:pt x="56244" y="9501"/>
                  </a:lnTo>
                  <a:lnTo>
                    <a:pt x="57194" y="9501"/>
                  </a:lnTo>
                  <a:lnTo>
                    <a:pt x="57764" y="9343"/>
                  </a:lnTo>
                  <a:lnTo>
                    <a:pt x="57606" y="8361"/>
                  </a:lnTo>
                  <a:lnTo>
                    <a:pt x="57511" y="2344"/>
                  </a:lnTo>
                  <a:lnTo>
                    <a:pt x="57511" y="760"/>
                  </a:lnTo>
                  <a:lnTo>
                    <a:pt x="57796" y="127"/>
                  </a:lnTo>
                  <a:lnTo>
                    <a:pt x="56814" y="0"/>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16"/>
            <p:cNvSpPr/>
            <p:nvPr/>
          </p:nvSpPr>
          <p:spPr>
            <a:xfrm>
              <a:off x="8100660" y="2024378"/>
              <a:ext cx="105682" cy="326665"/>
            </a:xfrm>
            <a:custGeom>
              <a:rect b="b" l="l" r="r" t="t"/>
              <a:pathLst>
                <a:path extrusionOk="0" h="10868" w="3516">
                  <a:moveTo>
                    <a:pt x="1254" y="0"/>
                  </a:moveTo>
                  <a:cubicBezTo>
                    <a:pt x="793" y="0"/>
                    <a:pt x="275" y="70"/>
                    <a:pt x="127" y="393"/>
                  </a:cubicBezTo>
                  <a:cubicBezTo>
                    <a:pt x="127" y="456"/>
                    <a:pt x="63" y="488"/>
                    <a:pt x="0" y="488"/>
                  </a:cubicBezTo>
                  <a:cubicBezTo>
                    <a:pt x="127" y="614"/>
                    <a:pt x="222" y="773"/>
                    <a:pt x="285" y="963"/>
                  </a:cubicBezTo>
                  <a:cubicBezTo>
                    <a:pt x="570" y="1881"/>
                    <a:pt x="507" y="2894"/>
                    <a:pt x="538" y="3845"/>
                  </a:cubicBezTo>
                  <a:cubicBezTo>
                    <a:pt x="570" y="5903"/>
                    <a:pt x="602" y="8056"/>
                    <a:pt x="0" y="10083"/>
                  </a:cubicBezTo>
                  <a:cubicBezTo>
                    <a:pt x="0" y="10115"/>
                    <a:pt x="0" y="10115"/>
                    <a:pt x="0" y="10115"/>
                  </a:cubicBezTo>
                  <a:cubicBezTo>
                    <a:pt x="0" y="10147"/>
                    <a:pt x="0" y="10147"/>
                    <a:pt x="32" y="10147"/>
                  </a:cubicBezTo>
                  <a:cubicBezTo>
                    <a:pt x="362" y="10578"/>
                    <a:pt x="1037" y="10867"/>
                    <a:pt x="1765" y="10867"/>
                  </a:cubicBezTo>
                  <a:cubicBezTo>
                    <a:pt x="1946" y="10867"/>
                    <a:pt x="2130" y="10849"/>
                    <a:pt x="2312" y="10812"/>
                  </a:cubicBezTo>
                  <a:cubicBezTo>
                    <a:pt x="3325" y="10590"/>
                    <a:pt x="3515" y="9862"/>
                    <a:pt x="3515" y="9260"/>
                  </a:cubicBezTo>
                  <a:cubicBezTo>
                    <a:pt x="3484" y="8183"/>
                    <a:pt x="3167" y="7106"/>
                    <a:pt x="3040" y="6030"/>
                  </a:cubicBezTo>
                  <a:cubicBezTo>
                    <a:pt x="2882" y="4858"/>
                    <a:pt x="2819" y="3686"/>
                    <a:pt x="2819" y="2514"/>
                  </a:cubicBezTo>
                  <a:cubicBezTo>
                    <a:pt x="2819" y="1976"/>
                    <a:pt x="2914" y="1438"/>
                    <a:pt x="2882" y="899"/>
                  </a:cubicBezTo>
                  <a:cubicBezTo>
                    <a:pt x="2882" y="393"/>
                    <a:pt x="2502" y="44"/>
                    <a:pt x="1615" y="13"/>
                  </a:cubicBezTo>
                  <a:cubicBezTo>
                    <a:pt x="1505" y="6"/>
                    <a:pt x="1382" y="0"/>
                    <a:pt x="1254" y="0"/>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16"/>
            <p:cNvSpPr/>
            <p:nvPr/>
          </p:nvSpPr>
          <p:spPr>
            <a:xfrm>
              <a:off x="7981663" y="2025550"/>
              <a:ext cx="122815" cy="315243"/>
            </a:xfrm>
            <a:custGeom>
              <a:rect b="b" l="l" r="r" t="t"/>
              <a:pathLst>
                <a:path extrusionOk="0" h="10488" w="4086">
                  <a:moveTo>
                    <a:pt x="2112" y="0"/>
                  </a:moveTo>
                  <a:cubicBezTo>
                    <a:pt x="1521" y="0"/>
                    <a:pt x="969" y="209"/>
                    <a:pt x="634" y="544"/>
                  </a:cubicBezTo>
                  <a:cubicBezTo>
                    <a:pt x="602" y="575"/>
                    <a:pt x="570" y="607"/>
                    <a:pt x="570" y="639"/>
                  </a:cubicBezTo>
                  <a:cubicBezTo>
                    <a:pt x="539" y="670"/>
                    <a:pt x="539" y="670"/>
                    <a:pt x="507" y="702"/>
                  </a:cubicBezTo>
                  <a:cubicBezTo>
                    <a:pt x="0" y="1399"/>
                    <a:pt x="159" y="2285"/>
                    <a:pt x="190" y="3014"/>
                  </a:cubicBezTo>
                  <a:cubicBezTo>
                    <a:pt x="222" y="3996"/>
                    <a:pt x="222" y="4977"/>
                    <a:pt x="254" y="5959"/>
                  </a:cubicBezTo>
                  <a:cubicBezTo>
                    <a:pt x="285" y="6941"/>
                    <a:pt x="317" y="7922"/>
                    <a:pt x="349" y="8904"/>
                  </a:cubicBezTo>
                  <a:cubicBezTo>
                    <a:pt x="349" y="9506"/>
                    <a:pt x="285" y="10266"/>
                    <a:pt x="1457" y="10456"/>
                  </a:cubicBezTo>
                  <a:cubicBezTo>
                    <a:pt x="1586" y="10477"/>
                    <a:pt x="1715" y="10487"/>
                    <a:pt x="1843" y="10487"/>
                  </a:cubicBezTo>
                  <a:cubicBezTo>
                    <a:pt x="2471" y="10487"/>
                    <a:pt x="3085" y="10255"/>
                    <a:pt x="3611" y="10044"/>
                  </a:cubicBezTo>
                  <a:cubicBezTo>
                    <a:pt x="3737" y="8112"/>
                    <a:pt x="4086" y="6212"/>
                    <a:pt x="4086" y="4281"/>
                  </a:cubicBezTo>
                  <a:cubicBezTo>
                    <a:pt x="4086" y="3330"/>
                    <a:pt x="4054" y="2380"/>
                    <a:pt x="3927" y="1430"/>
                  </a:cubicBezTo>
                  <a:cubicBezTo>
                    <a:pt x="3832" y="860"/>
                    <a:pt x="3674" y="290"/>
                    <a:pt x="2692" y="69"/>
                  </a:cubicBezTo>
                  <a:cubicBezTo>
                    <a:pt x="2499" y="22"/>
                    <a:pt x="2303" y="0"/>
                    <a:pt x="2112" y="0"/>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16"/>
            <p:cNvSpPr/>
            <p:nvPr/>
          </p:nvSpPr>
          <p:spPr>
            <a:xfrm>
              <a:off x="8197746" y="2046350"/>
              <a:ext cx="228467" cy="284915"/>
            </a:xfrm>
            <a:custGeom>
              <a:rect b="b" l="l" r="r" t="t"/>
              <a:pathLst>
                <a:path extrusionOk="0" h="9479" w="7601">
                  <a:moveTo>
                    <a:pt x="4997" y="0"/>
                  </a:moveTo>
                  <a:cubicBezTo>
                    <a:pt x="4416" y="0"/>
                    <a:pt x="3819" y="42"/>
                    <a:pt x="3294" y="42"/>
                  </a:cubicBezTo>
                  <a:lnTo>
                    <a:pt x="64" y="42"/>
                  </a:lnTo>
                  <a:cubicBezTo>
                    <a:pt x="64" y="232"/>
                    <a:pt x="64" y="390"/>
                    <a:pt x="32" y="548"/>
                  </a:cubicBezTo>
                  <a:cubicBezTo>
                    <a:pt x="0" y="1087"/>
                    <a:pt x="0" y="1593"/>
                    <a:pt x="0" y="2132"/>
                  </a:cubicBezTo>
                  <a:cubicBezTo>
                    <a:pt x="0" y="3145"/>
                    <a:pt x="64" y="4159"/>
                    <a:pt x="190" y="5172"/>
                  </a:cubicBezTo>
                  <a:cubicBezTo>
                    <a:pt x="285" y="6154"/>
                    <a:pt x="507" y="7167"/>
                    <a:pt x="634" y="8181"/>
                  </a:cubicBezTo>
                  <a:cubicBezTo>
                    <a:pt x="697" y="8592"/>
                    <a:pt x="697" y="9036"/>
                    <a:pt x="507" y="9416"/>
                  </a:cubicBezTo>
                  <a:lnTo>
                    <a:pt x="3927" y="9416"/>
                  </a:lnTo>
                  <a:cubicBezTo>
                    <a:pt x="4846" y="9384"/>
                    <a:pt x="6207" y="9479"/>
                    <a:pt x="6872" y="9036"/>
                  </a:cubicBezTo>
                  <a:cubicBezTo>
                    <a:pt x="7601" y="8561"/>
                    <a:pt x="7253" y="7325"/>
                    <a:pt x="7253" y="6724"/>
                  </a:cubicBezTo>
                  <a:cubicBezTo>
                    <a:pt x="7253" y="6027"/>
                    <a:pt x="7253" y="5330"/>
                    <a:pt x="7253" y="4665"/>
                  </a:cubicBezTo>
                  <a:cubicBezTo>
                    <a:pt x="7221" y="3937"/>
                    <a:pt x="7221" y="3209"/>
                    <a:pt x="7221" y="2448"/>
                  </a:cubicBezTo>
                  <a:cubicBezTo>
                    <a:pt x="7221" y="2100"/>
                    <a:pt x="7221" y="1720"/>
                    <a:pt x="7221" y="1372"/>
                  </a:cubicBezTo>
                  <a:cubicBezTo>
                    <a:pt x="7221" y="833"/>
                    <a:pt x="7221" y="327"/>
                    <a:pt x="6239" y="105"/>
                  </a:cubicBezTo>
                  <a:cubicBezTo>
                    <a:pt x="5859" y="24"/>
                    <a:pt x="5433" y="0"/>
                    <a:pt x="4997"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16"/>
            <p:cNvSpPr/>
            <p:nvPr/>
          </p:nvSpPr>
          <p:spPr>
            <a:xfrm>
              <a:off x="6051220" y="2071388"/>
              <a:ext cx="262763" cy="283683"/>
            </a:xfrm>
            <a:custGeom>
              <a:rect b="b" l="l" r="r" t="t"/>
              <a:pathLst>
                <a:path extrusionOk="0" h="9438" w="8742">
                  <a:moveTo>
                    <a:pt x="7158" y="0"/>
                  </a:moveTo>
                  <a:cubicBezTo>
                    <a:pt x="7094" y="32"/>
                    <a:pt x="7031" y="32"/>
                    <a:pt x="6936" y="64"/>
                  </a:cubicBezTo>
                  <a:cubicBezTo>
                    <a:pt x="6841" y="95"/>
                    <a:pt x="6746" y="159"/>
                    <a:pt x="6651" y="190"/>
                  </a:cubicBezTo>
                  <a:cubicBezTo>
                    <a:pt x="6366" y="317"/>
                    <a:pt x="6081" y="444"/>
                    <a:pt x="5796" y="570"/>
                  </a:cubicBezTo>
                  <a:cubicBezTo>
                    <a:pt x="5289" y="760"/>
                    <a:pt x="4814" y="950"/>
                    <a:pt x="4308" y="1172"/>
                  </a:cubicBezTo>
                  <a:cubicBezTo>
                    <a:pt x="3199" y="1584"/>
                    <a:pt x="2059" y="1995"/>
                    <a:pt x="919" y="2376"/>
                  </a:cubicBezTo>
                  <a:cubicBezTo>
                    <a:pt x="634" y="2471"/>
                    <a:pt x="317" y="2566"/>
                    <a:pt x="1" y="2661"/>
                  </a:cubicBezTo>
                  <a:cubicBezTo>
                    <a:pt x="1267" y="2851"/>
                    <a:pt x="1616" y="3991"/>
                    <a:pt x="1616" y="4687"/>
                  </a:cubicBezTo>
                  <a:cubicBezTo>
                    <a:pt x="1647" y="5637"/>
                    <a:pt x="1077" y="6524"/>
                    <a:pt x="64" y="7189"/>
                  </a:cubicBezTo>
                  <a:cubicBezTo>
                    <a:pt x="539" y="7316"/>
                    <a:pt x="1014" y="7443"/>
                    <a:pt x="1521" y="7569"/>
                  </a:cubicBezTo>
                  <a:cubicBezTo>
                    <a:pt x="3611" y="8108"/>
                    <a:pt x="5733" y="8678"/>
                    <a:pt x="7664" y="9438"/>
                  </a:cubicBezTo>
                  <a:cubicBezTo>
                    <a:pt x="8551" y="8868"/>
                    <a:pt x="8456" y="7981"/>
                    <a:pt x="7253" y="7569"/>
                  </a:cubicBezTo>
                  <a:cubicBezTo>
                    <a:pt x="7094" y="7538"/>
                    <a:pt x="7126" y="7379"/>
                    <a:pt x="7253" y="7348"/>
                  </a:cubicBezTo>
                  <a:cubicBezTo>
                    <a:pt x="8741" y="6777"/>
                    <a:pt x="8615" y="5511"/>
                    <a:pt x="7063" y="5067"/>
                  </a:cubicBezTo>
                  <a:cubicBezTo>
                    <a:pt x="6904" y="5036"/>
                    <a:pt x="6936" y="4877"/>
                    <a:pt x="7063" y="4814"/>
                  </a:cubicBezTo>
                  <a:cubicBezTo>
                    <a:pt x="8646" y="4181"/>
                    <a:pt x="8361" y="2787"/>
                    <a:pt x="6588" y="2407"/>
                  </a:cubicBezTo>
                  <a:cubicBezTo>
                    <a:pt x="6398" y="2376"/>
                    <a:pt x="6366" y="2217"/>
                    <a:pt x="6524" y="2154"/>
                  </a:cubicBezTo>
                  <a:cubicBezTo>
                    <a:pt x="7696" y="1647"/>
                    <a:pt x="7918" y="697"/>
                    <a:pt x="7158" y="0"/>
                  </a:cubicBez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16"/>
            <p:cNvSpPr/>
            <p:nvPr/>
          </p:nvSpPr>
          <p:spPr>
            <a:xfrm>
              <a:off x="6280619" y="2114220"/>
              <a:ext cx="1685835" cy="35708"/>
            </a:xfrm>
            <a:custGeom>
              <a:rect b="b" l="l" r="r" t="t"/>
              <a:pathLst>
                <a:path extrusionOk="0" h="1188" w="56087">
                  <a:moveTo>
                    <a:pt x="55928" y="0"/>
                  </a:moveTo>
                  <a:cubicBezTo>
                    <a:pt x="52286" y="64"/>
                    <a:pt x="48644" y="285"/>
                    <a:pt x="45003" y="412"/>
                  </a:cubicBezTo>
                  <a:cubicBezTo>
                    <a:pt x="41297" y="539"/>
                    <a:pt x="37560" y="634"/>
                    <a:pt x="33855" y="697"/>
                  </a:cubicBezTo>
                  <a:cubicBezTo>
                    <a:pt x="27457" y="835"/>
                    <a:pt x="21035" y="925"/>
                    <a:pt x="14630" y="925"/>
                  </a:cubicBezTo>
                  <a:cubicBezTo>
                    <a:pt x="13680" y="925"/>
                    <a:pt x="12731" y="923"/>
                    <a:pt x="11782" y="919"/>
                  </a:cubicBezTo>
                  <a:cubicBezTo>
                    <a:pt x="7855" y="919"/>
                    <a:pt x="3928" y="887"/>
                    <a:pt x="1" y="887"/>
                  </a:cubicBezTo>
                  <a:lnTo>
                    <a:pt x="1" y="1014"/>
                  </a:lnTo>
                  <a:cubicBezTo>
                    <a:pt x="4202" y="1145"/>
                    <a:pt x="8403" y="1187"/>
                    <a:pt x="12597" y="1187"/>
                  </a:cubicBezTo>
                  <a:cubicBezTo>
                    <a:pt x="15517" y="1187"/>
                    <a:pt x="18434" y="1167"/>
                    <a:pt x="21346" y="1141"/>
                  </a:cubicBezTo>
                  <a:cubicBezTo>
                    <a:pt x="28725" y="1077"/>
                    <a:pt x="36072" y="919"/>
                    <a:pt x="43419" y="697"/>
                  </a:cubicBezTo>
                  <a:cubicBezTo>
                    <a:pt x="47568" y="570"/>
                    <a:pt x="51780" y="507"/>
                    <a:pt x="55928" y="222"/>
                  </a:cubicBezTo>
                  <a:cubicBezTo>
                    <a:pt x="56023" y="190"/>
                    <a:pt x="56087" y="159"/>
                    <a:pt x="56087" y="95"/>
                  </a:cubicBezTo>
                  <a:cubicBezTo>
                    <a:pt x="56087" y="32"/>
                    <a:pt x="56023" y="0"/>
                    <a:pt x="55928" y="0"/>
                  </a:cubicBezTo>
                  <a:close/>
                </a:path>
              </a:pathLst>
            </a:custGeom>
            <a:solidFill>
              <a:srgbClr val="1D1D1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16"/>
            <p:cNvSpPr/>
            <p:nvPr/>
          </p:nvSpPr>
          <p:spPr>
            <a:xfrm>
              <a:off x="5886535" y="2155158"/>
              <a:ext cx="229459" cy="130419"/>
            </a:xfrm>
            <a:custGeom>
              <a:rect b="b" l="l" r="r" t="t"/>
              <a:pathLst>
                <a:path extrusionOk="0" h="4339" w="7634">
                  <a:moveTo>
                    <a:pt x="5131" y="0"/>
                  </a:moveTo>
                  <a:cubicBezTo>
                    <a:pt x="4466" y="222"/>
                    <a:pt x="3769" y="444"/>
                    <a:pt x="3104" y="665"/>
                  </a:cubicBezTo>
                  <a:cubicBezTo>
                    <a:pt x="2281" y="950"/>
                    <a:pt x="1" y="1425"/>
                    <a:pt x="254" y="2249"/>
                  </a:cubicBezTo>
                  <a:cubicBezTo>
                    <a:pt x="412" y="2660"/>
                    <a:pt x="1458" y="3040"/>
                    <a:pt x="1964" y="3262"/>
                  </a:cubicBezTo>
                  <a:cubicBezTo>
                    <a:pt x="2471" y="3484"/>
                    <a:pt x="2978" y="3674"/>
                    <a:pt x="3516" y="3832"/>
                  </a:cubicBezTo>
                  <a:cubicBezTo>
                    <a:pt x="4086" y="4022"/>
                    <a:pt x="4656" y="4181"/>
                    <a:pt x="5226" y="4339"/>
                  </a:cubicBezTo>
                  <a:cubicBezTo>
                    <a:pt x="6651" y="3199"/>
                    <a:pt x="7633" y="950"/>
                    <a:pt x="5195" y="95"/>
                  </a:cubicBezTo>
                  <a:cubicBezTo>
                    <a:pt x="5163" y="64"/>
                    <a:pt x="5131" y="32"/>
                    <a:pt x="5131"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16"/>
            <p:cNvSpPr/>
            <p:nvPr/>
          </p:nvSpPr>
          <p:spPr>
            <a:xfrm>
              <a:off x="5875113" y="2015601"/>
              <a:ext cx="2558735" cy="351613"/>
            </a:xfrm>
            <a:custGeom>
              <a:rect b="b" l="l" r="r" t="t"/>
              <a:pathLst>
                <a:path extrusionOk="0" h="11698" w="85128">
                  <a:moveTo>
                    <a:pt x="70211" y="1065"/>
                  </a:moveTo>
                  <a:lnTo>
                    <a:pt x="70211" y="1065"/>
                  </a:lnTo>
                  <a:cubicBezTo>
                    <a:pt x="69958" y="1476"/>
                    <a:pt x="69863" y="1951"/>
                    <a:pt x="69831" y="2331"/>
                  </a:cubicBezTo>
                  <a:cubicBezTo>
                    <a:pt x="69831" y="2680"/>
                    <a:pt x="69831" y="3028"/>
                    <a:pt x="69831" y="3376"/>
                  </a:cubicBezTo>
                  <a:cubicBezTo>
                    <a:pt x="69831" y="4390"/>
                    <a:pt x="69863" y="5403"/>
                    <a:pt x="69926" y="6417"/>
                  </a:cubicBezTo>
                  <a:cubicBezTo>
                    <a:pt x="69894" y="6417"/>
                    <a:pt x="69894" y="6385"/>
                    <a:pt x="69863" y="6385"/>
                  </a:cubicBezTo>
                  <a:cubicBezTo>
                    <a:pt x="69152" y="6373"/>
                    <a:pt x="68439" y="6368"/>
                    <a:pt x="67726" y="6368"/>
                  </a:cubicBezTo>
                  <a:cubicBezTo>
                    <a:pt x="64786" y="6368"/>
                    <a:pt x="61830" y="6455"/>
                    <a:pt x="58874" y="6480"/>
                  </a:cubicBezTo>
                  <a:cubicBezTo>
                    <a:pt x="55232" y="6512"/>
                    <a:pt x="51558" y="6512"/>
                    <a:pt x="47916" y="6543"/>
                  </a:cubicBezTo>
                  <a:cubicBezTo>
                    <a:pt x="40569" y="6575"/>
                    <a:pt x="33253" y="6607"/>
                    <a:pt x="25938" y="6638"/>
                  </a:cubicBezTo>
                  <a:cubicBezTo>
                    <a:pt x="21821" y="6638"/>
                    <a:pt x="17735" y="6638"/>
                    <a:pt x="13650" y="6670"/>
                  </a:cubicBezTo>
                  <a:cubicBezTo>
                    <a:pt x="14759" y="6005"/>
                    <a:pt x="14632" y="4897"/>
                    <a:pt x="13492" y="4295"/>
                  </a:cubicBezTo>
                  <a:lnTo>
                    <a:pt x="13492" y="4168"/>
                  </a:lnTo>
                  <a:lnTo>
                    <a:pt x="13175" y="4168"/>
                  </a:lnTo>
                  <a:cubicBezTo>
                    <a:pt x="13080" y="4137"/>
                    <a:pt x="13048" y="4105"/>
                    <a:pt x="12953" y="4073"/>
                  </a:cubicBezTo>
                  <a:cubicBezTo>
                    <a:pt x="13998" y="3503"/>
                    <a:pt x="14220" y="2490"/>
                    <a:pt x="13460" y="1730"/>
                  </a:cubicBezTo>
                  <a:cubicBezTo>
                    <a:pt x="13460" y="1730"/>
                    <a:pt x="13492" y="1698"/>
                    <a:pt x="13492" y="1698"/>
                  </a:cubicBezTo>
                  <a:cubicBezTo>
                    <a:pt x="28250" y="1540"/>
                    <a:pt x="43007" y="1381"/>
                    <a:pt x="57765" y="1223"/>
                  </a:cubicBezTo>
                  <a:cubicBezTo>
                    <a:pt x="61914" y="1191"/>
                    <a:pt x="66062" y="1191"/>
                    <a:pt x="70211" y="1065"/>
                  </a:cubicBezTo>
                  <a:close/>
                  <a:moveTo>
                    <a:pt x="5511" y="4643"/>
                  </a:moveTo>
                  <a:cubicBezTo>
                    <a:pt x="5511" y="4675"/>
                    <a:pt x="5543" y="4707"/>
                    <a:pt x="5606" y="4738"/>
                  </a:cubicBezTo>
                  <a:cubicBezTo>
                    <a:pt x="8013" y="5593"/>
                    <a:pt x="7063" y="7842"/>
                    <a:pt x="5606" y="8982"/>
                  </a:cubicBezTo>
                  <a:cubicBezTo>
                    <a:pt x="5036" y="8824"/>
                    <a:pt x="4466" y="8665"/>
                    <a:pt x="3896" y="8475"/>
                  </a:cubicBezTo>
                  <a:cubicBezTo>
                    <a:pt x="3389" y="8317"/>
                    <a:pt x="2851" y="8127"/>
                    <a:pt x="2344" y="7905"/>
                  </a:cubicBezTo>
                  <a:cubicBezTo>
                    <a:pt x="1838" y="7683"/>
                    <a:pt x="792" y="7303"/>
                    <a:pt x="634" y="6892"/>
                  </a:cubicBezTo>
                  <a:cubicBezTo>
                    <a:pt x="381" y="6068"/>
                    <a:pt x="2661" y="5562"/>
                    <a:pt x="3484" y="5308"/>
                  </a:cubicBezTo>
                  <a:cubicBezTo>
                    <a:pt x="4149" y="5087"/>
                    <a:pt x="4846" y="4865"/>
                    <a:pt x="5511" y="4643"/>
                  </a:cubicBezTo>
                  <a:close/>
                  <a:moveTo>
                    <a:pt x="69926" y="6575"/>
                  </a:moveTo>
                  <a:cubicBezTo>
                    <a:pt x="69958" y="7335"/>
                    <a:pt x="69989" y="8095"/>
                    <a:pt x="70021" y="8855"/>
                  </a:cubicBezTo>
                  <a:cubicBezTo>
                    <a:pt x="69905" y="8887"/>
                    <a:pt x="69757" y="8897"/>
                    <a:pt x="69599" y="8897"/>
                  </a:cubicBezTo>
                  <a:cubicBezTo>
                    <a:pt x="69282" y="8897"/>
                    <a:pt x="68923" y="8855"/>
                    <a:pt x="68691" y="8855"/>
                  </a:cubicBezTo>
                  <a:cubicBezTo>
                    <a:pt x="68216" y="8855"/>
                    <a:pt x="67773" y="8855"/>
                    <a:pt x="67298" y="8887"/>
                  </a:cubicBezTo>
                  <a:lnTo>
                    <a:pt x="64574" y="8887"/>
                  </a:lnTo>
                  <a:cubicBezTo>
                    <a:pt x="62737" y="8919"/>
                    <a:pt x="60900" y="8919"/>
                    <a:pt x="59064" y="8919"/>
                  </a:cubicBezTo>
                  <a:cubicBezTo>
                    <a:pt x="55390" y="8950"/>
                    <a:pt x="51748" y="8982"/>
                    <a:pt x="48074" y="9014"/>
                  </a:cubicBezTo>
                  <a:cubicBezTo>
                    <a:pt x="40759" y="9077"/>
                    <a:pt x="33412" y="9109"/>
                    <a:pt x="26096" y="9172"/>
                  </a:cubicBezTo>
                  <a:cubicBezTo>
                    <a:pt x="21947" y="9204"/>
                    <a:pt x="17799" y="9235"/>
                    <a:pt x="13650" y="9330"/>
                  </a:cubicBezTo>
                  <a:cubicBezTo>
                    <a:pt x="13650" y="9330"/>
                    <a:pt x="13650" y="9330"/>
                    <a:pt x="13650" y="9299"/>
                  </a:cubicBezTo>
                  <a:cubicBezTo>
                    <a:pt x="14980" y="8665"/>
                    <a:pt x="14949" y="7430"/>
                    <a:pt x="13587" y="6828"/>
                  </a:cubicBezTo>
                  <a:lnTo>
                    <a:pt x="13587" y="6828"/>
                  </a:lnTo>
                  <a:cubicBezTo>
                    <a:pt x="18049" y="6877"/>
                    <a:pt x="22514" y="6896"/>
                    <a:pt x="26980" y="6896"/>
                  </a:cubicBezTo>
                  <a:cubicBezTo>
                    <a:pt x="37095" y="6896"/>
                    <a:pt x="47216" y="6799"/>
                    <a:pt x="57322" y="6733"/>
                  </a:cubicBezTo>
                  <a:cubicBezTo>
                    <a:pt x="61470" y="6702"/>
                    <a:pt x="65714" y="6765"/>
                    <a:pt x="69863" y="6607"/>
                  </a:cubicBezTo>
                  <a:cubicBezTo>
                    <a:pt x="69894" y="6607"/>
                    <a:pt x="69926" y="6607"/>
                    <a:pt x="69926" y="6575"/>
                  </a:cubicBezTo>
                  <a:close/>
                  <a:moveTo>
                    <a:pt x="82270" y="1023"/>
                  </a:moveTo>
                  <a:cubicBezTo>
                    <a:pt x="82706" y="1023"/>
                    <a:pt x="83132" y="1047"/>
                    <a:pt x="83512" y="1128"/>
                  </a:cubicBezTo>
                  <a:cubicBezTo>
                    <a:pt x="84494" y="1350"/>
                    <a:pt x="84494" y="1856"/>
                    <a:pt x="84494" y="2395"/>
                  </a:cubicBezTo>
                  <a:cubicBezTo>
                    <a:pt x="84494" y="2743"/>
                    <a:pt x="84494" y="3123"/>
                    <a:pt x="84494" y="3471"/>
                  </a:cubicBezTo>
                  <a:cubicBezTo>
                    <a:pt x="84494" y="4232"/>
                    <a:pt x="84494" y="4960"/>
                    <a:pt x="84526" y="5688"/>
                  </a:cubicBezTo>
                  <a:cubicBezTo>
                    <a:pt x="84526" y="6385"/>
                    <a:pt x="84526" y="7050"/>
                    <a:pt x="84526" y="7747"/>
                  </a:cubicBezTo>
                  <a:cubicBezTo>
                    <a:pt x="84526" y="8348"/>
                    <a:pt x="84874" y="9584"/>
                    <a:pt x="84145" y="10059"/>
                  </a:cubicBezTo>
                  <a:cubicBezTo>
                    <a:pt x="83480" y="10502"/>
                    <a:pt x="82119" y="10407"/>
                    <a:pt x="81200" y="10439"/>
                  </a:cubicBezTo>
                  <a:lnTo>
                    <a:pt x="77780" y="10439"/>
                  </a:lnTo>
                  <a:cubicBezTo>
                    <a:pt x="77970" y="10059"/>
                    <a:pt x="77970" y="9615"/>
                    <a:pt x="77907" y="9204"/>
                  </a:cubicBezTo>
                  <a:cubicBezTo>
                    <a:pt x="77780" y="8190"/>
                    <a:pt x="77558" y="7208"/>
                    <a:pt x="77463" y="6195"/>
                  </a:cubicBezTo>
                  <a:cubicBezTo>
                    <a:pt x="77337" y="5182"/>
                    <a:pt x="77273" y="4168"/>
                    <a:pt x="77273" y="3155"/>
                  </a:cubicBezTo>
                  <a:cubicBezTo>
                    <a:pt x="77273" y="2616"/>
                    <a:pt x="77305" y="2110"/>
                    <a:pt x="77305" y="1571"/>
                  </a:cubicBezTo>
                  <a:cubicBezTo>
                    <a:pt x="77337" y="1413"/>
                    <a:pt x="77337" y="1255"/>
                    <a:pt x="77337" y="1065"/>
                  </a:cubicBezTo>
                  <a:lnTo>
                    <a:pt x="80567" y="1065"/>
                  </a:lnTo>
                  <a:cubicBezTo>
                    <a:pt x="81092" y="1065"/>
                    <a:pt x="81689" y="1023"/>
                    <a:pt x="82270" y="1023"/>
                  </a:cubicBezTo>
                  <a:close/>
                  <a:moveTo>
                    <a:pt x="72196" y="331"/>
                  </a:moveTo>
                  <a:cubicBezTo>
                    <a:pt x="72387" y="331"/>
                    <a:pt x="72583" y="353"/>
                    <a:pt x="72776" y="400"/>
                  </a:cubicBezTo>
                  <a:cubicBezTo>
                    <a:pt x="73758" y="621"/>
                    <a:pt x="73916" y="1191"/>
                    <a:pt x="73980" y="1730"/>
                  </a:cubicBezTo>
                  <a:cubicBezTo>
                    <a:pt x="74138" y="2680"/>
                    <a:pt x="74138" y="3661"/>
                    <a:pt x="74170" y="4612"/>
                  </a:cubicBezTo>
                  <a:cubicBezTo>
                    <a:pt x="74170" y="6543"/>
                    <a:pt x="73821" y="8443"/>
                    <a:pt x="73695" y="10344"/>
                  </a:cubicBezTo>
                  <a:cubicBezTo>
                    <a:pt x="73154" y="10587"/>
                    <a:pt x="72521" y="10807"/>
                    <a:pt x="71874" y="10807"/>
                  </a:cubicBezTo>
                  <a:cubicBezTo>
                    <a:pt x="71763" y="10807"/>
                    <a:pt x="71652" y="10801"/>
                    <a:pt x="71541" y="10787"/>
                  </a:cubicBezTo>
                  <a:cubicBezTo>
                    <a:pt x="70369" y="10597"/>
                    <a:pt x="70433" y="9837"/>
                    <a:pt x="70401" y="9235"/>
                  </a:cubicBezTo>
                  <a:cubicBezTo>
                    <a:pt x="70369" y="8253"/>
                    <a:pt x="70369" y="7272"/>
                    <a:pt x="70338" y="6290"/>
                  </a:cubicBezTo>
                  <a:cubicBezTo>
                    <a:pt x="70306" y="5308"/>
                    <a:pt x="70274" y="4327"/>
                    <a:pt x="70274" y="3313"/>
                  </a:cubicBezTo>
                  <a:cubicBezTo>
                    <a:pt x="70243" y="2585"/>
                    <a:pt x="70084" y="1698"/>
                    <a:pt x="70591" y="1001"/>
                  </a:cubicBezTo>
                  <a:cubicBezTo>
                    <a:pt x="70623" y="1001"/>
                    <a:pt x="70623" y="1001"/>
                    <a:pt x="70623" y="970"/>
                  </a:cubicBezTo>
                  <a:cubicBezTo>
                    <a:pt x="70654" y="938"/>
                    <a:pt x="70686" y="906"/>
                    <a:pt x="70718" y="875"/>
                  </a:cubicBezTo>
                  <a:cubicBezTo>
                    <a:pt x="71053" y="540"/>
                    <a:pt x="71605" y="331"/>
                    <a:pt x="72196" y="331"/>
                  </a:cubicBezTo>
                  <a:close/>
                  <a:moveTo>
                    <a:pt x="75297" y="292"/>
                  </a:moveTo>
                  <a:cubicBezTo>
                    <a:pt x="75425" y="292"/>
                    <a:pt x="75548" y="298"/>
                    <a:pt x="75658" y="305"/>
                  </a:cubicBezTo>
                  <a:cubicBezTo>
                    <a:pt x="76545" y="336"/>
                    <a:pt x="76925" y="685"/>
                    <a:pt x="76925" y="1191"/>
                  </a:cubicBezTo>
                  <a:cubicBezTo>
                    <a:pt x="76957" y="1730"/>
                    <a:pt x="76862" y="2268"/>
                    <a:pt x="76862" y="2806"/>
                  </a:cubicBezTo>
                  <a:cubicBezTo>
                    <a:pt x="76862" y="3978"/>
                    <a:pt x="76925" y="5150"/>
                    <a:pt x="77083" y="6322"/>
                  </a:cubicBezTo>
                  <a:cubicBezTo>
                    <a:pt x="77210" y="7398"/>
                    <a:pt x="77527" y="8475"/>
                    <a:pt x="77558" y="9552"/>
                  </a:cubicBezTo>
                  <a:cubicBezTo>
                    <a:pt x="77558" y="10154"/>
                    <a:pt x="77368" y="10882"/>
                    <a:pt x="76355" y="11104"/>
                  </a:cubicBezTo>
                  <a:cubicBezTo>
                    <a:pt x="76173" y="11141"/>
                    <a:pt x="75989" y="11159"/>
                    <a:pt x="75808" y="11159"/>
                  </a:cubicBezTo>
                  <a:cubicBezTo>
                    <a:pt x="75080" y="11159"/>
                    <a:pt x="74405" y="10870"/>
                    <a:pt x="74075" y="10439"/>
                  </a:cubicBezTo>
                  <a:cubicBezTo>
                    <a:pt x="74043" y="10439"/>
                    <a:pt x="74043" y="10439"/>
                    <a:pt x="74043" y="10407"/>
                  </a:cubicBezTo>
                  <a:cubicBezTo>
                    <a:pt x="74043" y="10407"/>
                    <a:pt x="74043" y="10407"/>
                    <a:pt x="74043" y="10375"/>
                  </a:cubicBezTo>
                  <a:cubicBezTo>
                    <a:pt x="74645" y="8348"/>
                    <a:pt x="74613" y="6195"/>
                    <a:pt x="74581" y="4137"/>
                  </a:cubicBezTo>
                  <a:cubicBezTo>
                    <a:pt x="74550" y="3186"/>
                    <a:pt x="74613" y="2173"/>
                    <a:pt x="74328" y="1255"/>
                  </a:cubicBezTo>
                  <a:cubicBezTo>
                    <a:pt x="74265" y="1065"/>
                    <a:pt x="74170" y="906"/>
                    <a:pt x="74043" y="780"/>
                  </a:cubicBezTo>
                  <a:cubicBezTo>
                    <a:pt x="74106" y="780"/>
                    <a:pt x="74170" y="748"/>
                    <a:pt x="74201" y="685"/>
                  </a:cubicBezTo>
                  <a:cubicBezTo>
                    <a:pt x="74325" y="362"/>
                    <a:pt x="74838" y="292"/>
                    <a:pt x="75297" y="292"/>
                  </a:cubicBezTo>
                  <a:close/>
                  <a:moveTo>
                    <a:pt x="13017" y="1856"/>
                  </a:moveTo>
                  <a:cubicBezTo>
                    <a:pt x="13777" y="2553"/>
                    <a:pt x="13555" y="3503"/>
                    <a:pt x="12383" y="4010"/>
                  </a:cubicBezTo>
                  <a:cubicBezTo>
                    <a:pt x="12225" y="4073"/>
                    <a:pt x="12257" y="4232"/>
                    <a:pt x="12447" y="4263"/>
                  </a:cubicBezTo>
                  <a:cubicBezTo>
                    <a:pt x="14220" y="4643"/>
                    <a:pt x="14505" y="6037"/>
                    <a:pt x="12922" y="6670"/>
                  </a:cubicBezTo>
                  <a:cubicBezTo>
                    <a:pt x="12795" y="6733"/>
                    <a:pt x="12763" y="6892"/>
                    <a:pt x="12922" y="6923"/>
                  </a:cubicBezTo>
                  <a:cubicBezTo>
                    <a:pt x="14505" y="7398"/>
                    <a:pt x="14600" y="8633"/>
                    <a:pt x="13112" y="9204"/>
                  </a:cubicBezTo>
                  <a:cubicBezTo>
                    <a:pt x="12985" y="9235"/>
                    <a:pt x="12953" y="9394"/>
                    <a:pt x="13112" y="9457"/>
                  </a:cubicBezTo>
                  <a:cubicBezTo>
                    <a:pt x="14315" y="9837"/>
                    <a:pt x="14410" y="10724"/>
                    <a:pt x="13523" y="11294"/>
                  </a:cubicBezTo>
                  <a:cubicBezTo>
                    <a:pt x="11592" y="10565"/>
                    <a:pt x="9470" y="9964"/>
                    <a:pt x="7380" y="9425"/>
                  </a:cubicBezTo>
                  <a:cubicBezTo>
                    <a:pt x="6873" y="9299"/>
                    <a:pt x="6398" y="9172"/>
                    <a:pt x="5923" y="9045"/>
                  </a:cubicBezTo>
                  <a:cubicBezTo>
                    <a:pt x="6936" y="8380"/>
                    <a:pt x="7506" y="7493"/>
                    <a:pt x="7506" y="6543"/>
                  </a:cubicBezTo>
                  <a:cubicBezTo>
                    <a:pt x="7475" y="5847"/>
                    <a:pt x="7126" y="4738"/>
                    <a:pt x="5860" y="4548"/>
                  </a:cubicBezTo>
                  <a:cubicBezTo>
                    <a:pt x="6176" y="4422"/>
                    <a:pt x="6493" y="4327"/>
                    <a:pt x="6778" y="4232"/>
                  </a:cubicBezTo>
                  <a:cubicBezTo>
                    <a:pt x="7918" y="3851"/>
                    <a:pt x="9058" y="3440"/>
                    <a:pt x="10167" y="3028"/>
                  </a:cubicBezTo>
                  <a:cubicBezTo>
                    <a:pt x="10673" y="2838"/>
                    <a:pt x="11148" y="2648"/>
                    <a:pt x="11655" y="2426"/>
                  </a:cubicBezTo>
                  <a:cubicBezTo>
                    <a:pt x="11940" y="2300"/>
                    <a:pt x="12225" y="2173"/>
                    <a:pt x="12510" y="2046"/>
                  </a:cubicBezTo>
                  <a:lnTo>
                    <a:pt x="12795" y="1920"/>
                  </a:lnTo>
                  <a:cubicBezTo>
                    <a:pt x="12890" y="1888"/>
                    <a:pt x="12953" y="1888"/>
                    <a:pt x="13017" y="1856"/>
                  </a:cubicBezTo>
                  <a:close/>
                  <a:moveTo>
                    <a:pt x="70021" y="9109"/>
                  </a:moveTo>
                  <a:cubicBezTo>
                    <a:pt x="70021" y="9457"/>
                    <a:pt x="69989" y="9869"/>
                    <a:pt x="70148" y="10217"/>
                  </a:cubicBezTo>
                  <a:cubicBezTo>
                    <a:pt x="55580" y="10565"/>
                    <a:pt x="41076" y="11072"/>
                    <a:pt x="26508" y="11262"/>
                  </a:cubicBezTo>
                  <a:cubicBezTo>
                    <a:pt x="22391" y="11325"/>
                    <a:pt x="18274" y="11357"/>
                    <a:pt x="14157" y="11389"/>
                  </a:cubicBezTo>
                  <a:cubicBezTo>
                    <a:pt x="14030" y="11389"/>
                    <a:pt x="13967" y="11420"/>
                    <a:pt x="13935" y="11452"/>
                  </a:cubicBezTo>
                  <a:cubicBezTo>
                    <a:pt x="13903" y="11420"/>
                    <a:pt x="13840" y="11420"/>
                    <a:pt x="13777" y="11389"/>
                  </a:cubicBezTo>
                  <a:cubicBezTo>
                    <a:pt x="14759" y="10882"/>
                    <a:pt x="14759" y="9995"/>
                    <a:pt x="13872" y="9457"/>
                  </a:cubicBezTo>
                  <a:lnTo>
                    <a:pt x="13872" y="9457"/>
                  </a:lnTo>
                  <a:cubicBezTo>
                    <a:pt x="16157" y="9471"/>
                    <a:pt x="18441" y="9478"/>
                    <a:pt x="20724" y="9478"/>
                  </a:cubicBezTo>
                  <a:cubicBezTo>
                    <a:pt x="33317" y="9478"/>
                    <a:pt x="45894" y="9284"/>
                    <a:pt x="58494" y="9204"/>
                  </a:cubicBezTo>
                  <a:cubicBezTo>
                    <a:pt x="60584" y="9172"/>
                    <a:pt x="62674" y="9172"/>
                    <a:pt x="64764" y="9140"/>
                  </a:cubicBezTo>
                  <a:lnTo>
                    <a:pt x="67899" y="9140"/>
                  </a:lnTo>
                  <a:cubicBezTo>
                    <a:pt x="67963" y="9136"/>
                    <a:pt x="68033" y="9135"/>
                    <a:pt x="68107" y="9135"/>
                  </a:cubicBezTo>
                  <a:cubicBezTo>
                    <a:pt x="68444" y="9135"/>
                    <a:pt x="68879" y="9166"/>
                    <a:pt x="69287" y="9166"/>
                  </a:cubicBezTo>
                  <a:cubicBezTo>
                    <a:pt x="69555" y="9166"/>
                    <a:pt x="69811" y="9153"/>
                    <a:pt x="70021" y="9109"/>
                  </a:cubicBezTo>
                  <a:close/>
                  <a:moveTo>
                    <a:pt x="75399" y="0"/>
                  </a:moveTo>
                  <a:cubicBezTo>
                    <a:pt x="74706" y="0"/>
                    <a:pt x="74041" y="178"/>
                    <a:pt x="73821" y="558"/>
                  </a:cubicBezTo>
                  <a:cubicBezTo>
                    <a:pt x="73536" y="336"/>
                    <a:pt x="73156" y="178"/>
                    <a:pt x="72650" y="115"/>
                  </a:cubicBezTo>
                  <a:cubicBezTo>
                    <a:pt x="72462" y="88"/>
                    <a:pt x="72285" y="76"/>
                    <a:pt x="72119" y="76"/>
                  </a:cubicBezTo>
                  <a:cubicBezTo>
                    <a:pt x="71278" y="76"/>
                    <a:pt x="70713" y="393"/>
                    <a:pt x="70369" y="843"/>
                  </a:cubicBezTo>
                  <a:cubicBezTo>
                    <a:pt x="68954" y="825"/>
                    <a:pt x="67539" y="817"/>
                    <a:pt x="66124" y="817"/>
                  </a:cubicBezTo>
                  <a:cubicBezTo>
                    <a:pt x="60129" y="817"/>
                    <a:pt x="54139" y="956"/>
                    <a:pt x="48169" y="1033"/>
                  </a:cubicBezTo>
                  <a:cubicBezTo>
                    <a:pt x="40664" y="1128"/>
                    <a:pt x="33158" y="1191"/>
                    <a:pt x="25653" y="1286"/>
                  </a:cubicBezTo>
                  <a:cubicBezTo>
                    <a:pt x="21409" y="1318"/>
                    <a:pt x="17165" y="1350"/>
                    <a:pt x="12922" y="1413"/>
                  </a:cubicBezTo>
                  <a:cubicBezTo>
                    <a:pt x="12732" y="1413"/>
                    <a:pt x="12668" y="1508"/>
                    <a:pt x="12700" y="1603"/>
                  </a:cubicBezTo>
                  <a:cubicBezTo>
                    <a:pt x="12573" y="1635"/>
                    <a:pt x="12415" y="1730"/>
                    <a:pt x="12288" y="1793"/>
                  </a:cubicBezTo>
                  <a:cubicBezTo>
                    <a:pt x="11655" y="2078"/>
                    <a:pt x="11022" y="2331"/>
                    <a:pt x="10388" y="2585"/>
                  </a:cubicBezTo>
                  <a:cubicBezTo>
                    <a:pt x="9026" y="3123"/>
                    <a:pt x="7633" y="3598"/>
                    <a:pt x="6240" y="4073"/>
                  </a:cubicBezTo>
                  <a:cubicBezTo>
                    <a:pt x="4878" y="4517"/>
                    <a:pt x="3516" y="4960"/>
                    <a:pt x="2154" y="5403"/>
                  </a:cubicBezTo>
                  <a:cubicBezTo>
                    <a:pt x="1394" y="5657"/>
                    <a:pt x="349" y="6005"/>
                    <a:pt x="191" y="6607"/>
                  </a:cubicBezTo>
                  <a:cubicBezTo>
                    <a:pt x="1" y="7177"/>
                    <a:pt x="824" y="7557"/>
                    <a:pt x="1426" y="7873"/>
                  </a:cubicBezTo>
                  <a:cubicBezTo>
                    <a:pt x="2566" y="8412"/>
                    <a:pt x="3864" y="8824"/>
                    <a:pt x="5194" y="9172"/>
                  </a:cubicBezTo>
                  <a:cubicBezTo>
                    <a:pt x="7950" y="9932"/>
                    <a:pt x="10673" y="10692"/>
                    <a:pt x="13365" y="11515"/>
                  </a:cubicBezTo>
                  <a:lnTo>
                    <a:pt x="13397" y="11515"/>
                  </a:lnTo>
                  <a:cubicBezTo>
                    <a:pt x="13555" y="11579"/>
                    <a:pt x="13713" y="11642"/>
                    <a:pt x="13872" y="11674"/>
                  </a:cubicBezTo>
                  <a:cubicBezTo>
                    <a:pt x="13919" y="11690"/>
                    <a:pt x="13959" y="11697"/>
                    <a:pt x="13995" y="11697"/>
                  </a:cubicBezTo>
                  <a:cubicBezTo>
                    <a:pt x="14030" y="11697"/>
                    <a:pt x="14062" y="11690"/>
                    <a:pt x="14093" y="11674"/>
                  </a:cubicBezTo>
                  <a:lnTo>
                    <a:pt x="14157" y="11674"/>
                  </a:lnTo>
                  <a:cubicBezTo>
                    <a:pt x="28725" y="11579"/>
                    <a:pt x="43292" y="11325"/>
                    <a:pt x="57828" y="10882"/>
                  </a:cubicBezTo>
                  <a:cubicBezTo>
                    <a:pt x="61945" y="10755"/>
                    <a:pt x="66062" y="10629"/>
                    <a:pt x="70179" y="10439"/>
                  </a:cubicBezTo>
                  <a:cubicBezTo>
                    <a:pt x="70211" y="10439"/>
                    <a:pt x="70243" y="10439"/>
                    <a:pt x="70274" y="10407"/>
                  </a:cubicBezTo>
                  <a:cubicBezTo>
                    <a:pt x="70433" y="10629"/>
                    <a:pt x="70654" y="10819"/>
                    <a:pt x="71034" y="10945"/>
                  </a:cubicBezTo>
                  <a:cubicBezTo>
                    <a:pt x="71316" y="11031"/>
                    <a:pt x="71595" y="11068"/>
                    <a:pt x="71867" y="11068"/>
                  </a:cubicBezTo>
                  <a:cubicBezTo>
                    <a:pt x="72607" y="11068"/>
                    <a:pt x="73298" y="10794"/>
                    <a:pt x="73853" y="10470"/>
                  </a:cubicBezTo>
                  <a:lnTo>
                    <a:pt x="73885" y="10470"/>
                  </a:lnTo>
                  <a:cubicBezTo>
                    <a:pt x="73885" y="10470"/>
                    <a:pt x="73885" y="10470"/>
                    <a:pt x="73885" y="10502"/>
                  </a:cubicBezTo>
                  <a:cubicBezTo>
                    <a:pt x="74152" y="11056"/>
                    <a:pt x="74997" y="11368"/>
                    <a:pt x="75841" y="11368"/>
                  </a:cubicBezTo>
                  <a:cubicBezTo>
                    <a:pt x="76394" y="11368"/>
                    <a:pt x="76948" y="11234"/>
                    <a:pt x="77337" y="10945"/>
                  </a:cubicBezTo>
                  <a:cubicBezTo>
                    <a:pt x="77495" y="10850"/>
                    <a:pt x="77622" y="10724"/>
                    <a:pt x="77685" y="10597"/>
                  </a:cubicBezTo>
                  <a:lnTo>
                    <a:pt x="77717" y="10597"/>
                  </a:lnTo>
                  <a:cubicBezTo>
                    <a:pt x="78783" y="10643"/>
                    <a:pt x="79850" y="10673"/>
                    <a:pt x="80928" y="10673"/>
                  </a:cubicBezTo>
                  <a:cubicBezTo>
                    <a:pt x="81323" y="10673"/>
                    <a:pt x="81720" y="10669"/>
                    <a:pt x="82119" y="10660"/>
                  </a:cubicBezTo>
                  <a:cubicBezTo>
                    <a:pt x="82910" y="10629"/>
                    <a:pt x="83829" y="10597"/>
                    <a:pt x="84431" y="10217"/>
                  </a:cubicBezTo>
                  <a:cubicBezTo>
                    <a:pt x="85096" y="9805"/>
                    <a:pt x="84906" y="9140"/>
                    <a:pt x="84906" y="8602"/>
                  </a:cubicBezTo>
                  <a:cubicBezTo>
                    <a:pt x="84906" y="7620"/>
                    <a:pt x="84906" y="6670"/>
                    <a:pt x="84906" y="5688"/>
                  </a:cubicBezTo>
                  <a:cubicBezTo>
                    <a:pt x="84906" y="4738"/>
                    <a:pt x="84906" y="3820"/>
                    <a:pt x="84906" y="2870"/>
                  </a:cubicBezTo>
                  <a:cubicBezTo>
                    <a:pt x="84906" y="2300"/>
                    <a:pt x="85127" y="1476"/>
                    <a:pt x="84272" y="1096"/>
                  </a:cubicBezTo>
                  <a:cubicBezTo>
                    <a:pt x="83761" y="841"/>
                    <a:pt x="83046" y="807"/>
                    <a:pt x="82376" y="807"/>
                  </a:cubicBezTo>
                  <a:cubicBezTo>
                    <a:pt x="82132" y="807"/>
                    <a:pt x="81895" y="811"/>
                    <a:pt x="81675" y="811"/>
                  </a:cubicBezTo>
                  <a:lnTo>
                    <a:pt x="77305" y="811"/>
                  </a:lnTo>
                  <a:cubicBezTo>
                    <a:pt x="77305" y="780"/>
                    <a:pt x="77273" y="716"/>
                    <a:pt x="77273" y="685"/>
                  </a:cubicBezTo>
                  <a:cubicBezTo>
                    <a:pt x="77052" y="241"/>
                    <a:pt x="76206" y="0"/>
                    <a:pt x="75399" y="0"/>
                  </a:cubicBezTo>
                  <a:close/>
                </a:path>
              </a:pathLst>
            </a:custGeom>
            <a:solidFill>
              <a:srgbClr val="1D1D1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02" name="Google Shape;2102;p16"/>
          <p:cNvSpPr txBox="1"/>
          <p:nvPr/>
        </p:nvSpPr>
        <p:spPr>
          <a:xfrm>
            <a:off x="3078051" y="1249588"/>
            <a:ext cx="1647900" cy="260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Fira Sans Medium"/>
              <a:ea typeface="Fira Sans Medium"/>
              <a:cs typeface="Fira Sans Medium"/>
              <a:sym typeface="Fira Sans Medium"/>
            </a:endParaRPr>
          </a:p>
        </p:txBody>
      </p:sp>
      <p:sp>
        <p:nvSpPr>
          <p:cNvPr id="2103" name="Google Shape;2103;p16"/>
          <p:cNvSpPr txBox="1"/>
          <p:nvPr/>
        </p:nvSpPr>
        <p:spPr>
          <a:xfrm>
            <a:off x="290325" y="977825"/>
            <a:ext cx="8719500" cy="10761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 sz="1200" u="none" cap="none" strike="noStrike">
                <a:solidFill>
                  <a:schemeClr val="dk1"/>
                </a:solidFill>
                <a:latin typeface="Merriweather"/>
                <a:ea typeface="Merriweather"/>
                <a:cs typeface="Merriweather"/>
                <a:sym typeface="Merriweather"/>
              </a:rPr>
              <a:t>    Kỹ thuật PERT</a:t>
            </a:r>
            <a:endParaRPr b="1" i="0" sz="1200" u="none" cap="none" strike="noStrike">
              <a:solidFill>
                <a:schemeClr val="dk1"/>
              </a:solidFill>
              <a:latin typeface="Merriweather"/>
              <a:ea typeface="Merriweather"/>
              <a:cs typeface="Merriweather"/>
              <a:sym typeface="Merriweather"/>
            </a:endParaRPr>
          </a:p>
          <a:p>
            <a:pPr indent="-304800" lvl="0" marL="457200" marR="0" rtl="0" algn="l">
              <a:lnSpc>
                <a:spcPct val="115000"/>
              </a:lnSpc>
              <a:spcBef>
                <a:spcPts val="0"/>
              </a:spcBef>
              <a:spcAft>
                <a:spcPts val="0"/>
              </a:spcAft>
              <a:buClr>
                <a:schemeClr val="dk1"/>
              </a:buClr>
              <a:buSzPts val="1200"/>
              <a:buFont typeface="Merriweather"/>
              <a:buChar char="-"/>
            </a:pPr>
            <a:r>
              <a:rPr i="0" lang="en" sz="1200" u="none" cap="none" strike="noStrike">
                <a:solidFill>
                  <a:schemeClr val="dk1"/>
                </a:solidFill>
                <a:latin typeface="Merriweather"/>
                <a:ea typeface="Merriweather"/>
                <a:cs typeface="Merriweather"/>
                <a:sym typeface="Merriweather"/>
              </a:rPr>
              <a:t>PERT là kỹ thuật phân tích dùng để ước lượng thời gian thực hiện dự án khi có nhiều điều không chắc về thời gian ước lượng - của từng công việc. </a:t>
            </a:r>
            <a:endParaRPr i="0" sz="1200" u="none" cap="none" strike="noStrike">
              <a:solidFill>
                <a:schemeClr val="dk1"/>
              </a:solidFill>
              <a:latin typeface="Merriweather"/>
              <a:ea typeface="Merriweather"/>
              <a:cs typeface="Merriweather"/>
              <a:sym typeface="Merriweather"/>
            </a:endParaRPr>
          </a:p>
          <a:p>
            <a:pPr indent="0" lvl="0" marL="457200" marR="0" rtl="0" algn="l">
              <a:lnSpc>
                <a:spcPct val="115000"/>
              </a:lnSpc>
              <a:spcBef>
                <a:spcPts val="0"/>
              </a:spcBef>
              <a:spcAft>
                <a:spcPts val="0"/>
              </a:spcAft>
              <a:buClr>
                <a:srgbClr val="000000"/>
              </a:buClr>
              <a:buSzPts val="1200"/>
              <a:buFont typeface="Arial"/>
              <a:buNone/>
            </a:pPr>
            <a:r>
              <a:t/>
            </a:r>
            <a:endParaRPr i="0" sz="1200" u="none" cap="none" strike="noStrike">
              <a:solidFill>
                <a:schemeClr val="dk1"/>
              </a:solidFill>
              <a:latin typeface="Merriweather"/>
              <a:ea typeface="Merriweather"/>
              <a:cs typeface="Merriweather"/>
              <a:sym typeface="Merriweather"/>
            </a:endParaRPr>
          </a:p>
          <a:p>
            <a:pPr indent="-304800" lvl="0" marL="457200" marR="0" rtl="0" algn="l">
              <a:lnSpc>
                <a:spcPct val="115000"/>
              </a:lnSpc>
              <a:spcBef>
                <a:spcPts val="0"/>
              </a:spcBef>
              <a:spcAft>
                <a:spcPts val="0"/>
              </a:spcAft>
              <a:buClr>
                <a:schemeClr val="dk1"/>
              </a:buClr>
              <a:buSzPts val="1200"/>
              <a:buFont typeface="Merriweather"/>
              <a:buChar char="-"/>
            </a:pPr>
            <a:r>
              <a:rPr i="0" lang="en" sz="1200" u="none" cap="none" strike="noStrike">
                <a:solidFill>
                  <a:schemeClr val="dk1"/>
                </a:solidFill>
                <a:latin typeface="Merriweather"/>
                <a:ea typeface="Merriweather"/>
                <a:cs typeface="Merriweather"/>
                <a:sym typeface="Merriweather"/>
              </a:rPr>
              <a:t>PERT dùng ước lượng thời gian xác suất dựa trên việc sử dụng các ước lượng lạc quan, khả dĩ và bi quan của các thời gian thực hiện công việc. </a:t>
            </a:r>
            <a:endParaRPr i="0" sz="1200" u="none" cap="none" strike="noStrike">
              <a:solidFill>
                <a:schemeClr val="dk1"/>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200"/>
              <a:buFont typeface="Arial"/>
              <a:buNone/>
            </a:pPr>
            <a:r>
              <a:t/>
            </a:r>
            <a:endParaRPr i="0" sz="1200" u="none" cap="none" strike="noStrike">
              <a:solidFill>
                <a:srgbClr val="000000"/>
              </a:solidFill>
              <a:latin typeface="Merriweather"/>
              <a:ea typeface="Merriweather"/>
              <a:cs typeface="Merriweather"/>
              <a:sym typeface="Merriweather"/>
            </a:endParaRPr>
          </a:p>
        </p:txBody>
      </p:sp>
      <p:pic>
        <p:nvPicPr>
          <p:cNvPr id="2104" name="Google Shape;2104;p16"/>
          <p:cNvPicPr preferRelativeResize="0"/>
          <p:nvPr/>
        </p:nvPicPr>
        <p:blipFill rotWithShape="1">
          <a:blip r:embed="rId3">
            <a:alphaModFix/>
          </a:blip>
          <a:srcRect b="0" l="0" r="0" t="0"/>
          <a:stretch/>
        </p:blipFill>
        <p:spPr>
          <a:xfrm>
            <a:off x="1372513" y="2195500"/>
            <a:ext cx="6626750" cy="2667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103"/>
                                        </p:tgtEl>
                                        <p:attrNameLst>
                                          <p:attrName>style.visibility</p:attrName>
                                        </p:attrNameLst>
                                      </p:cBhvr>
                                      <p:to>
                                        <p:strVal val="visible"/>
                                      </p:to>
                                    </p:set>
                                    <p:animEffect filter="fade" transition="in">
                                      <p:cBhvr>
                                        <p:cTn dur="1000"/>
                                        <p:tgtEl>
                                          <p:spTgt spid="21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04"/>
                                        </p:tgtEl>
                                        <p:attrNameLst>
                                          <p:attrName>style.visibility</p:attrName>
                                        </p:attrNameLst>
                                      </p:cBhvr>
                                      <p:to>
                                        <p:strVal val="visible"/>
                                      </p:to>
                                    </p:set>
                                    <p:anim calcmode="lin" valueType="num">
                                      <p:cBhvr additive="base">
                                        <p:cTn dur="1000"/>
                                        <p:tgtEl>
                                          <p:spTgt spid="210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8" name="Shape 2108"/>
        <p:cNvGrpSpPr/>
        <p:nvPr/>
      </p:nvGrpSpPr>
      <p:grpSpPr>
        <a:xfrm>
          <a:off x="0" y="0"/>
          <a:ext cx="0" cy="0"/>
          <a:chOff x="0" y="0"/>
          <a:chExt cx="0" cy="0"/>
        </a:xfrm>
      </p:grpSpPr>
      <p:grpSp>
        <p:nvGrpSpPr>
          <p:cNvPr id="2109" name="Google Shape;2109;p17"/>
          <p:cNvGrpSpPr/>
          <p:nvPr/>
        </p:nvGrpSpPr>
        <p:grpSpPr>
          <a:xfrm flipH="1">
            <a:off x="4187052" y="870213"/>
            <a:ext cx="4402219" cy="3588202"/>
            <a:chOff x="1499575" y="1160025"/>
            <a:chExt cx="4593300" cy="3743950"/>
          </a:xfrm>
        </p:grpSpPr>
        <p:sp>
          <p:nvSpPr>
            <p:cNvPr id="2110" name="Google Shape;2110;p17"/>
            <p:cNvSpPr/>
            <p:nvPr/>
          </p:nvSpPr>
          <p:spPr>
            <a:xfrm>
              <a:off x="4174825" y="3275275"/>
              <a:ext cx="219350" cy="1054125"/>
            </a:xfrm>
            <a:custGeom>
              <a:rect b="b" l="l" r="r" t="t"/>
              <a:pathLst>
                <a:path extrusionOk="0" h="42165" w="8774">
                  <a:moveTo>
                    <a:pt x="5604" y="1"/>
                  </a:moveTo>
                  <a:lnTo>
                    <a:pt x="4870" y="5939"/>
                  </a:lnTo>
                  <a:lnTo>
                    <a:pt x="0" y="42164"/>
                  </a:lnTo>
                  <a:lnTo>
                    <a:pt x="1068" y="42164"/>
                  </a:lnTo>
                  <a:lnTo>
                    <a:pt x="7772" y="5939"/>
                  </a:lnTo>
                  <a:lnTo>
                    <a:pt x="877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17"/>
            <p:cNvSpPr/>
            <p:nvPr/>
          </p:nvSpPr>
          <p:spPr>
            <a:xfrm>
              <a:off x="4296575" y="3275275"/>
              <a:ext cx="97600" cy="148475"/>
            </a:xfrm>
            <a:custGeom>
              <a:rect b="b" l="l" r="r" t="t"/>
              <a:pathLst>
                <a:path extrusionOk="0" h="5939" w="3904">
                  <a:moveTo>
                    <a:pt x="734" y="1"/>
                  </a:moveTo>
                  <a:lnTo>
                    <a:pt x="0" y="5939"/>
                  </a:lnTo>
                  <a:lnTo>
                    <a:pt x="2902" y="5939"/>
                  </a:lnTo>
                  <a:lnTo>
                    <a:pt x="3903" y="1"/>
                  </a:lnTo>
                  <a:close/>
                </a:path>
              </a:pathLst>
            </a:custGeom>
            <a:solidFill>
              <a:srgbClr val="A6A6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17"/>
            <p:cNvSpPr/>
            <p:nvPr/>
          </p:nvSpPr>
          <p:spPr>
            <a:xfrm>
              <a:off x="4701025" y="3275275"/>
              <a:ext cx="219350" cy="1054125"/>
            </a:xfrm>
            <a:custGeom>
              <a:rect b="b" l="l" r="r" t="t"/>
              <a:pathLst>
                <a:path extrusionOk="0" h="42165" w="8774">
                  <a:moveTo>
                    <a:pt x="1" y="1"/>
                  </a:moveTo>
                  <a:lnTo>
                    <a:pt x="1001" y="5939"/>
                  </a:lnTo>
                  <a:lnTo>
                    <a:pt x="7706" y="42164"/>
                  </a:lnTo>
                  <a:lnTo>
                    <a:pt x="8774" y="42164"/>
                  </a:lnTo>
                  <a:lnTo>
                    <a:pt x="3903" y="5939"/>
                  </a:lnTo>
                  <a:lnTo>
                    <a:pt x="317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17"/>
            <p:cNvSpPr/>
            <p:nvPr/>
          </p:nvSpPr>
          <p:spPr>
            <a:xfrm>
              <a:off x="4701025" y="3275275"/>
              <a:ext cx="97600" cy="148475"/>
            </a:xfrm>
            <a:custGeom>
              <a:rect b="b" l="l" r="r" t="t"/>
              <a:pathLst>
                <a:path extrusionOk="0" h="5939" w="3904">
                  <a:moveTo>
                    <a:pt x="1" y="1"/>
                  </a:moveTo>
                  <a:lnTo>
                    <a:pt x="1001" y="5939"/>
                  </a:lnTo>
                  <a:lnTo>
                    <a:pt x="3903" y="5939"/>
                  </a:lnTo>
                  <a:lnTo>
                    <a:pt x="3170" y="1"/>
                  </a:lnTo>
                  <a:close/>
                </a:path>
              </a:pathLst>
            </a:custGeom>
            <a:solidFill>
              <a:srgbClr val="A6A6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17"/>
            <p:cNvSpPr/>
            <p:nvPr/>
          </p:nvSpPr>
          <p:spPr>
            <a:xfrm>
              <a:off x="5203875" y="3275275"/>
              <a:ext cx="219350" cy="1054125"/>
            </a:xfrm>
            <a:custGeom>
              <a:rect b="b" l="l" r="r" t="t"/>
              <a:pathLst>
                <a:path extrusionOk="0" h="42165" w="8774">
                  <a:moveTo>
                    <a:pt x="1" y="1"/>
                  </a:moveTo>
                  <a:lnTo>
                    <a:pt x="1002" y="5939"/>
                  </a:lnTo>
                  <a:lnTo>
                    <a:pt x="7673" y="42164"/>
                  </a:lnTo>
                  <a:lnTo>
                    <a:pt x="8774" y="42164"/>
                  </a:lnTo>
                  <a:lnTo>
                    <a:pt x="3904" y="5939"/>
                  </a:lnTo>
                  <a:lnTo>
                    <a:pt x="3170" y="1"/>
                  </a:lnTo>
                  <a:close/>
                </a:path>
              </a:pathLst>
            </a:custGeom>
            <a:solidFill>
              <a:srgbClr val="DBDB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17"/>
            <p:cNvSpPr/>
            <p:nvPr/>
          </p:nvSpPr>
          <p:spPr>
            <a:xfrm>
              <a:off x="5203875" y="3275275"/>
              <a:ext cx="97600" cy="148475"/>
            </a:xfrm>
            <a:custGeom>
              <a:rect b="b" l="l" r="r" t="t"/>
              <a:pathLst>
                <a:path extrusionOk="0" h="5939" w="3904">
                  <a:moveTo>
                    <a:pt x="1" y="1"/>
                  </a:moveTo>
                  <a:lnTo>
                    <a:pt x="1002" y="5939"/>
                  </a:lnTo>
                  <a:lnTo>
                    <a:pt x="3904" y="5939"/>
                  </a:lnTo>
                  <a:lnTo>
                    <a:pt x="3170" y="1"/>
                  </a:lnTo>
                  <a:close/>
                </a:path>
              </a:pathLst>
            </a:custGeom>
            <a:solidFill>
              <a:srgbClr val="A6A6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17"/>
            <p:cNvSpPr/>
            <p:nvPr/>
          </p:nvSpPr>
          <p:spPr>
            <a:xfrm>
              <a:off x="4152300" y="2317100"/>
              <a:ext cx="1227575" cy="1028250"/>
            </a:xfrm>
            <a:custGeom>
              <a:rect b="b" l="l" r="r" t="t"/>
              <a:pathLst>
                <a:path extrusionOk="0" h="41130" w="49103">
                  <a:moveTo>
                    <a:pt x="24551" y="1"/>
                  </a:moveTo>
                  <a:lnTo>
                    <a:pt x="18380" y="35960"/>
                  </a:lnTo>
                  <a:lnTo>
                    <a:pt x="1" y="35960"/>
                  </a:lnTo>
                  <a:lnTo>
                    <a:pt x="1" y="41130"/>
                  </a:lnTo>
                  <a:lnTo>
                    <a:pt x="49102" y="41130"/>
                  </a:lnTo>
                  <a:lnTo>
                    <a:pt x="4723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17"/>
            <p:cNvSpPr/>
            <p:nvPr/>
          </p:nvSpPr>
          <p:spPr>
            <a:xfrm>
              <a:off x="5269775" y="2317100"/>
              <a:ext cx="110100" cy="1028250"/>
            </a:xfrm>
            <a:custGeom>
              <a:rect b="b" l="l" r="r" t="t"/>
              <a:pathLst>
                <a:path extrusionOk="0" h="41130" w="4404">
                  <a:moveTo>
                    <a:pt x="0" y="1"/>
                  </a:moveTo>
                  <a:lnTo>
                    <a:pt x="1735" y="41130"/>
                  </a:lnTo>
                  <a:lnTo>
                    <a:pt x="4403" y="41130"/>
                  </a:lnTo>
                  <a:lnTo>
                    <a:pt x="2535" y="1"/>
                  </a:lnTo>
                  <a:close/>
                </a:path>
              </a:pathLst>
            </a:custGeom>
            <a:solidFill>
              <a:srgbClr val="A6A6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17"/>
            <p:cNvSpPr/>
            <p:nvPr/>
          </p:nvSpPr>
          <p:spPr>
            <a:xfrm>
              <a:off x="3011500" y="2844150"/>
              <a:ext cx="271050" cy="1484425"/>
            </a:xfrm>
            <a:custGeom>
              <a:rect b="b" l="l" r="r" t="t"/>
              <a:pathLst>
                <a:path extrusionOk="0" h="59377" w="10842">
                  <a:moveTo>
                    <a:pt x="5571" y="0"/>
                  </a:moveTo>
                  <a:lnTo>
                    <a:pt x="0" y="59376"/>
                  </a:lnTo>
                  <a:lnTo>
                    <a:pt x="1801" y="59376"/>
                  </a:lnTo>
                  <a:lnTo>
                    <a:pt x="1084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17"/>
            <p:cNvSpPr/>
            <p:nvPr/>
          </p:nvSpPr>
          <p:spPr>
            <a:xfrm>
              <a:off x="3137400" y="2844150"/>
              <a:ext cx="145150" cy="141800"/>
            </a:xfrm>
            <a:custGeom>
              <a:rect b="b" l="l" r="r" t="t"/>
              <a:pathLst>
                <a:path extrusionOk="0" h="5672" w="5806">
                  <a:moveTo>
                    <a:pt x="535" y="0"/>
                  </a:moveTo>
                  <a:lnTo>
                    <a:pt x="1" y="5671"/>
                  </a:lnTo>
                  <a:lnTo>
                    <a:pt x="4938" y="5671"/>
                  </a:lnTo>
                  <a:lnTo>
                    <a:pt x="5805" y="0"/>
                  </a:lnTo>
                  <a:close/>
                </a:path>
              </a:pathLst>
            </a:custGeom>
            <a:solidFill>
              <a:srgbClr val="A6A6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17"/>
            <p:cNvSpPr/>
            <p:nvPr/>
          </p:nvSpPr>
          <p:spPr>
            <a:xfrm>
              <a:off x="5352325" y="2844150"/>
              <a:ext cx="271050" cy="1484425"/>
            </a:xfrm>
            <a:custGeom>
              <a:rect b="b" l="l" r="r" t="t"/>
              <a:pathLst>
                <a:path extrusionOk="0" h="59377" w="10842">
                  <a:moveTo>
                    <a:pt x="1" y="0"/>
                  </a:moveTo>
                  <a:lnTo>
                    <a:pt x="9074" y="59376"/>
                  </a:lnTo>
                  <a:lnTo>
                    <a:pt x="10842" y="59376"/>
                  </a:lnTo>
                  <a:lnTo>
                    <a:pt x="5271"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17"/>
            <p:cNvSpPr/>
            <p:nvPr/>
          </p:nvSpPr>
          <p:spPr>
            <a:xfrm>
              <a:off x="5353150" y="2844150"/>
              <a:ext cx="144300" cy="141800"/>
            </a:xfrm>
            <a:custGeom>
              <a:rect b="b" l="l" r="r" t="t"/>
              <a:pathLst>
                <a:path extrusionOk="0" h="5672" w="5772">
                  <a:moveTo>
                    <a:pt x="1" y="0"/>
                  </a:moveTo>
                  <a:lnTo>
                    <a:pt x="835" y="5671"/>
                  </a:lnTo>
                  <a:lnTo>
                    <a:pt x="5772" y="5671"/>
                  </a:lnTo>
                  <a:lnTo>
                    <a:pt x="5238" y="0"/>
                  </a:lnTo>
                  <a:close/>
                </a:path>
              </a:pathLst>
            </a:custGeom>
            <a:solidFill>
              <a:srgbClr val="A6A6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2" name="Google Shape;2122;p17"/>
            <p:cNvSpPr/>
            <p:nvPr/>
          </p:nvSpPr>
          <p:spPr>
            <a:xfrm>
              <a:off x="2927250" y="2687375"/>
              <a:ext cx="2780350" cy="125950"/>
            </a:xfrm>
            <a:custGeom>
              <a:rect b="b" l="l" r="r" t="t"/>
              <a:pathLst>
                <a:path extrusionOk="0" h="5038" w="111214">
                  <a:moveTo>
                    <a:pt x="1" y="0"/>
                  </a:moveTo>
                  <a:lnTo>
                    <a:pt x="1" y="5037"/>
                  </a:lnTo>
                  <a:lnTo>
                    <a:pt x="111214" y="5037"/>
                  </a:lnTo>
                  <a:lnTo>
                    <a:pt x="11121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17"/>
            <p:cNvSpPr/>
            <p:nvPr/>
          </p:nvSpPr>
          <p:spPr>
            <a:xfrm>
              <a:off x="2969800" y="2813300"/>
              <a:ext cx="2695275" cy="30875"/>
            </a:xfrm>
            <a:custGeom>
              <a:rect b="b" l="l" r="r" t="t"/>
              <a:pathLst>
                <a:path extrusionOk="0" h="1235" w="107811">
                  <a:moveTo>
                    <a:pt x="0" y="0"/>
                  </a:moveTo>
                  <a:lnTo>
                    <a:pt x="0" y="1234"/>
                  </a:lnTo>
                  <a:lnTo>
                    <a:pt x="107810" y="1234"/>
                  </a:lnTo>
                  <a:lnTo>
                    <a:pt x="107810" y="0"/>
                  </a:lnTo>
                  <a:close/>
                </a:path>
              </a:pathLst>
            </a:custGeom>
            <a:solidFill>
              <a:srgbClr val="C7C7C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17"/>
            <p:cNvSpPr/>
            <p:nvPr/>
          </p:nvSpPr>
          <p:spPr>
            <a:xfrm>
              <a:off x="1680550" y="4422775"/>
              <a:ext cx="4232200" cy="481200"/>
            </a:xfrm>
            <a:custGeom>
              <a:rect b="b" l="l" r="r" t="t"/>
              <a:pathLst>
                <a:path extrusionOk="0" h="19248" w="169288">
                  <a:moveTo>
                    <a:pt x="84627" y="0"/>
                  </a:moveTo>
                  <a:cubicBezTo>
                    <a:pt x="37894" y="0"/>
                    <a:pt x="0" y="4304"/>
                    <a:pt x="0" y="9641"/>
                  </a:cubicBezTo>
                  <a:cubicBezTo>
                    <a:pt x="0" y="14945"/>
                    <a:pt x="37894" y="19248"/>
                    <a:pt x="84627" y="19248"/>
                  </a:cubicBezTo>
                  <a:cubicBezTo>
                    <a:pt x="131360" y="19248"/>
                    <a:pt x="169288" y="14945"/>
                    <a:pt x="169288" y="9641"/>
                  </a:cubicBezTo>
                  <a:cubicBezTo>
                    <a:pt x="169288" y="4304"/>
                    <a:pt x="131360" y="0"/>
                    <a:pt x="8462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17"/>
            <p:cNvSpPr/>
            <p:nvPr/>
          </p:nvSpPr>
          <p:spPr>
            <a:xfrm>
              <a:off x="1499575" y="4324375"/>
              <a:ext cx="4593300" cy="10025"/>
            </a:xfrm>
            <a:custGeom>
              <a:rect b="b" l="l" r="r" t="t"/>
              <a:pathLst>
                <a:path extrusionOk="0" h="401" w="183732">
                  <a:moveTo>
                    <a:pt x="91866" y="0"/>
                  </a:moveTo>
                  <a:lnTo>
                    <a:pt x="45933" y="67"/>
                  </a:lnTo>
                  <a:lnTo>
                    <a:pt x="22984" y="100"/>
                  </a:lnTo>
                  <a:lnTo>
                    <a:pt x="1" y="200"/>
                  </a:lnTo>
                  <a:lnTo>
                    <a:pt x="22984" y="301"/>
                  </a:lnTo>
                  <a:lnTo>
                    <a:pt x="45933" y="334"/>
                  </a:lnTo>
                  <a:lnTo>
                    <a:pt x="91866" y="401"/>
                  </a:lnTo>
                  <a:lnTo>
                    <a:pt x="137799" y="334"/>
                  </a:lnTo>
                  <a:lnTo>
                    <a:pt x="160749" y="301"/>
                  </a:lnTo>
                  <a:lnTo>
                    <a:pt x="183732" y="200"/>
                  </a:lnTo>
                  <a:lnTo>
                    <a:pt x="160749" y="100"/>
                  </a:lnTo>
                  <a:lnTo>
                    <a:pt x="137799" y="67"/>
                  </a:lnTo>
                  <a:lnTo>
                    <a:pt x="9186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17"/>
            <p:cNvSpPr/>
            <p:nvPr/>
          </p:nvSpPr>
          <p:spPr>
            <a:xfrm>
              <a:off x="2304325" y="2068600"/>
              <a:ext cx="2520975" cy="1766275"/>
            </a:xfrm>
            <a:custGeom>
              <a:rect b="b" l="l" r="r" t="t"/>
              <a:pathLst>
                <a:path extrusionOk="0" h="70651" w="100839">
                  <a:moveTo>
                    <a:pt x="100672" y="0"/>
                  </a:moveTo>
                  <a:cubicBezTo>
                    <a:pt x="100205" y="267"/>
                    <a:pt x="99705" y="567"/>
                    <a:pt x="99238" y="834"/>
                  </a:cubicBezTo>
                  <a:lnTo>
                    <a:pt x="99395" y="1086"/>
                  </a:lnTo>
                  <a:lnTo>
                    <a:pt x="99395" y="1086"/>
                  </a:lnTo>
                  <a:cubicBezTo>
                    <a:pt x="99887" y="792"/>
                    <a:pt x="100347" y="529"/>
                    <a:pt x="100839" y="267"/>
                  </a:cubicBezTo>
                  <a:lnTo>
                    <a:pt x="100672" y="0"/>
                  </a:lnTo>
                  <a:close/>
                  <a:moveTo>
                    <a:pt x="99395" y="1086"/>
                  </a:moveTo>
                  <a:lnTo>
                    <a:pt x="99395" y="1086"/>
                  </a:lnTo>
                  <a:cubicBezTo>
                    <a:pt x="99387" y="1091"/>
                    <a:pt x="99379" y="1096"/>
                    <a:pt x="99371" y="1101"/>
                  </a:cubicBezTo>
                  <a:lnTo>
                    <a:pt x="99404" y="1101"/>
                  </a:lnTo>
                  <a:lnTo>
                    <a:pt x="99395" y="1086"/>
                  </a:lnTo>
                  <a:close/>
                  <a:moveTo>
                    <a:pt x="97470" y="1968"/>
                  </a:moveTo>
                  <a:cubicBezTo>
                    <a:pt x="97003" y="2268"/>
                    <a:pt x="96536" y="2569"/>
                    <a:pt x="96069" y="2902"/>
                  </a:cubicBezTo>
                  <a:lnTo>
                    <a:pt x="96236" y="3136"/>
                  </a:lnTo>
                  <a:cubicBezTo>
                    <a:pt x="96703" y="2802"/>
                    <a:pt x="97170" y="2502"/>
                    <a:pt x="97637" y="2202"/>
                  </a:cubicBezTo>
                  <a:lnTo>
                    <a:pt x="97470" y="1968"/>
                  </a:lnTo>
                  <a:close/>
                  <a:moveTo>
                    <a:pt x="94368" y="4136"/>
                  </a:moveTo>
                  <a:cubicBezTo>
                    <a:pt x="93934" y="4470"/>
                    <a:pt x="93500" y="4804"/>
                    <a:pt x="93067" y="5170"/>
                  </a:cubicBezTo>
                  <a:lnTo>
                    <a:pt x="93267" y="5404"/>
                  </a:lnTo>
                  <a:lnTo>
                    <a:pt x="93267" y="5371"/>
                  </a:lnTo>
                  <a:cubicBezTo>
                    <a:pt x="93700" y="5037"/>
                    <a:pt x="94134" y="4670"/>
                    <a:pt x="94568" y="4370"/>
                  </a:cubicBezTo>
                  <a:lnTo>
                    <a:pt x="94368" y="4136"/>
                  </a:lnTo>
                  <a:close/>
                  <a:moveTo>
                    <a:pt x="91465" y="6505"/>
                  </a:moveTo>
                  <a:cubicBezTo>
                    <a:pt x="91065" y="6872"/>
                    <a:pt x="90632" y="7239"/>
                    <a:pt x="90231" y="7639"/>
                  </a:cubicBezTo>
                  <a:lnTo>
                    <a:pt x="90431" y="7872"/>
                  </a:lnTo>
                  <a:lnTo>
                    <a:pt x="90431" y="7839"/>
                  </a:lnTo>
                  <a:cubicBezTo>
                    <a:pt x="90832" y="7472"/>
                    <a:pt x="91265" y="7072"/>
                    <a:pt x="91699" y="6738"/>
                  </a:cubicBezTo>
                  <a:lnTo>
                    <a:pt x="91465" y="6505"/>
                  </a:lnTo>
                  <a:close/>
                  <a:moveTo>
                    <a:pt x="88730" y="9107"/>
                  </a:moveTo>
                  <a:cubicBezTo>
                    <a:pt x="88330" y="9474"/>
                    <a:pt x="87963" y="9874"/>
                    <a:pt x="87563" y="10307"/>
                  </a:cubicBezTo>
                  <a:lnTo>
                    <a:pt x="87796" y="10508"/>
                  </a:lnTo>
                  <a:lnTo>
                    <a:pt x="87796" y="10474"/>
                  </a:lnTo>
                  <a:cubicBezTo>
                    <a:pt x="88163" y="10074"/>
                    <a:pt x="88563" y="9674"/>
                    <a:pt x="88964" y="9307"/>
                  </a:cubicBezTo>
                  <a:lnTo>
                    <a:pt x="88730" y="9107"/>
                  </a:lnTo>
                  <a:close/>
                  <a:moveTo>
                    <a:pt x="86128" y="11842"/>
                  </a:moveTo>
                  <a:cubicBezTo>
                    <a:pt x="85761" y="12276"/>
                    <a:pt x="85394" y="12709"/>
                    <a:pt x="85061" y="13109"/>
                  </a:cubicBezTo>
                  <a:lnTo>
                    <a:pt x="85294" y="13310"/>
                  </a:lnTo>
                  <a:lnTo>
                    <a:pt x="85294" y="13276"/>
                  </a:lnTo>
                  <a:cubicBezTo>
                    <a:pt x="85661" y="12876"/>
                    <a:pt x="86028" y="12442"/>
                    <a:pt x="86362" y="12042"/>
                  </a:cubicBezTo>
                  <a:lnTo>
                    <a:pt x="86128" y="11842"/>
                  </a:lnTo>
                  <a:close/>
                  <a:moveTo>
                    <a:pt x="83727" y="14744"/>
                  </a:moveTo>
                  <a:cubicBezTo>
                    <a:pt x="83393" y="15178"/>
                    <a:pt x="83059" y="15645"/>
                    <a:pt x="82726" y="16078"/>
                  </a:cubicBezTo>
                  <a:lnTo>
                    <a:pt x="82993" y="16245"/>
                  </a:lnTo>
                  <a:cubicBezTo>
                    <a:pt x="83326" y="15778"/>
                    <a:pt x="83660" y="15344"/>
                    <a:pt x="83993" y="14944"/>
                  </a:cubicBezTo>
                  <a:lnTo>
                    <a:pt x="83727" y="14744"/>
                  </a:lnTo>
                  <a:close/>
                  <a:moveTo>
                    <a:pt x="81492" y="17779"/>
                  </a:moveTo>
                  <a:cubicBezTo>
                    <a:pt x="81191" y="18213"/>
                    <a:pt x="80858" y="18680"/>
                    <a:pt x="80558" y="19147"/>
                  </a:cubicBezTo>
                  <a:lnTo>
                    <a:pt x="80825" y="19314"/>
                  </a:lnTo>
                  <a:cubicBezTo>
                    <a:pt x="81125" y="18847"/>
                    <a:pt x="81458" y="18380"/>
                    <a:pt x="81759" y="17946"/>
                  </a:cubicBezTo>
                  <a:lnTo>
                    <a:pt x="81492" y="17779"/>
                  </a:lnTo>
                  <a:close/>
                  <a:moveTo>
                    <a:pt x="79424" y="20882"/>
                  </a:moveTo>
                  <a:cubicBezTo>
                    <a:pt x="79123" y="21349"/>
                    <a:pt x="78823" y="21849"/>
                    <a:pt x="78523" y="22316"/>
                  </a:cubicBezTo>
                  <a:lnTo>
                    <a:pt x="78790" y="22483"/>
                  </a:lnTo>
                  <a:lnTo>
                    <a:pt x="78790" y="22449"/>
                  </a:lnTo>
                  <a:cubicBezTo>
                    <a:pt x="79090" y="21982"/>
                    <a:pt x="79390" y="21515"/>
                    <a:pt x="79690" y="21048"/>
                  </a:cubicBezTo>
                  <a:lnTo>
                    <a:pt x="79424" y="20882"/>
                  </a:lnTo>
                  <a:close/>
                  <a:moveTo>
                    <a:pt x="77455" y="24084"/>
                  </a:moveTo>
                  <a:cubicBezTo>
                    <a:pt x="77155" y="24584"/>
                    <a:pt x="76888" y="25051"/>
                    <a:pt x="76622" y="25552"/>
                  </a:cubicBezTo>
                  <a:lnTo>
                    <a:pt x="76888" y="25685"/>
                  </a:lnTo>
                  <a:lnTo>
                    <a:pt x="76888" y="25652"/>
                  </a:lnTo>
                  <a:cubicBezTo>
                    <a:pt x="77189" y="25185"/>
                    <a:pt x="77455" y="24718"/>
                    <a:pt x="77722" y="24251"/>
                  </a:cubicBezTo>
                  <a:lnTo>
                    <a:pt x="77455" y="24084"/>
                  </a:lnTo>
                  <a:close/>
                  <a:moveTo>
                    <a:pt x="75587" y="27353"/>
                  </a:moveTo>
                  <a:cubicBezTo>
                    <a:pt x="75321" y="27853"/>
                    <a:pt x="75054" y="28320"/>
                    <a:pt x="74787" y="28821"/>
                  </a:cubicBezTo>
                  <a:lnTo>
                    <a:pt x="75087" y="28954"/>
                  </a:lnTo>
                  <a:lnTo>
                    <a:pt x="75120" y="28954"/>
                  </a:lnTo>
                  <a:cubicBezTo>
                    <a:pt x="75354" y="28454"/>
                    <a:pt x="75621" y="27953"/>
                    <a:pt x="75854" y="27520"/>
                  </a:cubicBezTo>
                  <a:lnTo>
                    <a:pt x="75587" y="27353"/>
                  </a:lnTo>
                  <a:close/>
                  <a:moveTo>
                    <a:pt x="73820" y="30689"/>
                  </a:moveTo>
                  <a:lnTo>
                    <a:pt x="73052" y="32156"/>
                  </a:lnTo>
                  <a:lnTo>
                    <a:pt x="73319" y="32290"/>
                  </a:lnTo>
                  <a:lnTo>
                    <a:pt x="74086" y="30822"/>
                  </a:lnTo>
                  <a:lnTo>
                    <a:pt x="73820" y="30689"/>
                  </a:lnTo>
                  <a:close/>
                  <a:moveTo>
                    <a:pt x="72085" y="33991"/>
                  </a:moveTo>
                  <a:lnTo>
                    <a:pt x="71351" y="35492"/>
                  </a:lnTo>
                  <a:lnTo>
                    <a:pt x="71618" y="35626"/>
                  </a:lnTo>
                  <a:lnTo>
                    <a:pt x="72385" y="34158"/>
                  </a:lnTo>
                  <a:lnTo>
                    <a:pt x="72085" y="33991"/>
                  </a:lnTo>
                  <a:close/>
                  <a:moveTo>
                    <a:pt x="70417" y="37360"/>
                  </a:moveTo>
                  <a:lnTo>
                    <a:pt x="69683" y="38861"/>
                  </a:lnTo>
                  <a:lnTo>
                    <a:pt x="69950" y="38995"/>
                  </a:lnTo>
                  <a:lnTo>
                    <a:pt x="70717" y="37494"/>
                  </a:lnTo>
                  <a:lnTo>
                    <a:pt x="70417" y="37360"/>
                  </a:lnTo>
                  <a:close/>
                  <a:moveTo>
                    <a:pt x="68749" y="40729"/>
                  </a:moveTo>
                  <a:cubicBezTo>
                    <a:pt x="68482" y="41230"/>
                    <a:pt x="68249" y="41730"/>
                    <a:pt x="67982" y="42230"/>
                  </a:cubicBezTo>
                  <a:lnTo>
                    <a:pt x="68249" y="42364"/>
                  </a:lnTo>
                  <a:lnTo>
                    <a:pt x="69016" y="40863"/>
                  </a:lnTo>
                  <a:lnTo>
                    <a:pt x="68749" y="40729"/>
                  </a:lnTo>
                  <a:close/>
                  <a:moveTo>
                    <a:pt x="67015" y="44065"/>
                  </a:moveTo>
                  <a:cubicBezTo>
                    <a:pt x="66781" y="44565"/>
                    <a:pt x="66514" y="45066"/>
                    <a:pt x="66247" y="45533"/>
                  </a:cubicBezTo>
                  <a:lnTo>
                    <a:pt x="66514" y="45699"/>
                  </a:lnTo>
                  <a:lnTo>
                    <a:pt x="66514" y="45666"/>
                  </a:lnTo>
                  <a:cubicBezTo>
                    <a:pt x="66781" y="45199"/>
                    <a:pt x="67048" y="44699"/>
                    <a:pt x="67315" y="44232"/>
                  </a:cubicBezTo>
                  <a:lnTo>
                    <a:pt x="67015" y="44065"/>
                  </a:lnTo>
                  <a:close/>
                  <a:moveTo>
                    <a:pt x="65280" y="47401"/>
                  </a:moveTo>
                  <a:cubicBezTo>
                    <a:pt x="64980" y="47868"/>
                    <a:pt x="64713" y="48368"/>
                    <a:pt x="64446" y="48835"/>
                  </a:cubicBezTo>
                  <a:lnTo>
                    <a:pt x="64713" y="49002"/>
                  </a:lnTo>
                  <a:lnTo>
                    <a:pt x="64713" y="48968"/>
                  </a:lnTo>
                  <a:cubicBezTo>
                    <a:pt x="64980" y="48501"/>
                    <a:pt x="65247" y="48001"/>
                    <a:pt x="65547" y="47534"/>
                  </a:cubicBezTo>
                  <a:lnTo>
                    <a:pt x="65280" y="47401"/>
                  </a:lnTo>
                  <a:close/>
                  <a:moveTo>
                    <a:pt x="300" y="48435"/>
                  </a:moveTo>
                  <a:lnTo>
                    <a:pt x="0" y="48501"/>
                  </a:lnTo>
                  <a:cubicBezTo>
                    <a:pt x="100" y="49035"/>
                    <a:pt x="267" y="49569"/>
                    <a:pt x="434" y="50136"/>
                  </a:cubicBezTo>
                  <a:lnTo>
                    <a:pt x="701" y="50036"/>
                  </a:lnTo>
                  <a:cubicBezTo>
                    <a:pt x="567" y="49502"/>
                    <a:pt x="400" y="48968"/>
                    <a:pt x="300" y="48435"/>
                  </a:cubicBezTo>
                  <a:close/>
                  <a:moveTo>
                    <a:pt x="63379" y="50636"/>
                  </a:moveTo>
                  <a:cubicBezTo>
                    <a:pt x="63112" y="51103"/>
                    <a:pt x="62812" y="51570"/>
                    <a:pt x="62511" y="52037"/>
                  </a:cubicBezTo>
                  <a:lnTo>
                    <a:pt x="62778" y="52204"/>
                  </a:lnTo>
                  <a:cubicBezTo>
                    <a:pt x="63079" y="51737"/>
                    <a:pt x="63379" y="51270"/>
                    <a:pt x="63646" y="50770"/>
                  </a:cubicBezTo>
                  <a:lnTo>
                    <a:pt x="63379" y="50636"/>
                  </a:lnTo>
                  <a:close/>
                  <a:moveTo>
                    <a:pt x="1501" y="51937"/>
                  </a:moveTo>
                  <a:lnTo>
                    <a:pt x="1201" y="52071"/>
                  </a:lnTo>
                  <a:cubicBezTo>
                    <a:pt x="1435" y="52571"/>
                    <a:pt x="1668" y="53071"/>
                    <a:pt x="1968" y="53572"/>
                  </a:cubicBezTo>
                  <a:lnTo>
                    <a:pt x="2235" y="53438"/>
                  </a:lnTo>
                  <a:cubicBezTo>
                    <a:pt x="1968" y="52938"/>
                    <a:pt x="1701" y="52438"/>
                    <a:pt x="1501" y="51937"/>
                  </a:cubicBezTo>
                  <a:close/>
                  <a:moveTo>
                    <a:pt x="61377" y="53805"/>
                  </a:moveTo>
                  <a:cubicBezTo>
                    <a:pt x="61077" y="54272"/>
                    <a:pt x="60777" y="54706"/>
                    <a:pt x="60443" y="55173"/>
                  </a:cubicBezTo>
                  <a:lnTo>
                    <a:pt x="60710" y="55340"/>
                  </a:lnTo>
                  <a:cubicBezTo>
                    <a:pt x="61010" y="54906"/>
                    <a:pt x="61344" y="54439"/>
                    <a:pt x="61644" y="53972"/>
                  </a:cubicBezTo>
                  <a:lnTo>
                    <a:pt x="61377" y="53805"/>
                  </a:lnTo>
                  <a:close/>
                  <a:moveTo>
                    <a:pt x="3303" y="55206"/>
                  </a:moveTo>
                  <a:lnTo>
                    <a:pt x="3036" y="55373"/>
                  </a:lnTo>
                  <a:cubicBezTo>
                    <a:pt x="3336" y="55840"/>
                    <a:pt x="3669" y="56307"/>
                    <a:pt x="4003" y="56741"/>
                  </a:cubicBezTo>
                  <a:lnTo>
                    <a:pt x="4237" y="56574"/>
                  </a:lnTo>
                  <a:cubicBezTo>
                    <a:pt x="3903" y="56107"/>
                    <a:pt x="3603" y="55673"/>
                    <a:pt x="3303" y="55206"/>
                  </a:cubicBezTo>
                  <a:close/>
                  <a:moveTo>
                    <a:pt x="59209" y="56841"/>
                  </a:moveTo>
                  <a:cubicBezTo>
                    <a:pt x="58876" y="57274"/>
                    <a:pt x="58509" y="57708"/>
                    <a:pt x="58175" y="58142"/>
                  </a:cubicBezTo>
                  <a:lnTo>
                    <a:pt x="58409" y="58342"/>
                  </a:lnTo>
                  <a:cubicBezTo>
                    <a:pt x="58742" y="57908"/>
                    <a:pt x="59109" y="57475"/>
                    <a:pt x="59443" y="57008"/>
                  </a:cubicBezTo>
                  <a:lnTo>
                    <a:pt x="59209" y="56841"/>
                  </a:lnTo>
                  <a:close/>
                  <a:moveTo>
                    <a:pt x="5537" y="58175"/>
                  </a:moveTo>
                  <a:lnTo>
                    <a:pt x="5304" y="58375"/>
                  </a:lnTo>
                  <a:cubicBezTo>
                    <a:pt x="5671" y="58809"/>
                    <a:pt x="6038" y="59209"/>
                    <a:pt x="6438" y="59643"/>
                  </a:cubicBezTo>
                  <a:lnTo>
                    <a:pt x="6638" y="59443"/>
                  </a:lnTo>
                  <a:cubicBezTo>
                    <a:pt x="6271" y="59009"/>
                    <a:pt x="5904" y="58609"/>
                    <a:pt x="5537" y="58175"/>
                  </a:cubicBezTo>
                  <a:close/>
                  <a:moveTo>
                    <a:pt x="56841" y="59709"/>
                  </a:moveTo>
                  <a:cubicBezTo>
                    <a:pt x="56474" y="60143"/>
                    <a:pt x="56074" y="60543"/>
                    <a:pt x="55673" y="60910"/>
                  </a:cubicBezTo>
                  <a:lnTo>
                    <a:pt x="55873" y="61110"/>
                  </a:lnTo>
                  <a:cubicBezTo>
                    <a:pt x="56240" y="60744"/>
                    <a:pt x="56641" y="60310"/>
                    <a:pt x="57074" y="59943"/>
                  </a:cubicBezTo>
                  <a:lnTo>
                    <a:pt x="56841" y="59709"/>
                  </a:lnTo>
                  <a:close/>
                  <a:moveTo>
                    <a:pt x="8206" y="60910"/>
                  </a:moveTo>
                  <a:lnTo>
                    <a:pt x="7973" y="61144"/>
                  </a:lnTo>
                  <a:cubicBezTo>
                    <a:pt x="8406" y="61511"/>
                    <a:pt x="8806" y="61878"/>
                    <a:pt x="9240" y="62245"/>
                  </a:cubicBezTo>
                  <a:lnTo>
                    <a:pt x="9440" y="62011"/>
                  </a:lnTo>
                  <a:cubicBezTo>
                    <a:pt x="9040" y="61644"/>
                    <a:pt x="8606" y="61277"/>
                    <a:pt x="8206" y="60910"/>
                  </a:cubicBezTo>
                  <a:close/>
                  <a:moveTo>
                    <a:pt x="54172" y="62345"/>
                  </a:moveTo>
                  <a:cubicBezTo>
                    <a:pt x="53772" y="62712"/>
                    <a:pt x="53305" y="63045"/>
                    <a:pt x="52905" y="63412"/>
                  </a:cubicBezTo>
                  <a:lnTo>
                    <a:pt x="53061" y="63595"/>
                  </a:lnTo>
                  <a:lnTo>
                    <a:pt x="53061" y="63595"/>
                  </a:lnTo>
                  <a:cubicBezTo>
                    <a:pt x="53487" y="63266"/>
                    <a:pt x="53914" y="62906"/>
                    <a:pt x="54372" y="62578"/>
                  </a:cubicBezTo>
                  <a:lnTo>
                    <a:pt x="54172" y="62345"/>
                  </a:lnTo>
                  <a:close/>
                  <a:moveTo>
                    <a:pt x="53061" y="63595"/>
                  </a:moveTo>
                  <a:cubicBezTo>
                    <a:pt x="53053" y="63601"/>
                    <a:pt x="53046" y="63606"/>
                    <a:pt x="53038" y="63612"/>
                  </a:cubicBezTo>
                  <a:lnTo>
                    <a:pt x="53105" y="63646"/>
                  </a:lnTo>
                  <a:lnTo>
                    <a:pt x="53061" y="63595"/>
                  </a:lnTo>
                  <a:close/>
                  <a:moveTo>
                    <a:pt x="11041" y="63312"/>
                  </a:moveTo>
                  <a:lnTo>
                    <a:pt x="10841" y="63546"/>
                  </a:lnTo>
                  <a:cubicBezTo>
                    <a:pt x="11308" y="63879"/>
                    <a:pt x="11775" y="64213"/>
                    <a:pt x="12242" y="64513"/>
                  </a:cubicBezTo>
                  <a:lnTo>
                    <a:pt x="12409" y="64246"/>
                  </a:lnTo>
                  <a:cubicBezTo>
                    <a:pt x="11942" y="63946"/>
                    <a:pt x="11475" y="63612"/>
                    <a:pt x="11041" y="63312"/>
                  </a:cubicBezTo>
                  <a:close/>
                  <a:moveTo>
                    <a:pt x="51203" y="64613"/>
                  </a:moveTo>
                  <a:cubicBezTo>
                    <a:pt x="50736" y="64947"/>
                    <a:pt x="50269" y="65247"/>
                    <a:pt x="49802" y="65514"/>
                  </a:cubicBezTo>
                  <a:lnTo>
                    <a:pt x="49960" y="65766"/>
                  </a:lnTo>
                  <a:lnTo>
                    <a:pt x="49960" y="65766"/>
                  </a:lnTo>
                  <a:cubicBezTo>
                    <a:pt x="50451" y="65471"/>
                    <a:pt x="50911" y="65175"/>
                    <a:pt x="51370" y="64880"/>
                  </a:cubicBezTo>
                  <a:lnTo>
                    <a:pt x="51203" y="64613"/>
                  </a:lnTo>
                  <a:close/>
                  <a:moveTo>
                    <a:pt x="49960" y="65766"/>
                  </a:moveTo>
                  <a:cubicBezTo>
                    <a:pt x="49952" y="65771"/>
                    <a:pt x="49944" y="65776"/>
                    <a:pt x="49936" y="65781"/>
                  </a:cubicBezTo>
                  <a:lnTo>
                    <a:pt x="49969" y="65781"/>
                  </a:lnTo>
                  <a:lnTo>
                    <a:pt x="49960" y="65766"/>
                  </a:lnTo>
                  <a:close/>
                  <a:moveTo>
                    <a:pt x="14144" y="65347"/>
                  </a:moveTo>
                  <a:lnTo>
                    <a:pt x="14010" y="65614"/>
                  </a:lnTo>
                  <a:cubicBezTo>
                    <a:pt x="14477" y="65914"/>
                    <a:pt x="14978" y="66181"/>
                    <a:pt x="15445" y="66448"/>
                  </a:cubicBezTo>
                  <a:lnTo>
                    <a:pt x="15611" y="66181"/>
                  </a:lnTo>
                  <a:cubicBezTo>
                    <a:pt x="15111" y="65914"/>
                    <a:pt x="14644" y="65647"/>
                    <a:pt x="14144" y="65347"/>
                  </a:cubicBezTo>
                  <a:close/>
                  <a:moveTo>
                    <a:pt x="48001" y="66548"/>
                  </a:moveTo>
                  <a:cubicBezTo>
                    <a:pt x="47501" y="66781"/>
                    <a:pt x="47000" y="67015"/>
                    <a:pt x="46500" y="67248"/>
                  </a:cubicBezTo>
                  <a:lnTo>
                    <a:pt x="46614" y="67476"/>
                  </a:lnTo>
                  <a:lnTo>
                    <a:pt x="46614" y="67476"/>
                  </a:lnTo>
                  <a:cubicBezTo>
                    <a:pt x="47110" y="67277"/>
                    <a:pt x="47639" y="67046"/>
                    <a:pt x="48135" y="66815"/>
                  </a:cubicBezTo>
                  <a:lnTo>
                    <a:pt x="48001" y="66548"/>
                  </a:lnTo>
                  <a:close/>
                  <a:moveTo>
                    <a:pt x="46614" y="67476"/>
                  </a:moveTo>
                  <a:lnTo>
                    <a:pt x="46614" y="67476"/>
                  </a:lnTo>
                  <a:cubicBezTo>
                    <a:pt x="46609" y="67478"/>
                    <a:pt x="46605" y="67480"/>
                    <a:pt x="46600" y="67482"/>
                  </a:cubicBezTo>
                  <a:lnTo>
                    <a:pt x="46633" y="67515"/>
                  </a:lnTo>
                  <a:lnTo>
                    <a:pt x="46614" y="67476"/>
                  </a:lnTo>
                  <a:close/>
                  <a:moveTo>
                    <a:pt x="17479" y="67115"/>
                  </a:moveTo>
                  <a:lnTo>
                    <a:pt x="17346" y="67415"/>
                  </a:lnTo>
                  <a:cubicBezTo>
                    <a:pt x="17846" y="67649"/>
                    <a:pt x="18347" y="67849"/>
                    <a:pt x="18880" y="68049"/>
                  </a:cubicBezTo>
                  <a:lnTo>
                    <a:pt x="18980" y="67782"/>
                  </a:lnTo>
                  <a:cubicBezTo>
                    <a:pt x="18480" y="67582"/>
                    <a:pt x="17980" y="67348"/>
                    <a:pt x="17479" y="67115"/>
                  </a:cubicBezTo>
                  <a:close/>
                  <a:moveTo>
                    <a:pt x="44565" y="68015"/>
                  </a:moveTo>
                  <a:cubicBezTo>
                    <a:pt x="44065" y="68216"/>
                    <a:pt x="43531" y="68382"/>
                    <a:pt x="42998" y="68583"/>
                  </a:cubicBezTo>
                  <a:lnTo>
                    <a:pt x="43094" y="68838"/>
                  </a:lnTo>
                  <a:lnTo>
                    <a:pt x="43094" y="68838"/>
                  </a:lnTo>
                  <a:cubicBezTo>
                    <a:pt x="43617" y="68643"/>
                    <a:pt x="44142" y="68479"/>
                    <a:pt x="44699" y="68316"/>
                  </a:cubicBezTo>
                  <a:lnTo>
                    <a:pt x="44565" y="68015"/>
                  </a:lnTo>
                  <a:close/>
                  <a:moveTo>
                    <a:pt x="43094" y="68838"/>
                  </a:moveTo>
                  <a:cubicBezTo>
                    <a:pt x="43084" y="68842"/>
                    <a:pt x="43074" y="68846"/>
                    <a:pt x="43064" y="68849"/>
                  </a:cubicBezTo>
                  <a:lnTo>
                    <a:pt x="43098" y="68849"/>
                  </a:lnTo>
                  <a:lnTo>
                    <a:pt x="43094" y="68838"/>
                  </a:lnTo>
                  <a:close/>
                  <a:moveTo>
                    <a:pt x="20948" y="68482"/>
                  </a:moveTo>
                  <a:lnTo>
                    <a:pt x="20848" y="68783"/>
                  </a:lnTo>
                  <a:cubicBezTo>
                    <a:pt x="21382" y="68949"/>
                    <a:pt x="21916" y="69116"/>
                    <a:pt x="22450" y="69283"/>
                  </a:cubicBezTo>
                  <a:lnTo>
                    <a:pt x="22516" y="68983"/>
                  </a:lnTo>
                  <a:cubicBezTo>
                    <a:pt x="22016" y="68816"/>
                    <a:pt x="21482" y="68649"/>
                    <a:pt x="20948" y="68482"/>
                  </a:cubicBezTo>
                  <a:close/>
                  <a:moveTo>
                    <a:pt x="40996" y="69150"/>
                  </a:moveTo>
                  <a:cubicBezTo>
                    <a:pt x="40462" y="69283"/>
                    <a:pt x="39929" y="69416"/>
                    <a:pt x="39395" y="69517"/>
                  </a:cubicBezTo>
                  <a:lnTo>
                    <a:pt x="39460" y="69811"/>
                  </a:lnTo>
                  <a:lnTo>
                    <a:pt x="39460" y="69811"/>
                  </a:lnTo>
                  <a:cubicBezTo>
                    <a:pt x="39985" y="69711"/>
                    <a:pt x="40540" y="69581"/>
                    <a:pt x="41096" y="69450"/>
                  </a:cubicBezTo>
                  <a:lnTo>
                    <a:pt x="40996" y="69150"/>
                  </a:lnTo>
                  <a:close/>
                  <a:moveTo>
                    <a:pt x="39460" y="69811"/>
                  </a:moveTo>
                  <a:cubicBezTo>
                    <a:pt x="39450" y="69813"/>
                    <a:pt x="39439" y="69815"/>
                    <a:pt x="39428" y="69817"/>
                  </a:cubicBezTo>
                  <a:lnTo>
                    <a:pt x="39462" y="69817"/>
                  </a:lnTo>
                  <a:lnTo>
                    <a:pt x="39460" y="69811"/>
                  </a:lnTo>
                  <a:close/>
                  <a:moveTo>
                    <a:pt x="24518" y="69483"/>
                  </a:moveTo>
                  <a:lnTo>
                    <a:pt x="24451" y="69783"/>
                  </a:lnTo>
                  <a:cubicBezTo>
                    <a:pt x="25018" y="69917"/>
                    <a:pt x="25585" y="70017"/>
                    <a:pt x="26119" y="70117"/>
                  </a:cubicBezTo>
                  <a:lnTo>
                    <a:pt x="26152" y="69817"/>
                  </a:lnTo>
                  <a:cubicBezTo>
                    <a:pt x="25618" y="69717"/>
                    <a:pt x="25051" y="69617"/>
                    <a:pt x="24518" y="69483"/>
                  </a:cubicBezTo>
                  <a:close/>
                  <a:moveTo>
                    <a:pt x="37327" y="69917"/>
                  </a:moveTo>
                  <a:cubicBezTo>
                    <a:pt x="36760" y="69984"/>
                    <a:pt x="36226" y="70050"/>
                    <a:pt x="35659" y="70117"/>
                  </a:cubicBezTo>
                  <a:lnTo>
                    <a:pt x="35692" y="70451"/>
                  </a:lnTo>
                  <a:lnTo>
                    <a:pt x="35692" y="70417"/>
                  </a:lnTo>
                  <a:cubicBezTo>
                    <a:pt x="36259" y="70350"/>
                    <a:pt x="36826" y="70284"/>
                    <a:pt x="37360" y="70217"/>
                  </a:cubicBezTo>
                  <a:lnTo>
                    <a:pt x="37327" y="69917"/>
                  </a:lnTo>
                  <a:close/>
                  <a:moveTo>
                    <a:pt x="28220" y="70117"/>
                  </a:moveTo>
                  <a:lnTo>
                    <a:pt x="28187" y="70417"/>
                  </a:lnTo>
                  <a:cubicBezTo>
                    <a:pt x="28721" y="70484"/>
                    <a:pt x="29288" y="70517"/>
                    <a:pt x="29855" y="70551"/>
                  </a:cubicBezTo>
                  <a:lnTo>
                    <a:pt x="29888" y="70250"/>
                  </a:lnTo>
                  <a:cubicBezTo>
                    <a:pt x="29321" y="70217"/>
                    <a:pt x="28754" y="70184"/>
                    <a:pt x="28220" y="70117"/>
                  </a:cubicBezTo>
                  <a:close/>
                  <a:moveTo>
                    <a:pt x="33591" y="70284"/>
                  </a:moveTo>
                  <a:cubicBezTo>
                    <a:pt x="33057" y="70317"/>
                    <a:pt x="32523" y="70317"/>
                    <a:pt x="31990" y="70317"/>
                  </a:cubicBezTo>
                  <a:lnTo>
                    <a:pt x="31923" y="70317"/>
                  </a:lnTo>
                  <a:lnTo>
                    <a:pt x="31923" y="70651"/>
                  </a:lnTo>
                  <a:lnTo>
                    <a:pt x="31990" y="70651"/>
                  </a:lnTo>
                  <a:cubicBezTo>
                    <a:pt x="32523" y="70651"/>
                    <a:pt x="33057" y="70617"/>
                    <a:pt x="33591" y="70584"/>
                  </a:cubicBezTo>
                  <a:lnTo>
                    <a:pt x="33591" y="70284"/>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17"/>
            <p:cNvSpPr/>
            <p:nvPr/>
          </p:nvSpPr>
          <p:spPr>
            <a:xfrm>
              <a:off x="4869475" y="2033575"/>
              <a:ext cx="22550" cy="15850"/>
            </a:xfrm>
            <a:custGeom>
              <a:rect b="b" l="l" r="r" t="t"/>
              <a:pathLst>
                <a:path extrusionOk="0" h="634" w="902">
                  <a:moveTo>
                    <a:pt x="735" y="0"/>
                  </a:moveTo>
                  <a:lnTo>
                    <a:pt x="1" y="367"/>
                  </a:lnTo>
                  <a:lnTo>
                    <a:pt x="134" y="634"/>
                  </a:lnTo>
                  <a:lnTo>
                    <a:pt x="901" y="267"/>
                  </a:lnTo>
                  <a:lnTo>
                    <a:pt x="735"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17"/>
            <p:cNvSpPr/>
            <p:nvPr/>
          </p:nvSpPr>
          <p:spPr>
            <a:xfrm>
              <a:off x="4718550" y="1874275"/>
              <a:ext cx="577925" cy="260225"/>
            </a:xfrm>
            <a:custGeom>
              <a:rect b="b" l="l" r="r" t="t"/>
              <a:pathLst>
                <a:path extrusionOk="0" h="10409" w="23117">
                  <a:moveTo>
                    <a:pt x="23117" y="1"/>
                  </a:moveTo>
                  <a:lnTo>
                    <a:pt x="2268" y="4137"/>
                  </a:lnTo>
                  <a:lnTo>
                    <a:pt x="0" y="10408"/>
                  </a:lnTo>
                  <a:lnTo>
                    <a:pt x="4804" y="6639"/>
                  </a:lnTo>
                  <a:lnTo>
                    <a:pt x="23117" y="1"/>
                  </a:ln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17"/>
            <p:cNvSpPr/>
            <p:nvPr/>
          </p:nvSpPr>
          <p:spPr>
            <a:xfrm>
              <a:off x="4718550" y="1874275"/>
              <a:ext cx="577925" cy="260225"/>
            </a:xfrm>
            <a:custGeom>
              <a:rect b="b" l="l" r="r" t="t"/>
              <a:pathLst>
                <a:path extrusionOk="0" h="10409" w="23117">
                  <a:moveTo>
                    <a:pt x="23117" y="1"/>
                  </a:moveTo>
                  <a:lnTo>
                    <a:pt x="2268" y="4137"/>
                  </a:lnTo>
                  <a:lnTo>
                    <a:pt x="0" y="10408"/>
                  </a:lnTo>
                  <a:lnTo>
                    <a:pt x="4804" y="6639"/>
                  </a:lnTo>
                  <a:lnTo>
                    <a:pt x="2311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17"/>
            <p:cNvSpPr/>
            <p:nvPr/>
          </p:nvSpPr>
          <p:spPr>
            <a:xfrm>
              <a:off x="4718550" y="2040225"/>
              <a:ext cx="135100" cy="94275"/>
            </a:xfrm>
            <a:custGeom>
              <a:rect b="b" l="l" r="r" t="t"/>
              <a:pathLst>
                <a:path extrusionOk="0" h="3771" w="5404">
                  <a:moveTo>
                    <a:pt x="4804" y="1"/>
                  </a:moveTo>
                  <a:lnTo>
                    <a:pt x="0" y="3770"/>
                  </a:lnTo>
                  <a:lnTo>
                    <a:pt x="5404" y="1469"/>
                  </a:lnTo>
                  <a:lnTo>
                    <a:pt x="480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17"/>
            <p:cNvSpPr/>
            <p:nvPr/>
          </p:nvSpPr>
          <p:spPr>
            <a:xfrm>
              <a:off x="4838625" y="1874275"/>
              <a:ext cx="457850" cy="366975"/>
            </a:xfrm>
            <a:custGeom>
              <a:rect b="b" l="l" r="r" t="t"/>
              <a:pathLst>
                <a:path extrusionOk="0" h="14679" w="18314">
                  <a:moveTo>
                    <a:pt x="18314" y="1"/>
                  </a:moveTo>
                  <a:lnTo>
                    <a:pt x="1" y="6639"/>
                  </a:lnTo>
                  <a:lnTo>
                    <a:pt x="3270" y="14678"/>
                  </a:lnTo>
                  <a:lnTo>
                    <a:pt x="18314" y="1"/>
                  </a:lnTo>
                  <a:close/>
                </a:path>
              </a:pathLst>
            </a:cu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17"/>
            <p:cNvSpPr/>
            <p:nvPr/>
          </p:nvSpPr>
          <p:spPr>
            <a:xfrm>
              <a:off x="4585100" y="1854275"/>
              <a:ext cx="711375" cy="123450"/>
            </a:xfrm>
            <a:custGeom>
              <a:rect b="b" l="l" r="r" t="t"/>
              <a:pathLst>
                <a:path extrusionOk="0" h="4938" w="28455">
                  <a:moveTo>
                    <a:pt x="1" y="0"/>
                  </a:moveTo>
                  <a:lnTo>
                    <a:pt x="7606" y="4937"/>
                  </a:lnTo>
                  <a:lnTo>
                    <a:pt x="28455" y="801"/>
                  </a:lnTo>
                  <a:lnTo>
                    <a:pt x="1" y="0"/>
                  </a:lnTo>
                  <a:close/>
                </a:path>
              </a:pathLst>
            </a:cu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17"/>
            <p:cNvSpPr/>
            <p:nvPr/>
          </p:nvSpPr>
          <p:spPr>
            <a:xfrm>
              <a:off x="2903900" y="4115050"/>
              <a:ext cx="739725" cy="661625"/>
            </a:xfrm>
            <a:custGeom>
              <a:rect b="b" l="l" r="r" t="t"/>
              <a:pathLst>
                <a:path extrusionOk="0" h="26465" w="29589">
                  <a:moveTo>
                    <a:pt x="28355" y="1"/>
                  </a:moveTo>
                  <a:lnTo>
                    <a:pt x="10875" y="167"/>
                  </a:lnTo>
                  <a:lnTo>
                    <a:pt x="12610" y="13577"/>
                  </a:lnTo>
                  <a:lnTo>
                    <a:pt x="12610" y="14111"/>
                  </a:lnTo>
                  <a:lnTo>
                    <a:pt x="12710" y="16879"/>
                  </a:lnTo>
                  <a:lnTo>
                    <a:pt x="12710" y="17180"/>
                  </a:lnTo>
                  <a:cubicBezTo>
                    <a:pt x="12710" y="17180"/>
                    <a:pt x="2770" y="21750"/>
                    <a:pt x="1769" y="22584"/>
                  </a:cubicBezTo>
                  <a:cubicBezTo>
                    <a:pt x="735" y="23417"/>
                    <a:pt x="1" y="26053"/>
                    <a:pt x="935" y="26353"/>
                  </a:cubicBezTo>
                  <a:cubicBezTo>
                    <a:pt x="1164" y="26429"/>
                    <a:pt x="3016" y="26464"/>
                    <a:pt x="5671" y="26464"/>
                  </a:cubicBezTo>
                  <a:cubicBezTo>
                    <a:pt x="13475" y="26464"/>
                    <a:pt x="28208" y="26159"/>
                    <a:pt x="28955" y="25686"/>
                  </a:cubicBezTo>
                  <a:cubicBezTo>
                    <a:pt x="29322" y="25419"/>
                    <a:pt x="29489" y="21616"/>
                    <a:pt x="29555" y="17013"/>
                  </a:cubicBezTo>
                  <a:lnTo>
                    <a:pt x="29555" y="16879"/>
                  </a:lnTo>
                  <a:cubicBezTo>
                    <a:pt x="29555" y="15912"/>
                    <a:pt x="29589" y="14945"/>
                    <a:pt x="29589" y="13944"/>
                  </a:cubicBezTo>
                  <a:lnTo>
                    <a:pt x="29589" y="13544"/>
                  </a:lnTo>
                  <a:lnTo>
                    <a:pt x="28355" y="1"/>
                  </a:ln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p17"/>
            <p:cNvSpPr/>
            <p:nvPr/>
          </p:nvSpPr>
          <p:spPr>
            <a:xfrm>
              <a:off x="2903900" y="4453625"/>
              <a:ext cx="739725" cy="323050"/>
            </a:xfrm>
            <a:custGeom>
              <a:rect b="b" l="l" r="r" t="t"/>
              <a:pathLst>
                <a:path extrusionOk="0" h="12922" w="29589">
                  <a:moveTo>
                    <a:pt x="29589" y="1"/>
                  </a:moveTo>
                  <a:lnTo>
                    <a:pt x="12577" y="34"/>
                  </a:lnTo>
                  <a:lnTo>
                    <a:pt x="12577" y="568"/>
                  </a:lnTo>
                  <a:lnTo>
                    <a:pt x="12677" y="3336"/>
                  </a:lnTo>
                  <a:lnTo>
                    <a:pt x="12677" y="3637"/>
                  </a:lnTo>
                  <a:cubicBezTo>
                    <a:pt x="12677" y="3637"/>
                    <a:pt x="2736" y="8207"/>
                    <a:pt x="1736" y="9041"/>
                  </a:cubicBezTo>
                  <a:cubicBezTo>
                    <a:pt x="735" y="9874"/>
                    <a:pt x="1" y="12510"/>
                    <a:pt x="935" y="12810"/>
                  </a:cubicBezTo>
                  <a:cubicBezTo>
                    <a:pt x="1164" y="12886"/>
                    <a:pt x="3016" y="12921"/>
                    <a:pt x="5671" y="12921"/>
                  </a:cubicBezTo>
                  <a:cubicBezTo>
                    <a:pt x="13475" y="12921"/>
                    <a:pt x="28208" y="12616"/>
                    <a:pt x="28955" y="12143"/>
                  </a:cubicBezTo>
                  <a:cubicBezTo>
                    <a:pt x="29322" y="11876"/>
                    <a:pt x="29489" y="8073"/>
                    <a:pt x="29555" y="3470"/>
                  </a:cubicBezTo>
                  <a:lnTo>
                    <a:pt x="29555" y="3336"/>
                  </a:lnTo>
                  <a:cubicBezTo>
                    <a:pt x="29555" y="2369"/>
                    <a:pt x="29589" y="1402"/>
                    <a:pt x="29589" y="401"/>
                  </a:cubicBezTo>
                  <a:lnTo>
                    <a:pt x="29589"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p17"/>
            <p:cNvSpPr/>
            <p:nvPr/>
          </p:nvSpPr>
          <p:spPr>
            <a:xfrm>
              <a:off x="2903900" y="4537025"/>
              <a:ext cx="738900" cy="239675"/>
            </a:xfrm>
            <a:custGeom>
              <a:rect b="b" l="l" r="r" t="t"/>
              <a:pathLst>
                <a:path extrusionOk="0" h="9587" w="29556">
                  <a:moveTo>
                    <a:pt x="29555" y="0"/>
                  </a:moveTo>
                  <a:lnTo>
                    <a:pt x="12710" y="34"/>
                  </a:lnTo>
                  <a:lnTo>
                    <a:pt x="12710" y="301"/>
                  </a:lnTo>
                  <a:cubicBezTo>
                    <a:pt x="12710" y="301"/>
                    <a:pt x="2770" y="4904"/>
                    <a:pt x="1769" y="5738"/>
                  </a:cubicBezTo>
                  <a:cubicBezTo>
                    <a:pt x="768" y="6572"/>
                    <a:pt x="1" y="9174"/>
                    <a:pt x="935" y="9474"/>
                  </a:cubicBezTo>
                  <a:cubicBezTo>
                    <a:pt x="1156" y="9553"/>
                    <a:pt x="2851" y="9587"/>
                    <a:pt x="5309" y="9587"/>
                  </a:cubicBezTo>
                  <a:cubicBezTo>
                    <a:pt x="8055" y="9587"/>
                    <a:pt x="11752" y="9544"/>
                    <a:pt x="15412" y="9474"/>
                  </a:cubicBezTo>
                  <a:cubicBezTo>
                    <a:pt x="16813" y="9441"/>
                    <a:pt x="18214" y="9407"/>
                    <a:pt x="19515" y="9374"/>
                  </a:cubicBezTo>
                  <a:cubicBezTo>
                    <a:pt x="24485" y="9240"/>
                    <a:pt x="28555" y="9040"/>
                    <a:pt x="28955" y="8807"/>
                  </a:cubicBezTo>
                  <a:cubicBezTo>
                    <a:pt x="29322" y="8540"/>
                    <a:pt x="29489" y="4871"/>
                    <a:pt x="29555" y="334"/>
                  </a:cubicBezTo>
                  <a:lnTo>
                    <a:pt x="29555" y="134"/>
                  </a:lnTo>
                  <a:lnTo>
                    <a:pt x="295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p17"/>
            <p:cNvSpPr/>
            <p:nvPr/>
          </p:nvSpPr>
          <p:spPr>
            <a:xfrm>
              <a:off x="2931425" y="4740850"/>
              <a:ext cx="667175" cy="10175"/>
            </a:xfrm>
            <a:custGeom>
              <a:rect b="b" l="l" r="r" t="t"/>
              <a:pathLst>
                <a:path extrusionOk="0" h="407" w="26687">
                  <a:moveTo>
                    <a:pt x="22014" y="1"/>
                  </a:moveTo>
                  <a:cubicBezTo>
                    <a:pt x="15023" y="1"/>
                    <a:pt x="3523" y="191"/>
                    <a:pt x="101" y="320"/>
                  </a:cubicBezTo>
                  <a:cubicBezTo>
                    <a:pt x="1" y="320"/>
                    <a:pt x="1" y="387"/>
                    <a:pt x="101" y="387"/>
                  </a:cubicBezTo>
                  <a:cubicBezTo>
                    <a:pt x="981" y="400"/>
                    <a:pt x="2397" y="407"/>
                    <a:pt x="4133" y="407"/>
                  </a:cubicBezTo>
                  <a:cubicBezTo>
                    <a:pt x="11078" y="407"/>
                    <a:pt x="23151" y="300"/>
                    <a:pt x="26620" y="87"/>
                  </a:cubicBezTo>
                  <a:cubicBezTo>
                    <a:pt x="26686" y="87"/>
                    <a:pt x="26686" y="53"/>
                    <a:pt x="26620" y="53"/>
                  </a:cubicBezTo>
                  <a:cubicBezTo>
                    <a:pt x="25653" y="16"/>
                    <a:pt x="24019" y="1"/>
                    <a:pt x="2201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17"/>
            <p:cNvSpPr/>
            <p:nvPr/>
          </p:nvSpPr>
          <p:spPr>
            <a:xfrm>
              <a:off x="3171600" y="4535700"/>
              <a:ext cx="134125" cy="34100"/>
            </a:xfrm>
            <a:custGeom>
              <a:rect b="b" l="l" r="r" t="t"/>
              <a:pathLst>
                <a:path extrusionOk="0" h="1364" w="5365">
                  <a:moveTo>
                    <a:pt x="1608" y="1"/>
                  </a:moveTo>
                  <a:cubicBezTo>
                    <a:pt x="1105" y="1"/>
                    <a:pt x="606" y="54"/>
                    <a:pt x="134" y="154"/>
                  </a:cubicBezTo>
                  <a:cubicBezTo>
                    <a:pt x="1" y="187"/>
                    <a:pt x="34" y="354"/>
                    <a:pt x="134" y="354"/>
                  </a:cubicBezTo>
                  <a:cubicBezTo>
                    <a:pt x="1869" y="520"/>
                    <a:pt x="3603" y="854"/>
                    <a:pt x="5238" y="1354"/>
                  </a:cubicBezTo>
                  <a:cubicBezTo>
                    <a:pt x="5256" y="1360"/>
                    <a:pt x="5272" y="1363"/>
                    <a:pt x="5286" y="1363"/>
                  </a:cubicBezTo>
                  <a:cubicBezTo>
                    <a:pt x="5348" y="1363"/>
                    <a:pt x="5365" y="1309"/>
                    <a:pt x="5338" y="1254"/>
                  </a:cubicBezTo>
                  <a:cubicBezTo>
                    <a:pt x="4342" y="380"/>
                    <a:pt x="2957" y="1"/>
                    <a:pt x="160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17"/>
            <p:cNvSpPr/>
            <p:nvPr/>
          </p:nvSpPr>
          <p:spPr>
            <a:xfrm>
              <a:off x="3139925" y="4555250"/>
              <a:ext cx="134800" cy="33725"/>
            </a:xfrm>
            <a:custGeom>
              <a:rect b="b" l="l" r="r" t="t"/>
              <a:pathLst>
                <a:path extrusionOk="0" h="1349" w="5392">
                  <a:moveTo>
                    <a:pt x="1622" y="0"/>
                  </a:moveTo>
                  <a:cubicBezTo>
                    <a:pt x="1125" y="0"/>
                    <a:pt x="633" y="49"/>
                    <a:pt x="167" y="139"/>
                  </a:cubicBezTo>
                  <a:cubicBezTo>
                    <a:pt x="0" y="139"/>
                    <a:pt x="33" y="372"/>
                    <a:pt x="167" y="372"/>
                  </a:cubicBezTo>
                  <a:cubicBezTo>
                    <a:pt x="1901" y="506"/>
                    <a:pt x="3603" y="839"/>
                    <a:pt x="5270" y="1340"/>
                  </a:cubicBezTo>
                  <a:cubicBezTo>
                    <a:pt x="5283" y="1346"/>
                    <a:pt x="5295" y="1348"/>
                    <a:pt x="5306" y="1348"/>
                  </a:cubicBezTo>
                  <a:cubicBezTo>
                    <a:pt x="5357" y="1348"/>
                    <a:pt x="5392" y="1294"/>
                    <a:pt x="5337" y="1240"/>
                  </a:cubicBezTo>
                  <a:cubicBezTo>
                    <a:pt x="4361" y="361"/>
                    <a:pt x="2975" y="0"/>
                    <a:pt x="162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17"/>
            <p:cNvSpPr/>
            <p:nvPr/>
          </p:nvSpPr>
          <p:spPr>
            <a:xfrm>
              <a:off x="3109050" y="4574425"/>
              <a:ext cx="134825" cy="33725"/>
            </a:xfrm>
            <a:custGeom>
              <a:rect b="b" l="l" r="r" t="t"/>
              <a:pathLst>
                <a:path extrusionOk="0" h="1349" w="5393">
                  <a:moveTo>
                    <a:pt x="1609" y="1"/>
                  </a:moveTo>
                  <a:cubicBezTo>
                    <a:pt x="1113" y="1"/>
                    <a:pt x="625" y="49"/>
                    <a:pt x="168" y="139"/>
                  </a:cubicBezTo>
                  <a:cubicBezTo>
                    <a:pt x="1" y="139"/>
                    <a:pt x="34" y="372"/>
                    <a:pt x="168" y="372"/>
                  </a:cubicBezTo>
                  <a:cubicBezTo>
                    <a:pt x="1902" y="506"/>
                    <a:pt x="3603" y="839"/>
                    <a:pt x="5271" y="1340"/>
                  </a:cubicBezTo>
                  <a:cubicBezTo>
                    <a:pt x="5283" y="1346"/>
                    <a:pt x="5296" y="1349"/>
                    <a:pt x="5307" y="1349"/>
                  </a:cubicBezTo>
                  <a:cubicBezTo>
                    <a:pt x="5358" y="1349"/>
                    <a:pt x="5392" y="1294"/>
                    <a:pt x="5338" y="1240"/>
                  </a:cubicBezTo>
                  <a:cubicBezTo>
                    <a:pt x="4362" y="361"/>
                    <a:pt x="2958" y="1"/>
                    <a:pt x="16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17"/>
            <p:cNvSpPr/>
            <p:nvPr/>
          </p:nvSpPr>
          <p:spPr>
            <a:xfrm>
              <a:off x="3289175" y="4537025"/>
              <a:ext cx="353625" cy="236850"/>
            </a:xfrm>
            <a:custGeom>
              <a:rect b="b" l="l" r="r" t="t"/>
              <a:pathLst>
                <a:path extrusionOk="0" h="9474" w="14145">
                  <a:moveTo>
                    <a:pt x="14144" y="0"/>
                  </a:moveTo>
                  <a:cubicBezTo>
                    <a:pt x="11843" y="1602"/>
                    <a:pt x="3704" y="7005"/>
                    <a:pt x="1" y="9474"/>
                  </a:cubicBezTo>
                  <a:cubicBezTo>
                    <a:pt x="1402" y="9441"/>
                    <a:pt x="2803" y="9407"/>
                    <a:pt x="4104" y="9374"/>
                  </a:cubicBezTo>
                  <a:cubicBezTo>
                    <a:pt x="9074" y="9240"/>
                    <a:pt x="13144" y="9040"/>
                    <a:pt x="13544" y="8807"/>
                  </a:cubicBezTo>
                  <a:cubicBezTo>
                    <a:pt x="13911" y="8540"/>
                    <a:pt x="14078" y="4837"/>
                    <a:pt x="14144" y="334"/>
                  </a:cubicBezTo>
                  <a:lnTo>
                    <a:pt x="14144" y="134"/>
                  </a:lnTo>
                  <a:lnTo>
                    <a:pt x="1414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17"/>
            <p:cNvSpPr/>
            <p:nvPr/>
          </p:nvSpPr>
          <p:spPr>
            <a:xfrm>
              <a:off x="3117400" y="2234550"/>
              <a:ext cx="758900" cy="2304175"/>
            </a:xfrm>
            <a:custGeom>
              <a:rect b="b" l="l" r="r" t="t"/>
              <a:pathLst>
                <a:path extrusionOk="0" h="92167" w="30356">
                  <a:moveTo>
                    <a:pt x="14411" y="0"/>
                  </a:moveTo>
                  <a:cubicBezTo>
                    <a:pt x="14411" y="0"/>
                    <a:pt x="12576" y="5871"/>
                    <a:pt x="10208" y="13543"/>
                  </a:cubicBezTo>
                  <a:cubicBezTo>
                    <a:pt x="6405" y="25985"/>
                    <a:pt x="1301" y="43164"/>
                    <a:pt x="801" y="47334"/>
                  </a:cubicBezTo>
                  <a:cubicBezTo>
                    <a:pt x="0" y="54039"/>
                    <a:pt x="3036" y="92166"/>
                    <a:pt x="3036" y="92166"/>
                  </a:cubicBezTo>
                  <a:lnTo>
                    <a:pt x="21849" y="92166"/>
                  </a:lnTo>
                  <a:cubicBezTo>
                    <a:pt x="21849" y="92166"/>
                    <a:pt x="18047" y="48235"/>
                    <a:pt x="18213" y="47467"/>
                  </a:cubicBezTo>
                  <a:cubicBezTo>
                    <a:pt x="18380" y="46500"/>
                    <a:pt x="19514" y="42064"/>
                    <a:pt x="20982" y="36259"/>
                  </a:cubicBezTo>
                  <a:cubicBezTo>
                    <a:pt x="21449" y="34425"/>
                    <a:pt x="21949" y="32490"/>
                    <a:pt x="22450" y="30455"/>
                  </a:cubicBezTo>
                  <a:cubicBezTo>
                    <a:pt x="23851" y="24985"/>
                    <a:pt x="25419" y="19014"/>
                    <a:pt x="26753" y="13810"/>
                  </a:cubicBezTo>
                  <a:cubicBezTo>
                    <a:pt x="28788" y="6038"/>
                    <a:pt x="30355" y="0"/>
                    <a:pt x="3035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17"/>
            <p:cNvSpPr/>
            <p:nvPr/>
          </p:nvSpPr>
          <p:spPr>
            <a:xfrm>
              <a:off x="3212475" y="4455600"/>
              <a:ext cx="424475" cy="8600"/>
            </a:xfrm>
            <a:custGeom>
              <a:rect b="b" l="l" r="r" t="t"/>
              <a:pathLst>
                <a:path extrusionOk="0" h="344" w="16979">
                  <a:moveTo>
                    <a:pt x="10385" y="0"/>
                  </a:moveTo>
                  <a:cubicBezTo>
                    <a:pt x="7950" y="0"/>
                    <a:pt x="5632" y="22"/>
                    <a:pt x="4970" y="22"/>
                  </a:cubicBezTo>
                  <a:cubicBezTo>
                    <a:pt x="2102" y="55"/>
                    <a:pt x="2936" y="55"/>
                    <a:pt x="67" y="122"/>
                  </a:cubicBezTo>
                  <a:cubicBezTo>
                    <a:pt x="0" y="122"/>
                    <a:pt x="0" y="222"/>
                    <a:pt x="67" y="222"/>
                  </a:cubicBezTo>
                  <a:cubicBezTo>
                    <a:pt x="2936" y="289"/>
                    <a:pt x="2102" y="289"/>
                    <a:pt x="4970" y="322"/>
                  </a:cubicBezTo>
                  <a:cubicBezTo>
                    <a:pt x="5632" y="322"/>
                    <a:pt x="7950" y="343"/>
                    <a:pt x="10385" y="343"/>
                  </a:cubicBezTo>
                  <a:cubicBezTo>
                    <a:pt x="13226" y="343"/>
                    <a:pt x="16227" y="314"/>
                    <a:pt x="16946" y="189"/>
                  </a:cubicBezTo>
                  <a:cubicBezTo>
                    <a:pt x="16979" y="189"/>
                    <a:pt x="16979" y="155"/>
                    <a:pt x="16946" y="155"/>
                  </a:cubicBezTo>
                  <a:cubicBezTo>
                    <a:pt x="16227" y="29"/>
                    <a:pt x="13226" y="0"/>
                    <a:pt x="1038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17"/>
            <p:cNvSpPr/>
            <p:nvPr/>
          </p:nvSpPr>
          <p:spPr>
            <a:xfrm>
              <a:off x="3471825" y="2334475"/>
              <a:ext cx="323200" cy="2077375"/>
            </a:xfrm>
            <a:custGeom>
              <a:rect b="b" l="l" r="r" t="t"/>
              <a:pathLst>
                <a:path extrusionOk="0" h="83095" w="12928">
                  <a:moveTo>
                    <a:pt x="12876" y="0"/>
                  </a:moveTo>
                  <a:cubicBezTo>
                    <a:pt x="12848" y="0"/>
                    <a:pt x="12801" y="85"/>
                    <a:pt x="12743" y="273"/>
                  </a:cubicBezTo>
                  <a:cubicBezTo>
                    <a:pt x="12376" y="1641"/>
                    <a:pt x="11909" y="2941"/>
                    <a:pt x="11475" y="4276"/>
                  </a:cubicBezTo>
                  <a:cubicBezTo>
                    <a:pt x="11075" y="5643"/>
                    <a:pt x="10641" y="7011"/>
                    <a:pt x="10241" y="8379"/>
                  </a:cubicBezTo>
                  <a:cubicBezTo>
                    <a:pt x="9407" y="11081"/>
                    <a:pt x="8573" y="13783"/>
                    <a:pt x="7739" y="16518"/>
                  </a:cubicBezTo>
                  <a:cubicBezTo>
                    <a:pt x="6071" y="21922"/>
                    <a:pt x="4437" y="27359"/>
                    <a:pt x="2802" y="32763"/>
                  </a:cubicBezTo>
                  <a:cubicBezTo>
                    <a:pt x="2002" y="35431"/>
                    <a:pt x="1101" y="38100"/>
                    <a:pt x="467" y="40835"/>
                  </a:cubicBezTo>
                  <a:cubicBezTo>
                    <a:pt x="167" y="42103"/>
                    <a:pt x="0" y="43404"/>
                    <a:pt x="0" y="44738"/>
                  </a:cubicBezTo>
                  <a:cubicBezTo>
                    <a:pt x="0" y="46139"/>
                    <a:pt x="167" y="47573"/>
                    <a:pt x="300" y="48974"/>
                  </a:cubicBezTo>
                  <a:cubicBezTo>
                    <a:pt x="801" y="54612"/>
                    <a:pt x="1334" y="60249"/>
                    <a:pt x="1868" y="65920"/>
                  </a:cubicBezTo>
                  <a:cubicBezTo>
                    <a:pt x="2402" y="71591"/>
                    <a:pt x="2869" y="77261"/>
                    <a:pt x="3503" y="82932"/>
                  </a:cubicBezTo>
                  <a:cubicBezTo>
                    <a:pt x="3520" y="83036"/>
                    <a:pt x="3627" y="83095"/>
                    <a:pt x="3722" y="83095"/>
                  </a:cubicBezTo>
                  <a:cubicBezTo>
                    <a:pt x="3809" y="83095"/>
                    <a:pt x="3886" y="83044"/>
                    <a:pt x="3870" y="82932"/>
                  </a:cubicBezTo>
                  <a:cubicBezTo>
                    <a:pt x="3836" y="82198"/>
                    <a:pt x="3770" y="81464"/>
                    <a:pt x="3703" y="80730"/>
                  </a:cubicBezTo>
                  <a:cubicBezTo>
                    <a:pt x="3169" y="75026"/>
                    <a:pt x="2635" y="69289"/>
                    <a:pt x="2102" y="63552"/>
                  </a:cubicBezTo>
                  <a:lnTo>
                    <a:pt x="1301" y="54945"/>
                  </a:lnTo>
                  <a:cubicBezTo>
                    <a:pt x="1068" y="52077"/>
                    <a:pt x="734" y="49175"/>
                    <a:pt x="534" y="46306"/>
                  </a:cubicBezTo>
                  <a:cubicBezTo>
                    <a:pt x="434" y="44871"/>
                    <a:pt x="467" y="43437"/>
                    <a:pt x="701" y="42036"/>
                  </a:cubicBezTo>
                  <a:cubicBezTo>
                    <a:pt x="968" y="40668"/>
                    <a:pt x="1301" y="39334"/>
                    <a:pt x="1735" y="38033"/>
                  </a:cubicBezTo>
                  <a:cubicBezTo>
                    <a:pt x="2569" y="35265"/>
                    <a:pt x="3403" y="32496"/>
                    <a:pt x="4237" y="29761"/>
                  </a:cubicBezTo>
                  <a:cubicBezTo>
                    <a:pt x="5904" y="24257"/>
                    <a:pt x="7539" y="18753"/>
                    <a:pt x="9140" y="13249"/>
                  </a:cubicBezTo>
                  <a:cubicBezTo>
                    <a:pt x="9974" y="10480"/>
                    <a:pt x="10775" y="7712"/>
                    <a:pt x="11608" y="4943"/>
                  </a:cubicBezTo>
                  <a:cubicBezTo>
                    <a:pt x="12009" y="3542"/>
                    <a:pt x="12376" y="2141"/>
                    <a:pt x="12809" y="740"/>
                  </a:cubicBezTo>
                  <a:cubicBezTo>
                    <a:pt x="12917" y="286"/>
                    <a:pt x="12927" y="0"/>
                    <a:pt x="128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17"/>
            <p:cNvSpPr/>
            <p:nvPr/>
          </p:nvSpPr>
          <p:spPr>
            <a:xfrm>
              <a:off x="3522675" y="2234550"/>
              <a:ext cx="353625" cy="906500"/>
            </a:xfrm>
            <a:custGeom>
              <a:rect b="b" l="l" r="r" t="t"/>
              <a:pathLst>
                <a:path extrusionOk="0" h="36260" w="14145">
                  <a:moveTo>
                    <a:pt x="1" y="0"/>
                  </a:moveTo>
                  <a:cubicBezTo>
                    <a:pt x="1135" y="8540"/>
                    <a:pt x="3237" y="24584"/>
                    <a:pt x="4771" y="36259"/>
                  </a:cubicBezTo>
                  <a:cubicBezTo>
                    <a:pt x="8374" y="22149"/>
                    <a:pt x="14144" y="0"/>
                    <a:pt x="1414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17"/>
            <p:cNvSpPr/>
            <p:nvPr/>
          </p:nvSpPr>
          <p:spPr>
            <a:xfrm>
              <a:off x="3402600" y="4123400"/>
              <a:ext cx="742225" cy="660225"/>
            </a:xfrm>
            <a:custGeom>
              <a:rect b="b" l="l" r="r" t="t"/>
              <a:pathLst>
                <a:path extrusionOk="0" h="26409" w="29689">
                  <a:moveTo>
                    <a:pt x="29188" y="0"/>
                  </a:moveTo>
                  <a:lnTo>
                    <a:pt x="12143" y="134"/>
                  </a:lnTo>
                  <a:lnTo>
                    <a:pt x="12610" y="13543"/>
                  </a:lnTo>
                  <a:lnTo>
                    <a:pt x="12610" y="14077"/>
                  </a:lnTo>
                  <a:lnTo>
                    <a:pt x="12710" y="16846"/>
                  </a:lnTo>
                  <a:lnTo>
                    <a:pt x="12710" y="17146"/>
                  </a:lnTo>
                  <a:cubicBezTo>
                    <a:pt x="12710" y="17146"/>
                    <a:pt x="2736" y="21716"/>
                    <a:pt x="1735" y="22516"/>
                  </a:cubicBezTo>
                  <a:cubicBezTo>
                    <a:pt x="734" y="23317"/>
                    <a:pt x="1" y="25986"/>
                    <a:pt x="901" y="26286"/>
                  </a:cubicBezTo>
                  <a:cubicBezTo>
                    <a:pt x="1152" y="26369"/>
                    <a:pt x="3357" y="26409"/>
                    <a:pt x="6430" y="26409"/>
                  </a:cubicBezTo>
                  <a:cubicBezTo>
                    <a:pt x="14397" y="26409"/>
                    <a:pt x="28199" y="26143"/>
                    <a:pt x="28921" y="25685"/>
                  </a:cubicBezTo>
                  <a:cubicBezTo>
                    <a:pt x="29288" y="25452"/>
                    <a:pt x="29488" y="21649"/>
                    <a:pt x="29588" y="17046"/>
                  </a:cubicBezTo>
                  <a:lnTo>
                    <a:pt x="29588" y="16879"/>
                  </a:lnTo>
                  <a:cubicBezTo>
                    <a:pt x="29588" y="15945"/>
                    <a:pt x="29622" y="14978"/>
                    <a:pt x="29622" y="13977"/>
                  </a:cubicBezTo>
                  <a:lnTo>
                    <a:pt x="29622" y="13543"/>
                  </a:lnTo>
                  <a:cubicBezTo>
                    <a:pt x="29688" y="6905"/>
                    <a:pt x="29188" y="0"/>
                    <a:pt x="29188" y="0"/>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17"/>
            <p:cNvSpPr/>
            <p:nvPr/>
          </p:nvSpPr>
          <p:spPr>
            <a:xfrm>
              <a:off x="3402600" y="4461975"/>
              <a:ext cx="740550" cy="321650"/>
            </a:xfrm>
            <a:custGeom>
              <a:rect b="b" l="l" r="r" t="t"/>
              <a:pathLst>
                <a:path extrusionOk="0" h="12866" w="29622">
                  <a:moveTo>
                    <a:pt x="12610" y="0"/>
                  </a:moveTo>
                  <a:lnTo>
                    <a:pt x="12610" y="534"/>
                  </a:lnTo>
                  <a:lnTo>
                    <a:pt x="12710" y="3336"/>
                  </a:lnTo>
                  <a:lnTo>
                    <a:pt x="12710" y="3603"/>
                  </a:lnTo>
                  <a:cubicBezTo>
                    <a:pt x="12710" y="3603"/>
                    <a:pt x="2736" y="8206"/>
                    <a:pt x="1735" y="9007"/>
                  </a:cubicBezTo>
                  <a:cubicBezTo>
                    <a:pt x="734" y="9774"/>
                    <a:pt x="1" y="12443"/>
                    <a:pt x="901" y="12743"/>
                  </a:cubicBezTo>
                  <a:cubicBezTo>
                    <a:pt x="1152" y="12826"/>
                    <a:pt x="3357" y="12866"/>
                    <a:pt x="6430" y="12866"/>
                  </a:cubicBezTo>
                  <a:cubicBezTo>
                    <a:pt x="14397" y="12866"/>
                    <a:pt x="28199" y="12600"/>
                    <a:pt x="28921" y="12142"/>
                  </a:cubicBezTo>
                  <a:cubicBezTo>
                    <a:pt x="29288" y="11909"/>
                    <a:pt x="29488" y="8106"/>
                    <a:pt x="29588" y="3503"/>
                  </a:cubicBezTo>
                  <a:lnTo>
                    <a:pt x="29588" y="3336"/>
                  </a:lnTo>
                  <a:cubicBezTo>
                    <a:pt x="29588" y="2402"/>
                    <a:pt x="29622" y="1435"/>
                    <a:pt x="29622" y="434"/>
                  </a:cubicBezTo>
                  <a:lnTo>
                    <a:pt x="2962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17"/>
            <p:cNvSpPr/>
            <p:nvPr/>
          </p:nvSpPr>
          <p:spPr>
            <a:xfrm>
              <a:off x="3402600" y="4545375"/>
              <a:ext cx="739725" cy="238250"/>
            </a:xfrm>
            <a:custGeom>
              <a:rect b="b" l="l" r="r" t="t"/>
              <a:pathLst>
                <a:path extrusionOk="0" h="9530" w="29589">
                  <a:moveTo>
                    <a:pt x="12710" y="0"/>
                  </a:moveTo>
                  <a:lnTo>
                    <a:pt x="12710" y="267"/>
                  </a:lnTo>
                  <a:cubicBezTo>
                    <a:pt x="12710" y="267"/>
                    <a:pt x="2769" y="4870"/>
                    <a:pt x="1768" y="5637"/>
                  </a:cubicBezTo>
                  <a:cubicBezTo>
                    <a:pt x="734" y="6438"/>
                    <a:pt x="1" y="9107"/>
                    <a:pt x="901" y="9407"/>
                  </a:cubicBezTo>
                  <a:cubicBezTo>
                    <a:pt x="1152" y="9490"/>
                    <a:pt x="3357" y="9530"/>
                    <a:pt x="6430" y="9530"/>
                  </a:cubicBezTo>
                  <a:cubicBezTo>
                    <a:pt x="14397" y="9530"/>
                    <a:pt x="28199" y="9264"/>
                    <a:pt x="28921" y="8806"/>
                  </a:cubicBezTo>
                  <a:cubicBezTo>
                    <a:pt x="29288" y="8573"/>
                    <a:pt x="29488" y="4770"/>
                    <a:pt x="29588" y="167"/>
                  </a:cubicBezTo>
                  <a:lnTo>
                    <a:pt x="29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17"/>
            <p:cNvSpPr/>
            <p:nvPr/>
          </p:nvSpPr>
          <p:spPr>
            <a:xfrm>
              <a:off x="3430125" y="4749225"/>
              <a:ext cx="666325" cy="8475"/>
            </a:xfrm>
            <a:custGeom>
              <a:rect b="b" l="l" r="r" t="t"/>
              <a:pathLst>
                <a:path extrusionOk="0" h="339" w="26653">
                  <a:moveTo>
                    <a:pt x="19680" y="1"/>
                  </a:moveTo>
                  <a:cubicBezTo>
                    <a:pt x="12697" y="1"/>
                    <a:pt x="3166" y="126"/>
                    <a:pt x="100" y="219"/>
                  </a:cubicBezTo>
                  <a:cubicBezTo>
                    <a:pt x="0" y="219"/>
                    <a:pt x="0" y="285"/>
                    <a:pt x="100" y="285"/>
                  </a:cubicBezTo>
                  <a:cubicBezTo>
                    <a:pt x="1620" y="320"/>
                    <a:pt x="4730" y="339"/>
                    <a:pt x="8331" y="339"/>
                  </a:cubicBezTo>
                  <a:cubicBezTo>
                    <a:pt x="15162" y="339"/>
                    <a:pt x="23758" y="271"/>
                    <a:pt x="26619" y="119"/>
                  </a:cubicBezTo>
                  <a:cubicBezTo>
                    <a:pt x="26653" y="119"/>
                    <a:pt x="26653" y="85"/>
                    <a:pt x="26619" y="85"/>
                  </a:cubicBezTo>
                  <a:cubicBezTo>
                    <a:pt x="25292" y="24"/>
                    <a:pt x="22729" y="1"/>
                    <a:pt x="196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17"/>
            <p:cNvSpPr/>
            <p:nvPr/>
          </p:nvSpPr>
          <p:spPr>
            <a:xfrm>
              <a:off x="3671125" y="4542875"/>
              <a:ext cx="133300" cy="34425"/>
            </a:xfrm>
            <a:custGeom>
              <a:rect b="b" l="l" r="r" t="t"/>
              <a:pathLst>
                <a:path extrusionOk="0" h="1377" w="5332">
                  <a:moveTo>
                    <a:pt x="1509" y="1"/>
                  </a:moveTo>
                  <a:cubicBezTo>
                    <a:pt x="1026" y="1"/>
                    <a:pt x="550" y="47"/>
                    <a:pt x="101" y="133"/>
                  </a:cubicBezTo>
                  <a:cubicBezTo>
                    <a:pt x="1" y="167"/>
                    <a:pt x="1" y="334"/>
                    <a:pt x="134" y="367"/>
                  </a:cubicBezTo>
                  <a:cubicBezTo>
                    <a:pt x="1869" y="534"/>
                    <a:pt x="3570" y="867"/>
                    <a:pt x="5238" y="1368"/>
                  </a:cubicBezTo>
                  <a:cubicBezTo>
                    <a:pt x="5250" y="1374"/>
                    <a:pt x="5261" y="1376"/>
                    <a:pt x="5271" y="1376"/>
                  </a:cubicBezTo>
                  <a:cubicBezTo>
                    <a:pt x="5314" y="1376"/>
                    <a:pt x="5332" y="1322"/>
                    <a:pt x="5304" y="1268"/>
                  </a:cubicBezTo>
                  <a:cubicBezTo>
                    <a:pt x="4316" y="378"/>
                    <a:pt x="2888"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17"/>
            <p:cNvSpPr/>
            <p:nvPr/>
          </p:nvSpPr>
          <p:spPr>
            <a:xfrm>
              <a:off x="3639425" y="4561925"/>
              <a:ext cx="134150" cy="34550"/>
            </a:xfrm>
            <a:custGeom>
              <a:rect b="b" l="l" r="r" t="t"/>
              <a:pathLst>
                <a:path extrusionOk="0" h="1382" w="5366">
                  <a:moveTo>
                    <a:pt x="1586" y="1"/>
                  </a:moveTo>
                  <a:cubicBezTo>
                    <a:pt x="1089" y="1"/>
                    <a:pt x="597" y="50"/>
                    <a:pt x="134" y="139"/>
                  </a:cubicBezTo>
                  <a:cubicBezTo>
                    <a:pt x="1" y="172"/>
                    <a:pt x="1" y="372"/>
                    <a:pt x="134" y="372"/>
                  </a:cubicBezTo>
                  <a:cubicBezTo>
                    <a:pt x="1869" y="539"/>
                    <a:pt x="3604" y="872"/>
                    <a:pt x="5238" y="1373"/>
                  </a:cubicBezTo>
                  <a:cubicBezTo>
                    <a:pt x="5256" y="1379"/>
                    <a:pt x="5273" y="1382"/>
                    <a:pt x="5286" y="1382"/>
                  </a:cubicBezTo>
                  <a:cubicBezTo>
                    <a:pt x="5348" y="1382"/>
                    <a:pt x="5365" y="1327"/>
                    <a:pt x="5338" y="1273"/>
                  </a:cubicBezTo>
                  <a:cubicBezTo>
                    <a:pt x="4360" y="368"/>
                    <a:pt x="2951" y="1"/>
                    <a:pt x="15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17"/>
            <p:cNvSpPr/>
            <p:nvPr/>
          </p:nvSpPr>
          <p:spPr>
            <a:xfrm>
              <a:off x="3608575" y="4581575"/>
              <a:ext cx="134300" cy="34700"/>
            </a:xfrm>
            <a:custGeom>
              <a:rect b="b" l="l" r="r" t="t"/>
              <a:pathLst>
                <a:path extrusionOk="0" h="1388" w="5372">
                  <a:moveTo>
                    <a:pt x="1608" y="0"/>
                  </a:moveTo>
                  <a:cubicBezTo>
                    <a:pt x="1105" y="0"/>
                    <a:pt x="606" y="53"/>
                    <a:pt x="134" y="153"/>
                  </a:cubicBezTo>
                  <a:cubicBezTo>
                    <a:pt x="1" y="153"/>
                    <a:pt x="1" y="353"/>
                    <a:pt x="134" y="353"/>
                  </a:cubicBezTo>
                  <a:cubicBezTo>
                    <a:pt x="1869" y="520"/>
                    <a:pt x="3570" y="854"/>
                    <a:pt x="5238" y="1387"/>
                  </a:cubicBezTo>
                  <a:cubicBezTo>
                    <a:pt x="5305" y="1387"/>
                    <a:pt x="5371" y="1321"/>
                    <a:pt x="5305" y="1254"/>
                  </a:cubicBezTo>
                  <a:cubicBezTo>
                    <a:pt x="4333" y="380"/>
                    <a:pt x="2955" y="0"/>
                    <a:pt x="160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17"/>
            <p:cNvSpPr/>
            <p:nvPr/>
          </p:nvSpPr>
          <p:spPr>
            <a:xfrm>
              <a:off x="3491000" y="2234550"/>
              <a:ext cx="688025" cy="2313350"/>
            </a:xfrm>
            <a:custGeom>
              <a:rect b="b" l="l" r="r" t="t"/>
              <a:pathLst>
                <a:path extrusionOk="0" h="92534" w="27521">
                  <a:moveTo>
                    <a:pt x="0" y="0"/>
                  </a:moveTo>
                  <a:cubicBezTo>
                    <a:pt x="0" y="0"/>
                    <a:pt x="367" y="7606"/>
                    <a:pt x="2102" y="13643"/>
                  </a:cubicBezTo>
                  <a:cubicBezTo>
                    <a:pt x="2235" y="14144"/>
                    <a:pt x="2402" y="14644"/>
                    <a:pt x="2569" y="15111"/>
                  </a:cubicBezTo>
                  <a:cubicBezTo>
                    <a:pt x="4137" y="15745"/>
                    <a:pt x="5671" y="16545"/>
                    <a:pt x="7139" y="17479"/>
                  </a:cubicBezTo>
                  <a:cubicBezTo>
                    <a:pt x="7139" y="17479"/>
                    <a:pt x="7339" y="23617"/>
                    <a:pt x="7506" y="30455"/>
                  </a:cubicBezTo>
                  <a:cubicBezTo>
                    <a:pt x="7706" y="38094"/>
                    <a:pt x="7939" y="46634"/>
                    <a:pt x="7873" y="48435"/>
                  </a:cubicBezTo>
                  <a:cubicBezTo>
                    <a:pt x="7706" y="55206"/>
                    <a:pt x="8707" y="92466"/>
                    <a:pt x="8707" y="92466"/>
                  </a:cubicBezTo>
                  <a:lnTo>
                    <a:pt x="27520" y="92533"/>
                  </a:lnTo>
                  <a:cubicBezTo>
                    <a:pt x="27520" y="92533"/>
                    <a:pt x="24118" y="50937"/>
                    <a:pt x="24151" y="48468"/>
                  </a:cubicBezTo>
                  <a:cubicBezTo>
                    <a:pt x="24184" y="44499"/>
                    <a:pt x="23217" y="26853"/>
                    <a:pt x="22483" y="14010"/>
                  </a:cubicBezTo>
                  <a:cubicBezTo>
                    <a:pt x="22049" y="6071"/>
                    <a:pt x="21649" y="0"/>
                    <a:pt x="2164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17"/>
            <p:cNvSpPr/>
            <p:nvPr/>
          </p:nvSpPr>
          <p:spPr>
            <a:xfrm>
              <a:off x="3723675" y="4460075"/>
              <a:ext cx="424475" cy="8850"/>
            </a:xfrm>
            <a:custGeom>
              <a:rect b="b" l="l" r="r" t="t"/>
              <a:pathLst>
                <a:path extrusionOk="0" h="354" w="16979">
                  <a:moveTo>
                    <a:pt x="8883" y="1"/>
                  </a:moveTo>
                  <a:cubicBezTo>
                    <a:pt x="7059" y="1"/>
                    <a:pt x="5513" y="10"/>
                    <a:pt x="5004" y="10"/>
                  </a:cubicBezTo>
                  <a:cubicBezTo>
                    <a:pt x="2135" y="10"/>
                    <a:pt x="2935" y="43"/>
                    <a:pt x="67" y="76"/>
                  </a:cubicBezTo>
                  <a:cubicBezTo>
                    <a:pt x="0" y="76"/>
                    <a:pt x="0" y="176"/>
                    <a:pt x="67" y="176"/>
                  </a:cubicBezTo>
                  <a:cubicBezTo>
                    <a:pt x="2935" y="243"/>
                    <a:pt x="2135" y="276"/>
                    <a:pt x="5004" y="310"/>
                  </a:cubicBezTo>
                  <a:cubicBezTo>
                    <a:pt x="5804" y="310"/>
                    <a:pt x="9164" y="353"/>
                    <a:pt x="12140" y="353"/>
                  </a:cubicBezTo>
                  <a:cubicBezTo>
                    <a:pt x="14372" y="353"/>
                    <a:pt x="16388" y="329"/>
                    <a:pt x="16945" y="243"/>
                  </a:cubicBezTo>
                  <a:cubicBezTo>
                    <a:pt x="16979" y="243"/>
                    <a:pt x="16979" y="176"/>
                    <a:pt x="16945" y="176"/>
                  </a:cubicBezTo>
                  <a:cubicBezTo>
                    <a:pt x="16118" y="28"/>
                    <a:pt x="12075" y="1"/>
                    <a:pt x="888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17"/>
            <p:cNvSpPr/>
            <p:nvPr/>
          </p:nvSpPr>
          <p:spPr>
            <a:xfrm>
              <a:off x="3991000" y="2300700"/>
              <a:ext cx="122125" cy="2076025"/>
            </a:xfrm>
            <a:custGeom>
              <a:rect b="b" l="l" r="r" t="t"/>
              <a:pathLst>
                <a:path extrusionOk="0" h="83041" w="4885">
                  <a:moveTo>
                    <a:pt x="50" y="1"/>
                  </a:moveTo>
                  <a:cubicBezTo>
                    <a:pt x="21" y="1"/>
                    <a:pt x="1" y="9"/>
                    <a:pt x="15" y="23"/>
                  </a:cubicBezTo>
                  <a:cubicBezTo>
                    <a:pt x="181" y="5960"/>
                    <a:pt x="315" y="11898"/>
                    <a:pt x="548" y="17835"/>
                  </a:cubicBezTo>
                  <a:cubicBezTo>
                    <a:pt x="882" y="28310"/>
                    <a:pt x="1349" y="38817"/>
                    <a:pt x="2016" y="49291"/>
                  </a:cubicBezTo>
                  <a:cubicBezTo>
                    <a:pt x="2683" y="59766"/>
                    <a:pt x="3450" y="72608"/>
                    <a:pt x="4818" y="83015"/>
                  </a:cubicBezTo>
                  <a:cubicBezTo>
                    <a:pt x="4835" y="83032"/>
                    <a:pt x="4851" y="83041"/>
                    <a:pt x="4864" y="83041"/>
                  </a:cubicBezTo>
                  <a:cubicBezTo>
                    <a:pt x="4876" y="83041"/>
                    <a:pt x="4885" y="83032"/>
                    <a:pt x="4885" y="83015"/>
                  </a:cubicBezTo>
                  <a:cubicBezTo>
                    <a:pt x="4251" y="77178"/>
                    <a:pt x="3784" y="68939"/>
                    <a:pt x="3284" y="63068"/>
                  </a:cubicBezTo>
                  <a:cubicBezTo>
                    <a:pt x="2416" y="52560"/>
                    <a:pt x="1783" y="42019"/>
                    <a:pt x="1316" y="31512"/>
                  </a:cubicBezTo>
                  <a:cubicBezTo>
                    <a:pt x="849" y="21038"/>
                    <a:pt x="482" y="10564"/>
                    <a:pt x="148" y="56"/>
                  </a:cubicBezTo>
                  <a:cubicBezTo>
                    <a:pt x="148" y="17"/>
                    <a:pt x="91" y="1"/>
                    <a:pt x="5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5" name="Google Shape;2155;p17"/>
            <p:cNvSpPr/>
            <p:nvPr/>
          </p:nvSpPr>
          <p:spPr>
            <a:xfrm>
              <a:off x="3530650" y="2601125"/>
              <a:ext cx="140375" cy="73100"/>
            </a:xfrm>
            <a:custGeom>
              <a:rect b="b" l="l" r="r" t="t"/>
              <a:pathLst>
                <a:path extrusionOk="0" h="2924" w="5615">
                  <a:moveTo>
                    <a:pt x="162" y="1"/>
                  </a:moveTo>
                  <a:cubicBezTo>
                    <a:pt x="59" y="1"/>
                    <a:pt x="1" y="157"/>
                    <a:pt x="116" y="214"/>
                  </a:cubicBezTo>
                  <a:cubicBezTo>
                    <a:pt x="1850" y="1182"/>
                    <a:pt x="3718" y="2049"/>
                    <a:pt x="5519" y="2916"/>
                  </a:cubicBezTo>
                  <a:cubicBezTo>
                    <a:pt x="5529" y="2921"/>
                    <a:pt x="5537" y="2923"/>
                    <a:pt x="5545" y="2923"/>
                  </a:cubicBezTo>
                  <a:cubicBezTo>
                    <a:pt x="5594" y="2923"/>
                    <a:pt x="5615" y="2845"/>
                    <a:pt x="5586" y="2816"/>
                  </a:cubicBezTo>
                  <a:cubicBezTo>
                    <a:pt x="3885" y="1716"/>
                    <a:pt x="2084" y="782"/>
                    <a:pt x="216" y="14"/>
                  </a:cubicBezTo>
                  <a:cubicBezTo>
                    <a:pt x="197" y="5"/>
                    <a:pt x="179" y="1"/>
                    <a:pt x="16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6" name="Google Shape;2156;p17"/>
            <p:cNvSpPr/>
            <p:nvPr/>
          </p:nvSpPr>
          <p:spPr>
            <a:xfrm>
              <a:off x="3531025" y="2438725"/>
              <a:ext cx="87600" cy="205925"/>
            </a:xfrm>
            <a:custGeom>
              <a:rect b="b" l="l" r="r" t="t"/>
              <a:pathLst>
                <a:path extrusionOk="0" h="8237" w="3504">
                  <a:moveTo>
                    <a:pt x="42" y="1"/>
                  </a:moveTo>
                  <a:cubicBezTo>
                    <a:pt x="23" y="1"/>
                    <a:pt x="1" y="20"/>
                    <a:pt x="1" y="39"/>
                  </a:cubicBezTo>
                  <a:cubicBezTo>
                    <a:pt x="134" y="806"/>
                    <a:pt x="167" y="1540"/>
                    <a:pt x="267" y="2307"/>
                  </a:cubicBezTo>
                  <a:cubicBezTo>
                    <a:pt x="301" y="2941"/>
                    <a:pt x="434" y="3575"/>
                    <a:pt x="568" y="4209"/>
                  </a:cubicBezTo>
                  <a:cubicBezTo>
                    <a:pt x="734" y="4809"/>
                    <a:pt x="1068" y="5309"/>
                    <a:pt x="1535" y="5710"/>
                  </a:cubicBezTo>
                  <a:cubicBezTo>
                    <a:pt x="1768" y="5910"/>
                    <a:pt x="2069" y="6110"/>
                    <a:pt x="2302" y="6310"/>
                  </a:cubicBezTo>
                  <a:cubicBezTo>
                    <a:pt x="2569" y="6477"/>
                    <a:pt x="2803" y="6677"/>
                    <a:pt x="3069" y="6844"/>
                  </a:cubicBezTo>
                  <a:cubicBezTo>
                    <a:pt x="3069" y="6911"/>
                    <a:pt x="3103" y="6977"/>
                    <a:pt x="3103" y="7044"/>
                  </a:cubicBezTo>
                  <a:cubicBezTo>
                    <a:pt x="3136" y="7244"/>
                    <a:pt x="3169" y="7444"/>
                    <a:pt x="3236" y="7644"/>
                  </a:cubicBezTo>
                  <a:cubicBezTo>
                    <a:pt x="3270" y="7811"/>
                    <a:pt x="3303" y="8011"/>
                    <a:pt x="3403" y="8212"/>
                  </a:cubicBezTo>
                  <a:cubicBezTo>
                    <a:pt x="3403" y="8228"/>
                    <a:pt x="3420" y="8237"/>
                    <a:pt x="3436" y="8237"/>
                  </a:cubicBezTo>
                  <a:cubicBezTo>
                    <a:pt x="3453" y="8237"/>
                    <a:pt x="3470" y="8228"/>
                    <a:pt x="3470" y="8212"/>
                  </a:cubicBezTo>
                  <a:cubicBezTo>
                    <a:pt x="3503" y="8011"/>
                    <a:pt x="3503" y="7811"/>
                    <a:pt x="3470" y="7611"/>
                  </a:cubicBezTo>
                  <a:cubicBezTo>
                    <a:pt x="3470" y="7411"/>
                    <a:pt x="3470" y="7211"/>
                    <a:pt x="3436" y="7011"/>
                  </a:cubicBezTo>
                  <a:cubicBezTo>
                    <a:pt x="3436" y="6844"/>
                    <a:pt x="3003" y="4175"/>
                    <a:pt x="2869" y="3642"/>
                  </a:cubicBezTo>
                  <a:cubicBezTo>
                    <a:pt x="2636" y="2541"/>
                    <a:pt x="2336" y="1473"/>
                    <a:pt x="2035" y="373"/>
                  </a:cubicBezTo>
                  <a:cubicBezTo>
                    <a:pt x="2035" y="356"/>
                    <a:pt x="2027" y="348"/>
                    <a:pt x="2014" y="348"/>
                  </a:cubicBezTo>
                  <a:cubicBezTo>
                    <a:pt x="2002" y="348"/>
                    <a:pt x="1985" y="356"/>
                    <a:pt x="1969" y="373"/>
                  </a:cubicBezTo>
                  <a:cubicBezTo>
                    <a:pt x="2202" y="1473"/>
                    <a:pt x="2369" y="2608"/>
                    <a:pt x="2536" y="3708"/>
                  </a:cubicBezTo>
                  <a:cubicBezTo>
                    <a:pt x="2636" y="4275"/>
                    <a:pt x="2702" y="4842"/>
                    <a:pt x="2803" y="5410"/>
                  </a:cubicBezTo>
                  <a:cubicBezTo>
                    <a:pt x="2836" y="5676"/>
                    <a:pt x="2903" y="5910"/>
                    <a:pt x="2936" y="6177"/>
                  </a:cubicBezTo>
                  <a:cubicBezTo>
                    <a:pt x="2969" y="6243"/>
                    <a:pt x="2969" y="6344"/>
                    <a:pt x="3003" y="6444"/>
                  </a:cubicBezTo>
                  <a:cubicBezTo>
                    <a:pt x="2836" y="6310"/>
                    <a:pt x="2702" y="6210"/>
                    <a:pt x="2536" y="6110"/>
                  </a:cubicBezTo>
                  <a:cubicBezTo>
                    <a:pt x="2302" y="5877"/>
                    <a:pt x="2035" y="5676"/>
                    <a:pt x="1768" y="5476"/>
                  </a:cubicBezTo>
                  <a:cubicBezTo>
                    <a:pt x="1335" y="5043"/>
                    <a:pt x="1035" y="4476"/>
                    <a:pt x="901" y="3908"/>
                  </a:cubicBezTo>
                  <a:cubicBezTo>
                    <a:pt x="734" y="3275"/>
                    <a:pt x="601" y="2674"/>
                    <a:pt x="468" y="2007"/>
                  </a:cubicBezTo>
                  <a:cubicBezTo>
                    <a:pt x="367" y="1340"/>
                    <a:pt x="201" y="706"/>
                    <a:pt x="67" y="39"/>
                  </a:cubicBezTo>
                  <a:cubicBezTo>
                    <a:pt x="67" y="11"/>
                    <a:pt x="55"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17"/>
            <p:cNvSpPr/>
            <p:nvPr/>
          </p:nvSpPr>
          <p:spPr>
            <a:xfrm>
              <a:off x="3135700" y="1659975"/>
              <a:ext cx="547775" cy="853100"/>
            </a:xfrm>
            <a:custGeom>
              <a:rect b="b" l="l" r="r" t="t"/>
              <a:pathLst>
                <a:path extrusionOk="0" h="34124" w="21911">
                  <a:moveTo>
                    <a:pt x="21114" y="1"/>
                  </a:moveTo>
                  <a:cubicBezTo>
                    <a:pt x="20380" y="1"/>
                    <a:pt x="19012" y="925"/>
                    <a:pt x="17014" y="2869"/>
                  </a:cubicBezTo>
                  <a:cubicBezTo>
                    <a:pt x="11310" y="8406"/>
                    <a:pt x="202" y="24084"/>
                    <a:pt x="69" y="30388"/>
                  </a:cubicBezTo>
                  <a:cubicBezTo>
                    <a:pt x="1" y="33139"/>
                    <a:pt x="1977" y="34123"/>
                    <a:pt x="4794" y="34123"/>
                  </a:cubicBezTo>
                  <a:cubicBezTo>
                    <a:pt x="6112" y="34123"/>
                    <a:pt x="7613" y="33908"/>
                    <a:pt x="9175" y="33557"/>
                  </a:cubicBezTo>
                  <a:cubicBezTo>
                    <a:pt x="10843" y="33157"/>
                    <a:pt x="18482" y="26853"/>
                    <a:pt x="18015" y="25352"/>
                  </a:cubicBezTo>
                  <a:cubicBezTo>
                    <a:pt x="17915" y="24985"/>
                    <a:pt x="13245" y="21882"/>
                    <a:pt x="13245" y="21649"/>
                  </a:cubicBezTo>
                  <a:cubicBezTo>
                    <a:pt x="13178" y="20648"/>
                    <a:pt x="20884" y="4970"/>
                    <a:pt x="21584" y="2035"/>
                  </a:cubicBezTo>
                  <a:cubicBezTo>
                    <a:pt x="21910" y="700"/>
                    <a:pt x="21752" y="1"/>
                    <a:pt x="21114" y="1"/>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17"/>
            <p:cNvSpPr/>
            <p:nvPr/>
          </p:nvSpPr>
          <p:spPr>
            <a:xfrm>
              <a:off x="3075700" y="1655925"/>
              <a:ext cx="617225" cy="867450"/>
            </a:xfrm>
            <a:custGeom>
              <a:rect b="b" l="l" r="r" t="t"/>
              <a:pathLst>
                <a:path extrusionOk="0" h="34698" w="24689">
                  <a:moveTo>
                    <a:pt x="23703" y="1"/>
                  </a:moveTo>
                  <a:cubicBezTo>
                    <a:pt x="22988" y="1"/>
                    <a:pt x="21752" y="681"/>
                    <a:pt x="19948" y="2130"/>
                  </a:cubicBezTo>
                  <a:cubicBezTo>
                    <a:pt x="15712" y="5499"/>
                    <a:pt x="1" y="27482"/>
                    <a:pt x="2336" y="32352"/>
                  </a:cubicBezTo>
                  <a:cubicBezTo>
                    <a:pt x="3243" y="34280"/>
                    <a:pt x="5489" y="34698"/>
                    <a:pt x="7265" y="34698"/>
                  </a:cubicBezTo>
                  <a:cubicBezTo>
                    <a:pt x="8624" y="34698"/>
                    <a:pt x="9707" y="34453"/>
                    <a:pt x="9707" y="34453"/>
                  </a:cubicBezTo>
                  <a:lnTo>
                    <a:pt x="18747" y="23145"/>
                  </a:lnTo>
                  <a:cubicBezTo>
                    <a:pt x="18747" y="23145"/>
                    <a:pt x="16045" y="22144"/>
                    <a:pt x="15979" y="21511"/>
                  </a:cubicBezTo>
                  <a:cubicBezTo>
                    <a:pt x="15912" y="20910"/>
                    <a:pt x="22450" y="7467"/>
                    <a:pt x="23884" y="3498"/>
                  </a:cubicBezTo>
                  <a:cubicBezTo>
                    <a:pt x="24689" y="1238"/>
                    <a:pt x="24668" y="1"/>
                    <a:pt x="2370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17"/>
            <p:cNvSpPr/>
            <p:nvPr/>
          </p:nvSpPr>
          <p:spPr>
            <a:xfrm>
              <a:off x="3211800" y="2195950"/>
              <a:ext cx="264875" cy="159775"/>
            </a:xfrm>
            <a:custGeom>
              <a:rect b="b" l="l" r="r" t="t"/>
              <a:pathLst>
                <a:path extrusionOk="0" h="6391" w="10595">
                  <a:moveTo>
                    <a:pt x="10553" y="1"/>
                  </a:moveTo>
                  <a:cubicBezTo>
                    <a:pt x="10547" y="1"/>
                    <a:pt x="10541" y="3"/>
                    <a:pt x="10535" y="10"/>
                  </a:cubicBezTo>
                  <a:cubicBezTo>
                    <a:pt x="10134" y="110"/>
                    <a:pt x="9734" y="243"/>
                    <a:pt x="9367" y="410"/>
                  </a:cubicBezTo>
                  <a:cubicBezTo>
                    <a:pt x="9000" y="577"/>
                    <a:pt x="8633" y="744"/>
                    <a:pt x="8233" y="944"/>
                  </a:cubicBezTo>
                  <a:cubicBezTo>
                    <a:pt x="7499" y="1277"/>
                    <a:pt x="6765" y="1611"/>
                    <a:pt x="6065" y="2011"/>
                  </a:cubicBezTo>
                  <a:cubicBezTo>
                    <a:pt x="5364" y="2411"/>
                    <a:pt x="4664" y="2812"/>
                    <a:pt x="3963" y="3279"/>
                  </a:cubicBezTo>
                  <a:lnTo>
                    <a:pt x="3496" y="3579"/>
                  </a:lnTo>
                  <a:lnTo>
                    <a:pt x="3296" y="3646"/>
                  </a:lnTo>
                  <a:cubicBezTo>
                    <a:pt x="3029" y="3746"/>
                    <a:pt x="2762" y="3846"/>
                    <a:pt x="2496" y="3946"/>
                  </a:cubicBezTo>
                  <a:cubicBezTo>
                    <a:pt x="1995" y="4179"/>
                    <a:pt x="1495" y="4446"/>
                    <a:pt x="1028" y="4746"/>
                  </a:cubicBezTo>
                  <a:cubicBezTo>
                    <a:pt x="1001" y="4773"/>
                    <a:pt x="1018" y="4822"/>
                    <a:pt x="1043" y="4822"/>
                  </a:cubicBezTo>
                  <a:cubicBezTo>
                    <a:pt x="1048" y="4822"/>
                    <a:pt x="1055" y="4820"/>
                    <a:pt x="1061" y="4813"/>
                  </a:cubicBezTo>
                  <a:cubicBezTo>
                    <a:pt x="1562" y="4546"/>
                    <a:pt x="2062" y="4313"/>
                    <a:pt x="2596" y="4113"/>
                  </a:cubicBezTo>
                  <a:lnTo>
                    <a:pt x="2796" y="4013"/>
                  </a:lnTo>
                  <a:lnTo>
                    <a:pt x="2796" y="4013"/>
                  </a:lnTo>
                  <a:cubicBezTo>
                    <a:pt x="2529" y="4213"/>
                    <a:pt x="2262" y="4413"/>
                    <a:pt x="1995" y="4613"/>
                  </a:cubicBezTo>
                  <a:cubicBezTo>
                    <a:pt x="1295" y="5147"/>
                    <a:pt x="661" y="5714"/>
                    <a:pt x="27" y="6348"/>
                  </a:cubicBezTo>
                  <a:cubicBezTo>
                    <a:pt x="0" y="6348"/>
                    <a:pt x="16" y="6390"/>
                    <a:pt x="41" y="6390"/>
                  </a:cubicBezTo>
                  <a:cubicBezTo>
                    <a:pt x="47" y="6390"/>
                    <a:pt x="54" y="6388"/>
                    <a:pt x="60" y="6381"/>
                  </a:cubicBezTo>
                  <a:cubicBezTo>
                    <a:pt x="1195" y="5280"/>
                    <a:pt x="2596" y="4513"/>
                    <a:pt x="3963" y="3746"/>
                  </a:cubicBezTo>
                  <a:cubicBezTo>
                    <a:pt x="5298" y="2979"/>
                    <a:pt x="6699" y="2111"/>
                    <a:pt x="8133" y="1311"/>
                  </a:cubicBezTo>
                  <a:cubicBezTo>
                    <a:pt x="8533" y="1111"/>
                    <a:pt x="8933" y="877"/>
                    <a:pt x="9334" y="677"/>
                  </a:cubicBezTo>
                  <a:cubicBezTo>
                    <a:pt x="9767" y="510"/>
                    <a:pt x="10168" y="277"/>
                    <a:pt x="10568" y="76"/>
                  </a:cubicBezTo>
                  <a:cubicBezTo>
                    <a:pt x="10595" y="49"/>
                    <a:pt x="10578" y="1"/>
                    <a:pt x="1055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17"/>
            <p:cNvSpPr/>
            <p:nvPr/>
          </p:nvSpPr>
          <p:spPr>
            <a:xfrm>
              <a:off x="3378425" y="1611575"/>
              <a:ext cx="710525" cy="905725"/>
            </a:xfrm>
            <a:custGeom>
              <a:rect b="b" l="l" r="r" t="t"/>
              <a:pathLst>
                <a:path extrusionOk="0" h="36229" w="28421">
                  <a:moveTo>
                    <a:pt x="14479" y="1"/>
                  </a:moveTo>
                  <a:cubicBezTo>
                    <a:pt x="13062" y="1"/>
                    <a:pt x="11797" y="411"/>
                    <a:pt x="11442" y="802"/>
                  </a:cubicBezTo>
                  <a:cubicBezTo>
                    <a:pt x="8339" y="4304"/>
                    <a:pt x="0" y="33692"/>
                    <a:pt x="300" y="34126"/>
                  </a:cubicBezTo>
                  <a:cubicBezTo>
                    <a:pt x="530" y="34421"/>
                    <a:pt x="27130" y="36229"/>
                    <a:pt x="28125" y="36229"/>
                  </a:cubicBezTo>
                  <a:cubicBezTo>
                    <a:pt x="28143" y="36229"/>
                    <a:pt x="28152" y="36228"/>
                    <a:pt x="28154" y="36227"/>
                  </a:cubicBezTo>
                  <a:cubicBezTo>
                    <a:pt x="28420" y="35994"/>
                    <a:pt x="27253" y="29422"/>
                    <a:pt x="26186" y="22784"/>
                  </a:cubicBezTo>
                  <a:cubicBezTo>
                    <a:pt x="25518" y="18781"/>
                    <a:pt x="22450" y="5405"/>
                    <a:pt x="18046" y="1236"/>
                  </a:cubicBezTo>
                  <a:cubicBezTo>
                    <a:pt x="17080" y="316"/>
                    <a:pt x="15721" y="1"/>
                    <a:pt x="144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17"/>
            <p:cNvSpPr/>
            <p:nvPr/>
          </p:nvSpPr>
          <p:spPr>
            <a:xfrm>
              <a:off x="3385925" y="1786650"/>
              <a:ext cx="201825" cy="662850"/>
            </a:xfrm>
            <a:custGeom>
              <a:rect b="b" l="l" r="r" t="t"/>
              <a:pathLst>
                <a:path extrusionOk="0" h="26514" w="8073">
                  <a:moveTo>
                    <a:pt x="8028" y="0"/>
                  </a:moveTo>
                  <a:cubicBezTo>
                    <a:pt x="8016" y="0"/>
                    <a:pt x="8006" y="11"/>
                    <a:pt x="8006" y="37"/>
                  </a:cubicBezTo>
                  <a:cubicBezTo>
                    <a:pt x="7539" y="1171"/>
                    <a:pt x="7105" y="2305"/>
                    <a:pt x="6705" y="3439"/>
                  </a:cubicBezTo>
                  <a:cubicBezTo>
                    <a:pt x="6739" y="3306"/>
                    <a:pt x="6739" y="3139"/>
                    <a:pt x="6772" y="2972"/>
                  </a:cubicBezTo>
                  <a:cubicBezTo>
                    <a:pt x="6805" y="2505"/>
                    <a:pt x="6772" y="2071"/>
                    <a:pt x="6839" y="1638"/>
                  </a:cubicBezTo>
                  <a:cubicBezTo>
                    <a:pt x="6839" y="1621"/>
                    <a:pt x="6822" y="1613"/>
                    <a:pt x="6805" y="1613"/>
                  </a:cubicBezTo>
                  <a:cubicBezTo>
                    <a:pt x="6789" y="1613"/>
                    <a:pt x="6772" y="1621"/>
                    <a:pt x="6772" y="1638"/>
                  </a:cubicBezTo>
                  <a:cubicBezTo>
                    <a:pt x="6739" y="2105"/>
                    <a:pt x="6638" y="2538"/>
                    <a:pt x="6572" y="3005"/>
                  </a:cubicBezTo>
                  <a:cubicBezTo>
                    <a:pt x="6505" y="3439"/>
                    <a:pt x="6472" y="3773"/>
                    <a:pt x="6405" y="4206"/>
                  </a:cubicBezTo>
                  <a:lnTo>
                    <a:pt x="6372" y="4406"/>
                  </a:lnTo>
                  <a:cubicBezTo>
                    <a:pt x="5704" y="6308"/>
                    <a:pt x="5071" y="8243"/>
                    <a:pt x="4470" y="10177"/>
                  </a:cubicBezTo>
                  <a:cubicBezTo>
                    <a:pt x="3369" y="13613"/>
                    <a:pt x="2369" y="17082"/>
                    <a:pt x="1435" y="20585"/>
                  </a:cubicBezTo>
                  <a:cubicBezTo>
                    <a:pt x="901" y="22553"/>
                    <a:pt x="434" y="24521"/>
                    <a:pt x="0" y="26489"/>
                  </a:cubicBezTo>
                  <a:cubicBezTo>
                    <a:pt x="0" y="26506"/>
                    <a:pt x="17" y="26514"/>
                    <a:pt x="34" y="26514"/>
                  </a:cubicBezTo>
                  <a:cubicBezTo>
                    <a:pt x="50" y="26514"/>
                    <a:pt x="67" y="26506"/>
                    <a:pt x="67" y="26489"/>
                  </a:cubicBezTo>
                  <a:cubicBezTo>
                    <a:pt x="1101" y="23053"/>
                    <a:pt x="2069" y="19584"/>
                    <a:pt x="3103" y="16148"/>
                  </a:cubicBezTo>
                  <a:cubicBezTo>
                    <a:pt x="4037" y="12979"/>
                    <a:pt x="5004" y="9810"/>
                    <a:pt x="6005" y="6675"/>
                  </a:cubicBezTo>
                  <a:cubicBezTo>
                    <a:pt x="6038" y="6675"/>
                    <a:pt x="6071" y="6675"/>
                    <a:pt x="6071" y="6641"/>
                  </a:cubicBezTo>
                  <a:lnTo>
                    <a:pt x="6272" y="5807"/>
                  </a:lnTo>
                  <a:cubicBezTo>
                    <a:pt x="6872" y="3906"/>
                    <a:pt x="7506" y="2005"/>
                    <a:pt x="8073" y="70"/>
                  </a:cubicBezTo>
                  <a:cubicBezTo>
                    <a:pt x="8073" y="29"/>
                    <a:pt x="8047" y="0"/>
                    <a:pt x="802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17"/>
            <p:cNvSpPr/>
            <p:nvPr/>
          </p:nvSpPr>
          <p:spPr>
            <a:xfrm>
              <a:off x="3635350" y="1651275"/>
              <a:ext cx="192325" cy="120450"/>
            </a:xfrm>
            <a:custGeom>
              <a:rect b="b" l="l" r="r" t="t"/>
              <a:pathLst>
                <a:path extrusionOk="0" h="4818" w="7693">
                  <a:moveTo>
                    <a:pt x="7649" y="1"/>
                  </a:moveTo>
                  <a:cubicBezTo>
                    <a:pt x="7642" y="1"/>
                    <a:pt x="7636" y="5"/>
                    <a:pt x="7636" y="14"/>
                  </a:cubicBezTo>
                  <a:cubicBezTo>
                    <a:pt x="7102" y="715"/>
                    <a:pt x="6535" y="1415"/>
                    <a:pt x="5935" y="2049"/>
                  </a:cubicBezTo>
                  <a:cubicBezTo>
                    <a:pt x="5401" y="2650"/>
                    <a:pt x="4801" y="3183"/>
                    <a:pt x="4133" y="3617"/>
                  </a:cubicBezTo>
                  <a:cubicBezTo>
                    <a:pt x="3533" y="4151"/>
                    <a:pt x="2766" y="4451"/>
                    <a:pt x="1965" y="4551"/>
                  </a:cubicBezTo>
                  <a:cubicBezTo>
                    <a:pt x="1954" y="4551"/>
                    <a:pt x="1943" y="4551"/>
                    <a:pt x="1932" y="4551"/>
                  </a:cubicBezTo>
                  <a:cubicBezTo>
                    <a:pt x="1" y="4551"/>
                    <a:pt x="298" y="1675"/>
                    <a:pt x="464" y="448"/>
                  </a:cubicBezTo>
                  <a:lnTo>
                    <a:pt x="464" y="448"/>
                  </a:lnTo>
                  <a:cubicBezTo>
                    <a:pt x="197" y="1449"/>
                    <a:pt x="164" y="2516"/>
                    <a:pt x="364" y="3517"/>
                  </a:cubicBezTo>
                  <a:cubicBezTo>
                    <a:pt x="498" y="4284"/>
                    <a:pt x="1131" y="4818"/>
                    <a:pt x="1899" y="4818"/>
                  </a:cubicBezTo>
                  <a:cubicBezTo>
                    <a:pt x="2732" y="4785"/>
                    <a:pt x="3533" y="4484"/>
                    <a:pt x="4200" y="3951"/>
                  </a:cubicBezTo>
                  <a:cubicBezTo>
                    <a:pt x="4901" y="3484"/>
                    <a:pt x="5568" y="2883"/>
                    <a:pt x="6135" y="2216"/>
                  </a:cubicBezTo>
                  <a:cubicBezTo>
                    <a:pt x="6702" y="1549"/>
                    <a:pt x="7169" y="782"/>
                    <a:pt x="7669" y="48"/>
                  </a:cubicBezTo>
                  <a:cubicBezTo>
                    <a:pt x="7693" y="24"/>
                    <a:pt x="7666" y="1"/>
                    <a:pt x="764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17"/>
            <p:cNvSpPr/>
            <p:nvPr/>
          </p:nvSpPr>
          <p:spPr>
            <a:xfrm>
              <a:off x="3733800" y="1547900"/>
              <a:ext cx="887875" cy="415900"/>
            </a:xfrm>
            <a:custGeom>
              <a:rect b="b" l="l" r="r" t="t"/>
              <a:pathLst>
                <a:path extrusionOk="0" h="16636" w="35515">
                  <a:moveTo>
                    <a:pt x="26737" y="0"/>
                  </a:moveTo>
                  <a:cubicBezTo>
                    <a:pt x="25781" y="0"/>
                    <a:pt x="25110" y="95"/>
                    <a:pt x="25013" y="313"/>
                  </a:cubicBezTo>
                  <a:cubicBezTo>
                    <a:pt x="23854" y="2830"/>
                    <a:pt x="19344" y="7219"/>
                    <a:pt x="18820" y="7219"/>
                  </a:cubicBezTo>
                  <a:cubicBezTo>
                    <a:pt x="18816" y="7219"/>
                    <a:pt x="18812" y="7219"/>
                    <a:pt x="18809" y="7218"/>
                  </a:cubicBezTo>
                  <a:cubicBezTo>
                    <a:pt x="18175" y="7152"/>
                    <a:pt x="11237" y="5651"/>
                    <a:pt x="5766" y="4383"/>
                  </a:cubicBezTo>
                  <a:cubicBezTo>
                    <a:pt x="4799" y="4153"/>
                    <a:pt x="4034" y="4050"/>
                    <a:pt x="3444" y="4050"/>
                  </a:cubicBezTo>
                  <a:cubicBezTo>
                    <a:pt x="0" y="4050"/>
                    <a:pt x="2501" y="7552"/>
                    <a:pt x="5633" y="9887"/>
                  </a:cubicBezTo>
                  <a:cubicBezTo>
                    <a:pt x="11228" y="14063"/>
                    <a:pt x="17591" y="16636"/>
                    <a:pt x="21404" y="16636"/>
                  </a:cubicBezTo>
                  <a:cubicBezTo>
                    <a:pt x="22160" y="16636"/>
                    <a:pt x="22816" y="16535"/>
                    <a:pt x="23345" y="16325"/>
                  </a:cubicBezTo>
                  <a:cubicBezTo>
                    <a:pt x="25847" y="15324"/>
                    <a:pt x="33953" y="7919"/>
                    <a:pt x="35287" y="1915"/>
                  </a:cubicBezTo>
                  <a:cubicBezTo>
                    <a:pt x="35515" y="929"/>
                    <a:pt x="29728" y="0"/>
                    <a:pt x="26737" y="0"/>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17"/>
            <p:cNvSpPr/>
            <p:nvPr/>
          </p:nvSpPr>
          <p:spPr>
            <a:xfrm>
              <a:off x="4348275" y="1336275"/>
              <a:ext cx="326550" cy="378075"/>
            </a:xfrm>
            <a:custGeom>
              <a:rect b="b" l="l" r="r" t="t"/>
              <a:pathLst>
                <a:path extrusionOk="0" h="15123" w="13062">
                  <a:moveTo>
                    <a:pt x="4709" y="1"/>
                  </a:moveTo>
                  <a:cubicBezTo>
                    <a:pt x="4484" y="1"/>
                    <a:pt x="4291" y="55"/>
                    <a:pt x="4137" y="172"/>
                  </a:cubicBezTo>
                  <a:cubicBezTo>
                    <a:pt x="2336" y="1540"/>
                    <a:pt x="1" y="8645"/>
                    <a:pt x="101" y="9913"/>
                  </a:cubicBezTo>
                  <a:cubicBezTo>
                    <a:pt x="194" y="11121"/>
                    <a:pt x="6160" y="15123"/>
                    <a:pt x="7835" y="15123"/>
                  </a:cubicBezTo>
                  <a:cubicBezTo>
                    <a:pt x="7963" y="15123"/>
                    <a:pt x="8066" y="15099"/>
                    <a:pt x="8140" y="15050"/>
                  </a:cubicBezTo>
                  <a:cubicBezTo>
                    <a:pt x="9207" y="14349"/>
                    <a:pt x="12009" y="10380"/>
                    <a:pt x="12543" y="8245"/>
                  </a:cubicBezTo>
                  <a:cubicBezTo>
                    <a:pt x="13061" y="6201"/>
                    <a:pt x="7109" y="1"/>
                    <a:pt x="470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17"/>
            <p:cNvSpPr/>
            <p:nvPr/>
          </p:nvSpPr>
          <p:spPr>
            <a:xfrm>
              <a:off x="4253200" y="1291525"/>
              <a:ext cx="211850" cy="268525"/>
            </a:xfrm>
            <a:custGeom>
              <a:rect b="b" l="l" r="r" t="t"/>
              <a:pathLst>
                <a:path extrusionOk="0" h="10741" w="8474">
                  <a:moveTo>
                    <a:pt x="1512" y="0"/>
                  </a:moveTo>
                  <a:cubicBezTo>
                    <a:pt x="1332" y="0"/>
                    <a:pt x="1161" y="40"/>
                    <a:pt x="1002" y="128"/>
                  </a:cubicBezTo>
                  <a:cubicBezTo>
                    <a:pt x="1" y="695"/>
                    <a:pt x="1635" y="3397"/>
                    <a:pt x="2603" y="5331"/>
                  </a:cubicBezTo>
                  <a:cubicBezTo>
                    <a:pt x="3337" y="6932"/>
                    <a:pt x="3837" y="8667"/>
                    <a:pt x="4104" y="10435"/>
                  </a:cubicBezTo>
                  <a:cubicBezTo>
                    <a:pt x="4466" y="10640"/>
                    <a:pt x="4866" y="10740"/>
                    <a:pt x="5264" y="10740"/>
                  </a:cubicBezTo>
                  <a:cubicBezTo>
                    <a:pt x="5709" y="10740"/>
                    <a:pt x="6152" y="10615"/>
                    <a:pt x="6539" y="10368"/>
                  </a:cubicBezTo>
                  <a:cubicBezTo>
                    <a:pt x="8474" y="9067"/>
                    <a:pt x="7173" y="5798"/>
                    <a:pt x="7173" y="5798"/>
                  </a:cubicBezTo>
                  <a:cubicBezTo>
                    <a:pt x="7173" y="5798"/>
                    <a:pt x="3677" y="0"/>
                    <a:pt x="151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17"/>
            <p:cNvSpPr/>
            <p:nvPr/>
          </p:nvSpPr>
          <p:spPr>
            <a:xfrm>
              <a:off x="4376625" y="1160025"/>
              <a:ext cx="312650" cy="423525"/>
            </a:xfrm>
            <a:custGeom>
              <a:rect b="b" l="l" r="r" t="t"/>
              <a:pathLst>
                <a:path extrusionOk="0" h="16941" w="12506">
                  <a:moveTo>
                    <a:pt x="8939" y="1"/>
                  </a:moveTo>
                  <a:cubicBezTo>
                    <a:pt x="6752" y="1"/>
                    <a:pt x="1432" y="8494"/>
                    <a:pt x="501" y="8557"/>
                  </a:cubicBezTo>
                  <a:cubicBezTo>
                    <a:pt x="1" y="8590"/>
                    <a:pt x="301" y="9524"/>
                    <a:pt x="701" y="9891"/>
                  </a:cubicBezTo>
                  <a:cubicBezTo>
                    <a:pt x="996" y="10173"/>
                    <a:pt x="1261" y="10265"/>
                    <a:pt x="1481" y="10265"/>
                  </a:cubicBezTo>
                  <a:cubicBezTo>
                    <a:pt x="1884" y="10265"/>
                    <a:pt x="2135" y="9958"/>
                    <a:pt x="2136" y="9958"/>
                  </a:cubicBezTo>
                  <a:lnTo>
                    <a:pt x="2136" y="9958"/>
                  </a:lnTo>
                  <a:cubicBezTo>
                    <a:pt x="2135" y="9958"/>
                    <a:pt x="901" y="11859"/>
                    <a:pt x="1702" y="12860"/>
                  </a:cubicBezTo>
                  <a:cubicBezTo>
                    <a:pt x="1920" y="13141"/>
                    <a:pt x="2175" y="13245"/>
                    <a:pt x="2433" y="13245"/>
                  </a:cubicBezTo>
                  <a:cubicBezTo>
                    <a:pt x="3122" y="13245"/>
                    <a:pt x="3831" y="12508"/>
                    <a:pt x="3903" y="12459"/>
                  </a:cubicBezTo>
                  <a:lnTo>
                    <a:pt x="3903" y="12459"/>
                  </a:lnTo>
                  <a:cubicBezTo>
                    <a:pt x="3837" y="12559"/>
                    <a:pt x="2736" y="14327"/>
                    <a:pt x="3637" y="15261"/>
                  </a:cubicBezTo>
                  <a:cubicBezTo>
                    <a:pt x="3849" y="15481"/>
                    <a:pt x="4074" y="15566"/>
                    <a:pt x="4295" y="15566"/>
                  </a:cubicBezTo>
                  <a:cubicBezTo>
                    <a:pt x="5012" y="15566"/>
                    <a:pt x="5687" y="14671"/>
                    <a:pt x="5738" y="14594"/>
                  </a:cubicBezTo>
                  <a:lnTo>
                    <a:pt x="5738" y="14594"/>
                  </a:lnTo>
                  <a:cubicBezTo>
                    <a:pt x="5705" y="14728"/>
                    <a:pt x="5338" y="16229"/>
                    <a:pt x="6172" y="16796"/>
                  </a:cubicBezTo>
                  <a:cubicBezTo>
                    <a:pt x="6328" y="16895"/>
                    <a:pt x="6481" y="16940"/>
                    <a:pt x="6630" y="16940"/>
                  </a:cubicBezTo>
                  <a:cubicBezTo>
                    <a:pt x="7876" y="16940"/>
                    <a:pt x="8876" y="13793"/>
                    <a:pt x="10008" y="13227"/>
                  </a:cubicBezTo>
                  <a:cubicBezTo>
                    <a:pt x="10008" y="13227"/>
                    <a:pt x="11342" y="15261"/>
                    <a:pt x="11409" y="15328"/>
                  </a:cubicBezTo>
                  <a:cubicBezTo>
                    <a:pt x="11409" y="15328"/>
                    <a:pt x="11409" y="15328"/>
                    <a:pt x="11409" y="15328"/>
                  </a:cubicBezTo>
                  <a:cubicBezTo>
                    <a:pt x="11452" y="15328"/>
                    <a:pt x="12505" y="11651"/>
                    <a:pt x="11576" y="9991"/>
                  </a:cubicBezTo>
                  <a:cubicBezTo>
                    <a:pt x="11331" y="9584"/>
                    <a:pt x="10911" y="9353"/>
                    <a:pt x="10457" y="9353"/>
                  </a:cubicBezTo>
                  <a:cubicBezTo>
                    <a:pt x="10353" y="9353"/>
                    <a:pt x="10247" y="9366"/>
                    <a:pt x="10141" y="9390"/>
                  </a:cubicBezTo>
                  <a:cubicBezTo>
                    <a:pt x="10141" y="9390"/>
                    <a:pt x="10642" y="8256"/>
                    <a:pt x="9941" y="7489"/>
                  </a:cubicBezTo>
                  <a:cubicBezTo>
                    <a:pt x="9780" y="7328"/>
                    <a:pt x="9508" y="7282"/>
                    <a:pt x="9255" y="7282"/>
                  </a:cubicBezTo>
                  <a:cubicBezTo>
                    <a:pt x="8933" y="7282"/>
                    <a:pt x="8640" y="7356"/>
                    <a:pt x="8640" y="7356"/>
                  </a:cubicBezTo>
                  <a:cubicBezTo>
                    <a:pt x="8840" y="6789"/>
                    <a:pt x="8707" y="6188"/>
                    <a:pt x="8340" y="5755"/>
                  </a:cubicBezTo>
                  <a:cubicBezTo>
                    <a:pt x="8097" y="5527"/>
                    <a:pt x="7786" y="5465"/>
                    <a:pt x="7518" y="5465"/>
                  </a:cubicBezTo>
                  <a:cubicBezTo>
                    <a:pt x="7197" y="5465"/>
                    <a:pt x="6939" y="5554"/>
                    <a:pt x="6939" y="5554"/>
                  </a:cubicBezTo>
                  <a:cubicBezTo>
                    <a:pt x="6939" y="5554"/>
                    <a:pt x="10408" y="984"/>
                    <a:pt x="9374" y="151"/>
                  </a:cubicBezTo>
                  <a:cubicBezTo>
                    <a:pt x="9249" y="48"/>
                    <a:pt x="9103" y="1"/>
                    <a:pt x="893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17"/>
            <p:cNvSpPr/>
            <p:nvPr/>
          </p:nvSpPr>
          <p:spPr>
            <a:xfrm>
              <a:off x="4428400" y="1298875"/>
              <a:ext cx="118375" cy="119500"/>
            </a:xfrm>
            <a:custGeom>
              <a:rect b="b" l="l" r="r" t="t"/>
              <a:pathLst>
                <a:path extrusionOk="0" h="4780" w="4735">
                  <a:moveTo>
                    <a:pt x="4735" y="0"/>
                  </a:moveTo>
                  <a:cubicBezTo>
                    <a:pt x="2733" y="968"/>
                    <a:pt x="1099" y="2502"/>
                    <a:pt x="31" y="4437"/>
                  </a:cubicBezTo>
                  <a:cubicBezTo>
                    <a:pt x="1" y="4498"/>
                    <a:pt x="26" y="4779"/>
                    <a:pt x="56" y="4779"/>
                  </a:cubicBezTo>
                  <a:cubicBezTo>
                    <a:pt x="59" y="4779"/>
                    <a:pt x="62" y="4776"/>
                    <a:pt x="65" y="4770"/>
                  </a:cubicBezTo>
                  <a:cubicBezTo>
                    <a:pt x="1099" y="3103"/>
                    <a:pt x="2900" y="1335"/>
                    <a:pt x="4735" y="34"/>
                  </a:cubicBezTo>
                  <a:lnTo>
                    <a:pt x="473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17"/>
            <p:cNvSpPr/>
            <p:nvPr/>
          </p:nvSpPr>
          <p:spPr>
            <a:xfrm>
              <a:off x="4471100" y="1341400"/>
              <a:ext cx="122375" cy="132825"/>
            </a:xfrm>
            <a:custGeom>
              <a:rect b="b" l="l" r="r" t="t"/>
              <a:pathLst>
                <a:path extrusionOk="0" h="5313" w="4895">
                  <a:moveTo>
                    <a:pt x="4861" y="1"/>
                  </a:moveTo>
                  <a:cubicBezTo>
                    <a:pt x="2693" y="1101"/>
                    <a:pt x="958" y="2936"/>
                    <a:pt x="24" y="5171"/>
                  </a:cubicBezTo>
                  <a:cubicBezTo>
                    <a:pt x="1" y="5242"/>
                    <a:pt x="27" y="5312"/>
                    <a:pt x="57" y="5312"/>
                  </a:cubicBezTo>
                  <a:cubicBezTo>
                    <a:pt x="69" y="5312"/>
                    <a:pt x="81" y="5300"/>
                    <a:pt x="91" y="5271"/>
                  </a:cubicBezTo>
                  <a:cubicBezTo>
                    <a:pt x="792" y="3770"/>
                    <a:pt x="3227" y="1201"/>
                    <a:pt x="4895" y="34"/>
                  </a:cubicBezTo>
                  <a:cubicBezTo>
                    <a:pt x="4895" y="34"/>
                    <a:pt x="4895" y="1"/>
                    <a:pt x="48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17"/>
            <p:cNvSpPr/>
            <p:nvPr/>
          </p:nvSpPr>
          <p:spPr>
            <a:xfrm>
              <a:off x="4518675" y="1394550"/>
              <a:ext cx="110500" cy="135250"/>
            </a:xfrm>
            <a:custGeom>
              <a:rect b="b" l="l" r="r" t="t"/>
              <a:pathLst>
                <a:path extrusionOk="0" h="5410" w="4420">
                  <a:moveTo>
                    <a:pt x="4379" y="0"/>
                  </a:moveTo>
                  <a:cubicBezTo>
                    <a:pt x="4373" y="0"/>
                    <a:pt x="4366" y="3"/>
                    <a:pt x="4359" y="9"/>
                  </a:cubicBezTo>
                  <a:cubicBezTo>
                    <a:pt x="3258" y="476"/>
                    <a:pt x="2191" y="1544"/>
                    <a:pt x="1457" y="2445"/>
                  </a:cubicBezTo>
                  <a:cubicBezTo>
                    <a:pt x="723" y="3278"/>
                    <a:pt x="223" y="4279"/>
                    <a:pt x="23" y="5380"/>
                  </a:cubicBezTo>
                  <a:cubicBezTo>
                    <a:pt x="1" y="5380"/>
                    <a:pt x="8" y="5410"/>
                    <a:pt x="25" y="5410"/>
                  </a:cubicBezTo>
                  <a:cubicBezTo>
                    <a:pt x="34" y="5410"/>
                    <a:pt x="45" y="5402"/>
                    <a:pt x="56" y="5380"/>
                  </a:cubicBezTo>
                  <a:cubicBezTo>
                    <a:pt x="990" y="3178"/>
                    <a:pt x="2558" y="1511"/>
                    <a:pt x="4393" y="43"/>
                  </a:cubicBezTo>
                  <a:cubicBezTo>
                    <a:pt x="4419" y="43"/>
                    <a:pt x="4403" y="0"/>
                    <a:pt x="43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17"/>
            <p:cNvSpPr/>
            <p:nvPr/>
          </p:nvSpPr>
          <p:spPr>
            <a:xfrm>
              <a:off x="4393300" y="1408950"/>
              <a:ext cx="234375" cy="178075"/>
            </a:xfrm>
            <a:custGeom>
              <a:rect b="b" l="l" r="r" t="t"/>
              <a:pathLst>
                <a:path extrusionOk="0" h="7123" w="9375">
                  <a:moveTo>
                    <a:pt x="1435" y="1"/>
                  </a:moveTo>
                  <a:cubicBezTo>
                    <a:pt x="1202" y="367"/>
                    <a:pt x="1" y="2436"/>
                    <a:pt x="1002" y="3270"/>
                  </a:cubicBezTo>
                  <a:cubicBezTo>
                    <a:pt x="1226" y="3401"/>
                    <a:pt x="1459" y="3453"/>
                    <a:pt x="1684" y="3453"/>
                  </a:cubicBezTo>
                  <a:cubicBezTo>
                    <a:pt x="2005" y="3453"/>
                    <a:pt x="2312" y="3347"/>
                    <a:pt x="2563" y="3212"/>
                  </a:cubicBezTo>
                  <a:lnTo>
                    <a:pt x="2563" y="3212"/>
                  </a:lnTo>
                  <a:cubicBezTo>
                    <a:pt x="2478" y="3477"/>
                    <a:pt x="2423" y="3757"/>
                    <a:pt x="2403" y="4037"/>
                  </a:cubicBezTo>
                  <a:cubicBezTo>
                    <a:pt x="2302" y="4537"/>
                    <a:pt x="2436" y="5037"/>
                    <a:pt x="2769" y="5438"/>
                  </a:cubicBezTo>
                  <a:cubicBezTo>
                    <a:pt x="2936" y="5638"/>
                    <a:pt x="3170" y="5805"/>
                    <a:pt x="3437" y="5871"/>
                  </a:cubicBezTo>
                  <a:cubicBezTo>
                    <a:pt x="3500" y="5879"/>
                    <a:pt x="3564" y="5883"/>
                    <a:pt x="3630" y="5883"/>
                  </a:cubicBezTo>
                  <a:cubicBezTo>
                    <a:pt x="3842" y="5883"/>
                    <a:pt x="4059" y="5840"/>
                    <a:pt x="4237" y="5738"/>
                  </a:cubicBezTo>
                  <a:cubicBezTo>
                    <a:pt x="4441" y="5619"/>
                    <a:pt x="4636" y="5474"/>
                    <a:pt x="4814" y="5303"/>
                  </a:cubicBezTo>
                  <a:lnTo>
                    <a:pt x="4814" y="5303"/>
                  </a:lnTo>
                  <a:cubicBezTo>
                    <a:pt x="4808" y="5412"/>
                    <a:pt x="4804" y="5523"/>
                    <a:pt x="4804" y="5638"/>
                  </a:cubicBezTo>
                  <a:cubicBezTo>
                    <a:pt x="4771" y="6005"/>
                    <a:pt x="4904" y="6372"/>
                    <a:pt x="5104" y="6672"/>
                  </a:cubicBezTo>
                  <a:cubicBezTo>
                    <a:pt x="5300" y="6979"/>
                    <a:pt x="5611" y="7122"/>
                    <a:pt x="5942" y="7122"/>
                  </a:cubicBezTo>
                  <a:cubicBezTo>
                    <a:pt x="6007" y="7122"/>
                    <a:pt x="6073" y="7117"/>
                    <a:pt x="6139" y="7106"/>
                  </a:cubicBezTo>
                  <a:cubicBezTo>
                    <a:pt x="6472" y="7006"/>
                    <a:pt x="6806" y="6772"/>
                    <a:pt x="7039" y="6505"/>
                  </a:cubicBezTo>
                  <a:cubicBezTo>
                    <a:pt x="7473" y="5971"/>
                    <a:pt x="7840" y="5438"/>
                    <a:pt x="8207" y="4837"/>
                  </a:cubicBezTo>
                  <a:cubicBezTo>
                    <a:pt x="8373" y="4570"/>
                    <a:pt x="8540" y="4270"/>
                    <a:pt x="8707" y="4003"/>
                  </a:cubicBezTo>
                  <a:cubicBezTo>
                    <a:pt x="8874" y="3703"/>
                    <a:pt x="9107" y="3470"/>
                    <a:pt x="9374" y="3270"/>
                  </a:cubicBezTo>
                  <a:lnTo>
                    <a:pt x="9374" y="3270"/>
                  </a:lnTo>
                  <a:cubicBezTo>
                    <a:pt x="9074" y="3436"/>
                    <a:pt x="8840" y="3670"/>
                    <a:pt x="8640" y="3937"/>
                  </a:cubicBezTo>
                  <a:cubicBezTo>
                    <a:pt x="8440" y="4204"/>
                    <a:pt x="8240" y="4470"/>
                    <a:pt x="8040" y="4737"/>
                  </a:cubicBezTo>
                  <a:cubicBezTo>
                    <a:pt x="7673" y="5304"/>
                    <a:pt x="7273" y="5838"/>
                    <a:pt x="6839" y="6305"/>
                  </a:cubicBezTo>
                  <a:cubicBezTo>
                    <a:pt x="6639" y="6539"/>
                    <a:pt x="6372" y="6705"/>
                    <a:pt x="6072" y="6772"/>
                  </a:cubicBezTo>
                  <a:cubicBezTo>
                    <a:pt x="6038" y="6776"/>
                    <a:pt x="6005" y="6778"/>
                    <a:pt x="5972" y="6778"/>
                  </a:cubicBezTo>
                  <a:cubicBezTo>
                    <a:pt x="5740" y="6778"/>
                    <a:pt x="5517" y="6676"/>
                    <a:pt x="5371" y="6472"/>
                  </a:cubicBezTo>
                  <a:cubicBezTo>
                    <a:pt x="5238" y="6205"/>
                    <a:pt x="5138" y="5938"/>
                    <a:pt x="5171" y="5638"/>
                  </a:cubicBezTo>
                  <a:cubicBezTo>
                    <a:pt x="5171" y="5355"/>
                    <a:pt x="5201" y="5042"/>
                    <a:pt x="5260" y="4755"/>
                  </a:cubicBezTo>
                  <a:lnTo>
                    <a:pt x="5260" y="4755"/>
                  </a:lnTo>
                  <a:cubicBezTo>
                    <a:pt x="5264" y="4749"/>
                    <a:pt x="5268" y="4743"/>
                    <a:pt x="5271" y="4737"/>
                  </a:cubicBezTo>
                  <a:lnTo>
                    <a:pt x="5265" y="4735"/>
                  </a:lnTo>
                  <a:lnTo>
                    <a:pt x="5265" y="4735"/>
                  </a:lnTo>
                  <a:cubicBezTo>
                    <a:pt x="5267" y="4724"/>
                    <a:pt x="5269" y="4714"/>
                    <a:pt x="5271" y="4704"/>
                  </a:cubicBezTo>
                  <a:lnTo>
                    <a:pt x="5571" y="3603"/>
                  </a:lnTo>
                  <a:lnTo>
                    <a:pt x="4938" y="4537"/>
                  </a:lnTo>
                  <a:cubicBezTo>
                    <a:pt x="4704" y="4904"/>
                    <a:pt x="4404" y="5171"/>
                    <a:pt x="4070" y="5371"/>
                  </a:cubicBezTo>
                  <a:cubicBezTo>
                    <a:pt x="3937" y="5444"/>
                    <a:pt x="3800" y="5477"/>
                    <a:pt x="3668" y="5477"/>
                  </a:cubicBezTo>
                  <a:cubicBezTo>
                    <a:pt x="3435" y="5477"/>
                    <a:pt x="3219" y="5374"/>
                    <a:pt x="3070" y="5204"/>
                  </a:cubicBezTo>
                  <a:cubicBezTo>
                    <a:pt x="2803" y="4871"/>
                    <a:pt x="2703" y="4470"/>
                    <a:pt x="2769" y="4070"/>
                  </a:cubicBezTo>
                  <a:cubicBezTo>
                    <a:pt x="2803" y="3636"/>
                    <a:pt x="2903" y="3236"/>
                    <a:pt x="3070" y="2836"/>
                  </a:cubicBezTo>
                  <a:lnTo>
                    <a:pt x="3470" y="1935"/>
                  </a:lnTo>
                  <a:lnTo>
                    <a:pt x="2803" y="2636"/>
                  </a:lnTo>
                  <a:cubicBezTo>
                    <a:pt x="2616" y="2846"/>
                    <a:pt x="2150" y="3090"/>
                    <a:pt x="1715" y="3090"/>
                  </a:cubicBezTo>
                  <a:cubicBezTo>
                    <a:pt x="1530" y="3090"/>
                    <a:pt x="1351" y="3046"/>
                    <a:pt x="1202" y="2936"/>
                  </a:cubicBezTo>
                  <a:cubicBezTo>
                    <a:pt x="601" y="2436"/>
                    <a:pt x="1235" y="935"/>
                    <a:pt x="1635" y="101"/>
                  </a:cubicBezTo>
                  <a:cubicBezTo>
                    <a:pt x="1669" y="34"/>
                    <a:pt x="1402" y="67"/>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17"/>
            <p:cNvSpPr/>
            <p:nvPr/>
          </p:nvSpPr>
          <p:spPr>
            <a:xfrm>
              <a:off x="3723950" y="1586575"/>
              <a:ext cx="849500" cy="393675"/>
            </a:xfrm>
            <a:custGeom>
              <a:rect b="b" l="l" r="r" t="t"/>
              <a:pathLst>
                <a:path extrusionOk="0" h="15747" w="33980">
                  <a:moveTo>
                    <a:pt x="23973" y="1"/>
                  </a:moveTo>
                  <a:cubicBezTo>
                    <a:pt x="23973" y="1"/>
                    <a:pt x="19570" y="5171"/>
                    <a:pt x="19269" y="5338"/>
                  </a:cubicBezTo>
                  <a:cubicBezTo>
                    <a:pt x="19261" y="5342"/>
                    <a:pt x="19241" y="5344"/>
                    <a:pt x="19212" y="5344"/>
                  </a:cubicBezTo>
                  <a:cubicBezTo>
                    <a:pt x="18359" y="5344"/>
                    <a:pt x="9059" y="3506"/>
                    <a:pt x="6027" y="2602"/>
                  </a:cubicBezTo>
                  <a:cubicBezTo>
                    <a:pt x="5458" y="2435"/>
                    <a:pt x="4881" y="2354"/>
                    <a:pt x="4335" y="2354"/>
                  </a:cubicBezTo>
                  <a:cubicBezTo>
                    <a:pt x="1843" y="2354"/>
                    <a:pt x="1" y="4036"/>
                    <a:pt x="2491" y="6772"/>
                  </a:cubicBezTo>
                  <a:cubicBezTo>
                    <a:pt x="5993" y="10605"/>
                    <a:pt x="16859" y="15747"/>
                    <a:pt x="21733" y="15747"/>
                  </a:cubicBezTo>
                  <a:cubicBezTo>
                    <a:pt x="21780" y="15747"/>
                    <a:pt x="21826" y="15746"/>
                    <a:pt x="21871" y="15745"/>
                  </a:cubicBezTo>
                  <a:cubicBezTo>
                    <a:pt x="26675" y="15645"/>
                    <a:pt x="33980" y="6205"/>
                    <a:pt x="33980" y="6205"/>
                  </a:cubicBezTo>
                  <a:lnTo>
                    <a:pt x="2397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17"/>
            <p:cNvSpPr/>
            <p:nvPr/>
          </p:nvSpPr>
          <p:spPr>
            <a:xfrm>
              <a:off x="4294075" y="1644950"/>
              <a:ext cx="234100" cy="144650"/>
            </a:xfrm>
            <a:custGeom>
              <a:rect b="b" l="l" r="r" t="t"/>
              <a:pathLst>
                <a:path extrusionOk="0" h="5786" w="9364">
                  <a:moveTo>
                    <a:pt x="67" y="1"/>
                  </a:moveTo>
                  <a:cubicBezTo>
                    <a:pt x="67" y="1"/>
                    <a:pt x="0" y="34"/>
                    <a:pt x="34" y="34"/>
                  </a:cubicBezTo>
                  <a:cubicBezTo>
                    <a:pt x="1501" y="1135"/>
                    <a:pt x="3036" y="2069"/>
                    <a:pt x="4570" y="3036"/>
                  </a:cubicBezTo>
                  <a:cubicBezTo>
                    <a:pt x="5304" y="3503"/>
                    <a:pt x="6071" y="3970"/>
                    <a:pt x="6839" y="4437"/>
                  </a:cubicBezTo>
                  <a:lnTo>
                    <a:pt x="8039" y="5071"/>
                  </a:lnTo>
                  <a:cubicBezTo>
                    <a:pt x="8440" y="5338"/>
                    <a:pt x="8873" y="5571"/>
                    <a:pt x="9307" y="5771"/>
                  </a:cubicBezTo>
                  <a:cubicBezTo>
                    <a:pt x="9317" y="5781"/>
                    <a:pt x="9327" y="5785"/>
                    <a:pt x="9335" y="5785"/>
                  </a:cubicBezTo>
                  <a:cubicBezTo>
                    <a:pt x="9354" y="5785"/>
                    <a:pt x="9364" y="5762"/>
                    <a:pt x="9340" y="5738"/>
                  </a:cubicBezTo>
                  <a:cubicBezTo>
                    <a:pt x="9007" y="5471"/>
                    <a:pt x="8640" y="5204"/>
                    <a:pt x="8273" y="4971"/>
                  </a:cubicBezTo>
                  <a:lnTo>
                    <a:pt x="7105" y="4204"/>
                  </a:lnTo>
                  <a:cubicBezTo>
                    <a:pt x="6372" y="3670"/>
                    <a:pt x="5604" y="3236"/>
                    <a:pt x="4837" y="2769"/>
                  </a:cubicBezTo>
                  <a:cubicBezTo>
                    <a:pt x="3269" y="1802"/>
                    <a:pt x="1702" y="835"/>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17"/>
            <p:cNvSpPr/>
            <p:nvPr/>
          </p:nvSpPr>
          <p:spPr>
            <a:xfrm>
              <a:off x="3861250" y="1843425"/>
              <a:ext cx="95100" cy="31725"/>
            </a:xfrm>
            <a:custGeom>
              <a:rect b="b" l="l" r="r" t="t"/>
              <a:pathLst>
                <a:path extrusionOk="0" h="1269" w="3804">
                  <a:moveTo>
                    <a:pt x="34" y="1"/>
                  </a:moveTo>
                  <a:cubicBezTo>
                    <a:pt x="1" y="1"/>
                    <a:pt x="1" y="67"/>
                    <a:pt x="34" y="67"/>
                  </a:cubicBezTo>
                  <a:cubicBezTo>
                    <a:pt x="535" y="201"/>
                    <a:pt x="1002" y="401"/>
                    <a:pt x="1502" y="568"/>
                  </a:cubicBezTo>
                  <a:lnTo>
                    <a:pt x="1802" y="668"/>
                  </a:lnTo>
                  <a:lnTo>
                    <a:pt x="1535" y="668"/>
                  </a:lnTo>
                  <a:lnTo>
                    <a:pt x="701" y="634"/>
                  </a:lnTo>
                  <a:cubicBezTo>
                    <a:pt x="668" y="634"/>
                    <a:pt x="668" y="668"/>
                    <a:pt x="701" y="668"/>
                  </a:cubicBezTo>
                  <a:cubicBezTo>
                    <a:pt x="968" y="734"/>
                    <a:pt x="1269" y="801"/>
                    <a:pt x="1535" y="801"/>
                  </a:cubicBezTo>
                  <a:lnTo>
                    <a:pt x="2236" y="801"/>
                  </a:lnTo>
                  <a:cubicBezTo>
                    <a:pt x="2436" y="835"/>
                    <a:pt x="3570" y="1268"/>
                    <a:pt x="3804" y="1268"/>
                  </a:cubicBezTo>
                  <a:cubicBezTo>
                    <a:pt x="3804" y="1268"/>
                    <a:pt x="3804" y="1268"/>
                    <a:pt x="3804" y="1201"/>
                  </a:cubicBezTo>
                  <a:cubicBezTo>
                    <a:pt x="2636" y="534"/>
                    <a:pt x="1369" y="134"/>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17"/>
            <p:cNvSpPr/>
            <p:nvPr/>
          </p:nvSpPr>
          <p:spPr>
            <a:xfrm>
              <a:off x="3638600" y="1487150"/>
              <a:ext cx="165975" cy="244950"/>
            </a:xfrm>
            <a:custGeom>
              <a:rect b="b" l="l" r="r" t="t"/>
              <a:pathLst>
                <a:path extrusionOk="0" h="9798" w="6639">
                  <a:moveTo>
                    <a:pt x="5752" y="1"/>
                  </a:moveTo>
                  <a:cubicBezTo>
                    <a:pt x="5595" y="1"/>
                    <a:pt x="5138" y="275"/>
                    <a:pt x="5138" y="275"/>
                  </a:cubicBezTo>
                  <a:lnTo>
                    <a:pt x="3937" y="642"/>
                  </a:lnTo>
                  <a:lnTo>
                    <a:pt x="1" y="1876"/>
                  </a:lnTo>
                  <a:cubicBezTo>
                    <a:pt x="401" y="3044"/>
                    <a:pt x="668" y="4244"/>
                    <a:pt x="801" y="5445"/>
                  </a:cubicBezTo>
                  <a:cubicBezTo>
                    <a:pt x="801" y="5579"/>
                    <a:pt x="801" y="5712"/>
                    <a:pt x="801" y="5846"/>
                  </a:cubicBezTo>
                  <a:lnTo>
                    <a:pt x="801" y="5912"/>
                  </a:lnTo>
                  <a:cubicBezTo>
                    <a:pt x="701" y="6646"/>
                    <a:pt x="501" y="9548"/>
                    <a:pt x="1835" y="9782"/>
                  </a:cubicBezTo>
                  <a:cubicBezTo>
                    <a:pt x="1898" y="9792"/>
                    <a:pt x="1962" y="9797"/>
                    <a:pt x="2029" y="9797"/>
                  </a:cubicBezTo>
                  <a:cubicBezTo>
                    <a:pt x="3458" y="9797"/>
                    <a:pt x="5808" y="7468"/>
                    <a:pt x="6605" y="5779"/>
                  </a:cubicBezTo>
                  <a:cubicBezTo>
                    <a:pt x="6639" y="5645"/>
                    <a:pt x="6372" y="4411"/>
                    <a:pt x="6138" y="2910"/>
                  </a:cubicBezTo>
                  <a:cubicBezTo>
                    <a:pt x="5972" y="2010"/>
                    <a:pt x="5838" y="1009"/>
                    <a:pt x="5805" y="41"/>
                  </a:cubicBezTo>
                  <a:cubicBezTo>
                    <a:pt x="5805" y="13"/>
                    <a:pt x="5785" y="1"/>
                    <a:pt x="575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17"/>
            <p:cNvSpPr/>
            <p:nvPr/>
          </p:nvSpPr>
          <p:spPr>
            <a:xfrm>
              <a:off x="3638600" y="1499025"/>
              <a:ext cx="137625" cy="135725"/>
            </a:xfrm>
            <a:custGeom>
              <a:rect b="b" l="l" r="r" t="t"/>
              <a:pathLst>
                <a:path extrusionOk="0" h="5429" w="5505">
                  <a:moveTo>
                    <a:pt x="5505" y="0"/>
                  </a:moveTo>
                  <a:lnTo>
                    <a:pt x="3970" y="167"/>
                  </a:lnTo>
                  <a:lnTo>
                    <a:pt x="1" y="1434"/>
                  </a:lnTo>
                  <a:cubicBezTo>
                    <a:pt x="401" y="2569"/>
                    <a:pt x="668" y="3769"/>
                    <a:pt x="801" y="5004"/>
                  </a:cubicBezTo>
                  <a:cubicBezTo>
                    <a:pt x="801" y="5104"/>
                    <a:pt x="801" y="5237"/>
                    <a:pt x="801" y="5371"/>
                  </a:cubicBezTo>
                  <a:lnTo>
                    <a:pt x="801" y="5404"/>
                  </a:lnTo>
                  <a:cubicBezTo>
                    <a:pt x="901" y="5421"/>
                    <a:pt x="1001" y="5429"/>
                    <a:pt x="1101" y="5429"/>
                  </a:cubicBezTo>
                  <a:cubicBezTo>
                    <a:pt x="1201" y="5429"/>
                    <a:pt x="1302" y="5421"/>
                    <a:pt x="1402" y="5404"/>
                  </a:cubicBezTo>
                  <a:cubicBezTo>
                    <a:pt x="5338" y="5070"/>
                    <a:pt x="5505" y="0"/>
                    <a:pt x="550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17"/>
            <p:cNvSpPr/>
            <p:nvPr/>
          </p:nvSpPr>
          <p:spPr>
            <a:xfrm>
              <a:off x="3553550" y="1264675"/>
              <a:ext cx="68400" cy="167675"/>
            </a:xfrm>
            <a:custGeom>
              <a:rect b="b" l="l" r="r" t="t"/>
              <a:pathLst>
                <a:path extrusionOk="0" h="6707" w="2736">
                  <a:moveTo>
                    <a:pt x="2735" y="1"/>
                  </a:moveTo>
                  <a:cubicBezTo>
                    <a:pt x="2735" y="1"/>
                    <a:pt x="801" y="735"/>
                    <a:pt x="400" y="2636"/>
                  </a:cubicBezTo>
                  <a:cubicBezTo>
                    <a:pt x="0" y="4571"/>
                    <a:pt x="400" y="6605"/>
                    <a:pt x="567" y="6706"/>
                  </a:cubicBezTo>
                  <a:cubicBezTo>
                    <a:pt x="568" y="6706"/>
                    <a:pt x="570" y="6707"/>
                    <a:pt x="571" y="6707"/>
                  </a:cubicBezTo>
                  <a:cubicBezTo>
                    <a:pt x="763" y="6707"/>
                    <a:pt x="2735" y="1"/>
                    <a:pt x="273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17"/>
            <p:cNvSpPr/>
            <p:nvPr/>
          </p:nvSpPr>
          <p:spPr>
            <a:xfrm>
              <a:off x="3535200" y="1246575"/>
              <a:ext cx="292725" cy="358225"/>
            </a:xfrm>
            <a:custGeom>
              <a:rect b="b" l="l" r="r" t="t"/>
              <a:pathLst>
                <a:path extrusionOk="0" h="14329" w="11709">
                  <a:moveTo>
                    <a:pt x="6079" y="1"/>
                  </a:moveTo>
                  <a:cubicBezTo>
                    <a:pt x="5184" y="1"/>
                    <a:pt x="4306" y="230"/>
                    <a:pt x="3570" y="725"/>
                  </a:cubicBezTo>
                  <a:cubicBezTo>
                    <a:pt x="1868" y="1892"/>
                    <a:pt x="0" y="9664"/>
                    <a:pt x="1501" y="12233"/>
                  </a:cubicBezTo>
                  <a:cubicBezTo>
                    <a:pt x="2349" y="13676"/>
                    <a:pt x="3772" y="14329"/>
                    <a:pt x="5249" y="14329"/>
                  </a:cubicBezTo>
                  <a:cubicBezTo>
                    <a:pt x="6503" y="14329"/>
                    <a:pt x="7796" y="13858"/>
                    <a:pt x="8807" y="13000"/>
                  </a:cubicBezTo>
                  <a:cubicBezTo>
                    <a:pt x="10374" y="11699"/>
                    <a:pt x="11709" y="5695"/>
                    <a:pt x="11142" y="3593"/>
                  </a:cubicBezTo>
                  <a:cubicBezTo>
                    <a:pt x="10550" y="1369"/>
                    <a:pt x="8263" y="1"/>
                    <a:pt x="607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17"/>
            <p:cNvSpPr/>
            <p:nvPr/>
          </p:nvSpPr>
          <p:spPr>
            <a:xfrm>
              <a:off x="3759525" y="1569900"/>
              <a:ext cx="25" cy="25"/>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17"/>
            <p:cNvSpPr/>
            <p:nvPr/>
          </p:nvSpPr>
          <p:spPr>
            <a:xfrm>
              <a:off x="3672800" y="1428975"/>
              <a:ext cx="10850" cy="28375"/>
            </a:xfrm>
            <a:custGeom>
              <a:rect b="b" l="l" r="r" t="t"/>
              <a:pathLst>
                <a:path extrusionOk="0" h="1135" w="434">
                  <a:moveTo>
                    <a:pt x="200" y="0"/>
                  </a:moveTo>
                  <a:lnTo>
                    <a:pt x="200" y="0"/>
                  </a:lnTo>
                  <a:cubicBezTo>
                    <a:pt x="34" y="367"/>
                    <a:pt x="0" y="1001"/>
                    <a:pt x="434" y="1134"/>
                  </a:cubicBezTo>
                  <a:cubicBezTo>
                    <a:pt x="100" y="901"/>
                    <a:pt x="134" y="434"/>
                    <a:pt x="234" y="33"/>
                  </a:cubicBezTo>
                  <a:cubicBezTo>
                    <a:pt x="234" y="0"/>
                    <a:pt x="200"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17"/>
            <p:cNvSpPr/>
            <p:nvPr/>
          </p:nvSpPr>
          <p:spPr>
            <a:xfrm>
              <a:off x="3669850" y="1419725"/>
              <a:ext cx="35100" cy="33500"/>
            </a:xfrm>
            <a:custGeom>
              <a:rect b="b" l="l" r="r" t="t"/>
              <a:pathLst>
                <a:path extrusionOk="0" h="1340" w="1404">
                  <a:moveTo>
                    <a:pt x="744" y="1"/>
                  </a:moveTo>
                  <a:cubicBezTo>
                    <a:pt x="207" y="1"/>
                    <a:pt x="1" y="1240"/>
                    <a:pt x="619" y="1337"/>
                  </a:cubicBezTo>
                  <a:cubicBezTo>
                    <a:pt x="634" y="1339"/>
                    <a:pt x="648" y="1340"/>
                    <a:pt x="663" y="1340"/>
                  </a:cubicBezTo>
                  <a:cubicBezTo>
                    <a:pt x="1229" y="1340"/>
                    <a:pt x="1403" y="101"/>
                    <a:pt x="785" y="3"/>
                  </a:cubicBezTo>
                  <a:cubicBezTo>
                    <a:pt x="771" y="2"/>
                    <a:pt x="757" y="1"/>
                    <a:pt x="7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17"/>
            <p:cNvSpPr/>
            <p:nvPr/>
          </p:nvSpPr>
          <p:spPr>
            <a:xfrm>
              <a:off x="3603575" y="1417300"/>
              <a:ext cx="15875" cy="25025"/>
            </a:xfrm>
            <a:custGeom>
              <a:rect b="b" l="l" r="r" t="t"/>
              <a:pathLst>
                <a:path extrusionOk="0" h="1001" w="635">
                  <a:moveTo>
                    <a:pt x="634" y="0"/>
                  </a:moveTo>
                  <a:lnTo>
                    <a:pt x="634" y="0"/>
                  </a:lnTo>
                  <a:cubicBezTo>
                    <a:pt x="634" y="0"/>
                    <a:pt x="601" y="0"/>
                    <a:pt x="568" y="33"/>
                  </a:cubicBezTo>
                  <a:cubicBezTo>
                    <a:pt x="534" y="434"/>
                    <a:pt x="401" y="901"/>
                    <a:pt x="1" y="967"/>
                  </a:cubicBezTo>
                  <a:lnTo>
                    <a:pt x="1" y="1001"/>
                  </a:lnTo>
                  <a:cubicBezTo>
                    <a:pt x="434" y="1001"/>
                    <a:pt x="634" y="400"/>
                    <a:pt x="63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17"/>
            <p:cNvSpPr/>
            <p:nvPr/>
          </p:nvSpPr>
          <p:spPr>
            <a:xfrm>
              <a:off x="3589450" y="1405250"/>
              <a:ext cx="35150" cy="33150"/>
            </a:xfrm>
            <a:custGeom>
              <a:rect b="b" l="l" r="r" t="t"/>
              <a:pathLst>
                <a:path extrusionOk="0" h="1326" w="1406">
                  <a:moveTo>
                    <a:pt x="758" y="1"/>
                  </a:moveTo>
                  <a:cubicBezTo>
                    <a:pt x="204" y="1"/>
                    <a:pt x="0" y="1190"/>
                    <a:pt x="566" y="1316"/>
                  </a:cubicBezTo>
                  <a:cubicBezTo>
                    <a:pt x="594" y="1322"/>
                    <a:pt x="622" y="1325"/>
                    <a:pt x="649" y="1325"/>
                  </a:cubicBezTo>
                  <a:cubicBezTo>
                    <a:pt x="1190" y="1325"/>
                    <a:pt x="1406" y="110"/>
                    <a:pt x="866" y="15"/>
                  </a:cubicBezTo>
                  <a:cubicBezTo>
                    <a:pt x="829" y="5"/>
                    <a:pt x="793" y="1"/>
                    <a:pt x="7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17"/>
            <p:cNvSpPr/>
            <p:nvPr/>
          </p:nvSpPr>
          <p:spPr>
            <a:xfrm>
              <a:off x="3680300" y="1380975"/>
              <a:ext cx="36300" cy="26925"/>
            </a:xfrm>
            <a:custGeom>
              <a:rect b="b" l="l" r="r" t="t"/>
              <a:pathLst>
                <a:path extrusionOk="0" h="1077" w="1452">
                  <a:moveTo>
                    <a:pt x="455" y="1"/>
                  </a:moveTo>
                  <a:cubicBezTo>
                    <a:pt x="345" y="1"/>
                    <a:pt x="236" y="27"/>
                    <a:pt x="134" y="85"/>
                  </a:cubicBezTo>
                  <a:cubicBezTo>
                    <a:pt x="34" y="152"/>
                    <a:pt x="0" y="286"/>
                    <a:pt x="34" y="419"/>
                  </a:cubicBezTo>
                  <a:cubicBezTo>
                    <a:pt x="134" y="619"/>
                    <a:pt x="301" y="686"/>
                    <a:pt x="501" y="786"/>
                  </a:cubicBezTo>
                  <a:cubicBezTo>
                    <a:pt x="634" y="853"/>
                    <a:pt x="801" y="953"/>
                    <a:pt x="968" y="1053"/>
                  </a:cubicBezTo>
                  <a:cubicBezTo>
                    <a:pt x="1006" y="1069"/>
                    <a:pt x="1044" y="1076"/>
                    <a:pt x="1082" y="1076"/>
                  </a:cubicBezTo>
                  <a:cubicBezTo>
                    <a:pt x="1278" y="1076"/>
                    <a:pt x="1452" y="876"/>
                    <a:pt x="1368" y="653"/>
                  </a:cubicBezTo>
                  <a:cubicBezTo>
                    <a:pt x="1268" y="419"/>
                    <a:pt x="1101" y="219"/>
                    <a:pt x="868" y="119"/>
                  </a:cubicBezTo>
                  <a:cubicBezTo>
                    <a:pt x="737" y="44"/>
                    <a:pt x="595" y="1"/>
                    <a:pt x="45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17"/>
            <p:cNvSpPr/>
            <p:nvPr/>
          </p:nvSpPr>
          <p:spPr>
            <a:xfrm>
              <a:off x="3591075" y="1366250"/>
              <a:ext cx="40050" cy="20200"/>
            </a:xfrm>
            <a:custGeom>
              <a:rect b="b" l="l" r="r" t="t"/>
              <a:pathLst>
                <a:path extrusionOk="0" h="808" w="1602">
                  <a:moveTo>
                    <a:pt x="969" y="1"/>
                  </a:moveTo>
                  <a:cubicBezTo>
                    <a:pt x="936" y="1"/>
                    <a:pt x="902" y="3"/>
                    <a:pt x="868" y="7"/>
                  </a:cubicBezTo>
                  <a:cubicBezTo>
                    <a:pt x="601" y="7"/>
                    <a:pt x="367" y="141"/>
                    <a:pt x="200" y="308"/>
                  </a:cubicBezTo>
                  <a:cubicBezTo>
                    <a:pt x="0" y="508"/>
                    <a:pt x="134" y="808"/>
                    <a:pt x="401" y="808"/>
                  </a:cubicBezTo>
                  <a:cubicBezTo>
                    <a:pt x="601" y="808"/>
                    <a:pt x="767" y="775"/>
                    <a:pt x="968" y="775"/>
                  </a:cubicBezTo>
                  <a:cubicBezTo>
                    <a:pt x="1134" y="775"/>
                    <a:pt x="1335" y="708"/>
                    <a:pt x="1501" y="608"/>
                  </a:cubicBezTo>
                  <a:cubicBezTo>
                    <a:pt x="1601" y="508"/>
                    <a:pt x="1601" y="374"/>
                    <a:pt x="1535" y="241"/>
                  </a:cubicBezTo>
                  <a:cubicBezTo>
                    <a:pt x="1389" y="96"/>
                    <a:pt x="1194" y="1"/>
                    <a:pt x="9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17"/>
            <p:cNvSpPr/>
            <p:nvPr/>
          </p:nvSpPr>
          <p:spPr>
            <a:xfrm>
              <a:off x="3650275" y="1521525"/>
              <a:ext cx="21700" cy="7525"/>
            </a:xfrm>
            <a:custGeom>
              <a:rect b="b" l="l" r="r" t="t"/>
              <a:pathLst>
                <a:path extrusionOk="0" h="301" w="868">
                  <a:moveTo>
                    <a:pt x="1" y="1"/>
                  </a:moveTo>
                  <a:cubicBezTo>
                    <a:pt x="101" y="201"/>
                    <a:pt x="301" y="301"/>
                    <a:pt x="501" y="301"/>
                  </a:cubicBezTo>
                  <a:cubicBezTo>
                    <a:pt x="668" y="301"/>
                    <a:pt x="835" y="168"/>
                    <a:pt x="868" y="1"/>
                  </a:cubicBezTo>
                  <a:lnTo>
                    <a:pt x="835" y="1"/>
                  </a:lnTo>
                  <a:cubicBezTo>
                    <a:pt x="745" y="60"/>
                    <a:pt x="630" y="173"/>
                    <a:pt x="511" y="173"/>
                  </a:cubicBezTo>
                  <a:cubicBezTo>
                    <a:pt x="496" y="173"/>
                    <a:pt x="482" y="171"/>
                    <a:pt x="468" y="168"/>
                  </a:cubicBezTo>
                  <a:cubicBezTo>
                    <a:pt x="301" y="168"/>
                    <a:pt x="167" y="101"/>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17"/>
            <p:cNvSpPr/>
            <p:nvPr/>
          </p:nvSpPr>
          <p:spPr>
            <a:xfrm>
              <a:off x="3606650" y="1371075"/>
              <a:ext cx="60325" cy="129625"/>
            </a:xfrm>
            <a:custGeom>
              <a:rect b="b" l="l" r="r" t="t"/>
              <a:pathLst>
                <a:path extrusionOk="0" h="5185" w="2413">
                  <a:moveTo>
                    <a:pt x="1274" y="1"/>
                  </a:moveTo>
                  <a:cubicBezTo>
                    <a:pt x="1265" y="1"/>
                    <a:pt x="1255" y="5"/>
                    <a:pt x="1245" y="14"/>
                  </a:cubicBezTo>
                  <a:cubicBezTo>
                    <a:pt x="712" y="1349"/>
                    <a:pt x="278" y="2716"/>
                    <a:pt x="11" y="4151"/>
                  </a:cubicBezTo>
                  <a:cubicBezTo>
                    <a:pt x="1" y="4203"/>
                    <a:pt x="56" y="4223"/>
                    <a:pt x="141" y="4223"/>
                  </a:cubicBezTo>
                  <a:cubicBezTo>
                    <a:pt x="327" y="4223"/>
                    <a:pt x="653" y="4130"/>
                    <a:pt x="745" y="4084"/>
                  </a:cubicBezTo>
                  <a:lnTo>
                    <a:pt x="745" y="4084"/>
                  </a:lnTo>
                  <a:cubicBezTo>
                    <a:pt x="745" y="4084"/>
                    <a:pt x="645" y="4584"/>
                    <a:pt x="578" y="4885"/>
                  </a:cubicBezTo>
                  <a:lnTo>
                    <a:pt x="578" y="4918"/>
                  </a:lnTo>
                  <a:cubicBezTo>
                    <a:pt x="578" y="4951"/>
                    <a:pt x="578" y="4951"/>
                    <a:pt x="578" y="4951"/>
                  </a:cubicBezTo>
                  <a:cubicBezTo>
                    <a:pt x="578" y="5018"/>
                    <a:pt x="611" y="5051"/>
                    <a:pt x="645" y="5085"/>
                  </a:cubicBezTo>
                  <a:lnTo>
                    <a:pt x="745" y="5085"/>
                  </a:lnTo>
                  <a:cubicBezTo>
                    <a:pt x="778" y="5118"/>
                    <a:pt x="812" y="5118"/>
                    <a:pt x="845" y="5118"/>
                  </a:cubicBezTo>
                  <a:cubicBezTo>
                    <a:pt x="1012" y="5151"/>
                    <a:pt x="1179" y="5185"/>
                    <a:pt x="1345" y="5185"/>
                  </a:cubicBezTo>
                  <a:cubicBezTo>
                    <a:pt x="1746" y="5185"/>
                    <a:pt x="2113" y="5018"/>
                    <a:pt x="2379" y="4718"/>
                  </a:cubicBezTo>
                  <a:cubicBezTo>
                    <a:pt x="2413" y="4684"/>
                    <a:pt x="2379" y="4651"/>
                    <a:pt x="2313" y="4651"/>
                  </a:cubicBezTo>
                  <a:cubicBezTo>
                    <a:pt x="1985" y="4838"/>
                    <a:pt x="1625" y="4943"/>
                    <a:pt x="1266" y="4943"/>
                  </a:cubicBezTo>
                  <a:cubicBezTo>
                    <a:pt x="1113" y="4943"/>
                    <a:pt x="961" y="4924"/>
                    <a:pt x="812" y="4885"/>
                  </a:cubicBezTo>
                  <a:cubicBezTo>
                    <a:pt x="812" y="4718"/>
                    <a:pt x="1078" y="3817"/>
                    <a:pt x="1045" y="3817"/>
                  </a:cubicBezTo>
                  <a:cubicBezTo>
                    <a:pt x="812" y="3817"/>
                    <a:pt x="578" y="3851"/>
                    <a:pt x="345" y="3917"/>
                  </a:cubicBezTo>
                  <a:cubicBezTo>
                    <a:pt x="611" y="2616"/>
                    <a:pt x="1078" y="1349"/>
                    <a:pt x="1312" y="48"/>
                  </a:cubicBezTo>
                  <a:cubicBezTo>
                    <a:pt x="1312" y="24"/>
                    <a:pt x="1295" y="1"/>
                    <a:pt x="127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17"/>
            <p:cNvSpPr/>
            <p:nvPr/>
          </p:nvSpPr>
          <p:spPr>
            <a:xfrm>
              <a:off x="3632775" y="1489000"/>
              <a:ext cx="35050" cy="25275"/>
            </a:xfrm>
            <a:custGeom>
              <a:rect b="b" l="l" r="r" t="t"/>
              <a:pathLst>
                <a:path extrusionOk="0" h="1011" w="1402">
                  <a:moveTo>
                    <a:pt x="1334" y="1"/>
                  </a:moveTo>
                  <a:cubicBezTo>
                    <a:pt x="1016" y="187"/>
                    <a:pt x="655" y="288"/>
                    <a:pt x="286" y="288"/>
                  </a:cubicBezTo>
                  <a:cubicBezTo>
                    <a:pt x="191" y="288"/>
                    <a:pt x="95" y="281"/>
                    <a:pt x="0" y="268"/>
                  </a:cubicBezTo>
                  <a:lnTo>
                    <a:pt x="0" y="268"/>
                  </a:lnTo>
                  <a:cubicBezTo>
                    <a:pt x="134" y="535"/>
                    <a:pt x="334" y="735"/>
                    <a:pt x="567" y="901"/>
                  </a:cubicBezTo>
                  <a:cubicBezTo>
                    <a:pt x="676" y="956"/>
                    <a:pt x="807" y="1010"/>
                    <a:pt x="943" y="1010"/>
                  </a:cubicBezTo>
                  <a:cubicBezTo>
                    <a:pt x="973" y="1010"/>
                    <a:pt x="1004" y="1008"/>
                    <a:pt x="1034" y="1002"/>
                  </a:cubicBezTo>
                  <a:cubicBezTo>
                    <a:pt x="1368" y="968"/>
                    <a:pt x="1401" y="668"/>
                    <a:pt x="1401" y="401"/>
                  </a:cubicBezTo>
                  <a:cubicBezTo>
                    <a:pt x="1401" y="268"/>
                    <a:pt x="1368" y="134"/>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17"/>
            <p:cNvSpPr/>
            <p:nvPr/>
          </p:nvSpPr>
          <p:spPr>
            <a:xfrm>
              <a:off x="3646950" y="1498925"/>
              <a:ext cx="20875" cy="15350"/>
            </a:xfrm>
            <a:custGeom>
              <a:rect b="b" l="l" r="r" t="t"/>
              <a:pathLst>
                <a:path extrusionOk="0" h="614" w="835">
                  <a:moveTo>
                    <a:pt x="755" y="0"/>
                  </a:moveTo>
                  <a:cubicBezTo>
                    <a:pt x="420" y="0"/>
                    <a:pt x="124" y="195"/>
                    <a:pt x="0" y="504"/>
                  </a:cubicBezTo>
                  <a:cubicBezTo>
                    <a:pt x="109" y="559"/>
                    <a:pt x="240" y="613"/>
                    <a:pt x="376" y="613"/>
                  </a:cubicBezTo>
                  <a:cubicBezTo>
                    <a:pt x="406" y="613"/>
                    <a:pt x="437" y="611"/>
                    <a:pt x="467" y="605"/>
                  </a:cubicBezTo>
                  <a:cubicBezTo>
                    <a:pt x="801" y="571"/>
                    <a:pt x="834" y="271"/>
                    <a:pt x="834" y="4"/>
                  </a:cubicBezTo>
                  <a:cubicBezTo>
                    <a:pt x="807" y="2"/>
                    <a:pt x="781" y="0"/>
                    <a:pt x="755" y="0"/>
                  </a:cubicBezTo>
                  <a:close/>
                </a:path>
              </a:pathLst>
            </a:custGeom>
            <a:solidFill>
              <a:srgbClr val="FF98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17"/>
            <p:cNvSpPr/>
            <p:nvPr/>
          </p:nvSpPr>
          <p:spPr>
            <a:xfrm>
              <a:off x="3550300" y="1218475"/>
              <a:ext cx="293475" cy="239700"/>
            </a:xfrm>
            <a:custGeom>
              <a:rect b="b" l="l" r="r" t="t"/>
              <a:pathLst>
                <a:path extrusionOk="0" h="9588" w="11739">
                  <a:moveTo>
                    <a:pt x="5783" y="0"/>
                  </a:moveTo>
                  <a:cubicBezTo>
                    <a:pt x="2266" y="0"/>
                    <a:pt x="0" y="3461"/>
                    <a:pt x="97" y="3783"/>
                  </a:cubicBezTo>
                  <a:cubicBezTo>
                    <a:pt x="186" y="4117"/>
                    <a:pt x="842" y="4228"/>
                    <a:pt x="1677" y="4228"/>
                  </a:cubicBezTo>
                  <a:cubicBezTo>
                    <a:pt x="3347" y="4228"/>
                    <a:pt x="5734" y="3784"/>
                    <a:pt x="5734" y="3783"/>
                  </a:cubicBezTo>
                  <a:lnTo>
                    <a:pt x="5734" y="3783"/>
                  </a:lnTo>
                  <a:cubicBezTo>
                    <a:pt x="5734" y="3784"/>
                    <a:pt x="3599" y="4617"/>
                    <a:pt x="3766" y="4651"/>
                  </a:cubicBezTo>
                  <a:cubicBezTo>
                    <a:pt x="4352" y="4748"/>
                    <a:pt x="4938" y="4810"/>
                    <a:pt x="5537" y="4810"/>
                  </a:cubicBezTo>
                  <a:cubicBezTo>
                    <a:pt x="5757" y="4810"/>
                    <a:pt x="5978" y="4802"/>
                    <a:pt x="6201" y="4784"/>
                  </a:cubicBezTo>
                  <a:cubicBezTo>
                    <a:pt x="6968" y="4684"/>
                    <a:pt x="7769" y="4451"/>
                    <a:pt x="8469" y="4117"/>
                  </a:cubicBezTo>
                  <a:lnTo>
                    <a:pt x="8469" y="4117"/>
                  </a:lnTo>
                  <a:cubicBezTo>
                    <a:pt x="8469" y="4117"/>
                    <a:pt x="8336" y="9588"/>
                    <a:pt x="9570" y="9588"/>
                  </a:cubicBezTo>
                  <a:cubicBezTo>
                    <a:pt x="10871" y="9588"/>
                    <a:pt x="11605" y="6519"/>
                    <a:pt x="11672" y="5385"/>
                  </a:cubicBezTo>
                  <a:cubicBezTo>
                    <a:pt x="11738" y="4517"/>
                    <a:pt x="10438" y="3050"/>
                    <a:pt x="10438" y="3050"/>
                  </a:cubicBezTo>
                  <a:cubicBezTo>
                    <a:pt x="10438" y="3050"/>
                    <a:pt x="8903" y="214"/>
                    <a:pt x="6168" y="14"/>
                  </a:cubicBezTo>
                  <a:cubicBezTo>
                    <a:pt x="6038" y="5"/>
                    <a:pt x="5910" y="0"/>
                    <a:pt x="578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17"/>
            <p:cNvSpPr/>
            <p:nvPr/>
          </p:nvSpPr>
          <p:spPr>
            <a:xfrm>
              <a:off x="3765350" y="1422400"/>
              <a:ext cx="90925" cy="94875"/>
            </a:xfrm>
            <a:custGeom>
              <a:rect b="b" l="l" r="r" t="t"/>
              <a:pathLst>
                <a:path extrusionOk="0" h="3795" w="3637">
                  <a:moveTo>
                    <a:pt x="2454" y="0"/>
                  </a:moveTo>
                  <a:cubicBezTo>
                    <a:pt x="1592" y="0"/>
                    <a:pt x="468" y="1431"/>
                    <a:pt x="468" y="1431"/>
                  </a:cubicBezTo>
                  <a:lnTo>
                    <a:pt x="1" y="3065"/>
                  </a:lnTo>
                  <a:cubicBezTo>
                    <a:pt x="159" y="3513"/>
                    <a:pt x="587" y="3794"/>
                    <a:pt x="1040" y="3794"/>
                  </a:cubicBezTo>
                  <a:cubicBezTo>
                    <a:pt x="1160" y="3794"/>
                    <a:pt x="1283" y="3774"/>
                    <a:pt x="1402" y="3732"/>
                  </a:cubicBezTo>
                  <a:cubicBezTo>
                    <a:pt x="2469" y="3399"/>
                    <a:pt x="3637" y="630"/>
                    <a:pt x="2803" y="96"/>
                  </a:cubicBezTo>
                  <a:cubicBezTo>
                    <a:pt x="2694" y="30"/>
                    <a:pt x="2577" y="0"/>
                    <a:pt x="245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17"/>
            <p:cNvSpPr/>
            <p:nvPr/>
          </p:nvSpPr>
          <p:spPr>
            <a:xfrm>
              <a:off x="3779025" y="1444800"/>
              <a:ext cx="47225" cy="57650"/>
            </a:xfrm>
            <a:custGeom>
              <a:rect b="b" l="l" r="r" t="t"/>
              <a:pathLst>
                <a:path extrusionOk="0" h="2306" w="1889">
                  <a:moveTo>
                    <a:pt x="1889" y="1"/>
                  </a:moveTo>
                  <a:lnTo>
                    <a:pt x="1889" y="1"/>
                  </a:lnTo>
                  <a:cubicBezTo>
                    <a:pt x="888" y="34"/>
                    <a:pt x="88" y="1268"/>
                    <a:pt x="21" y="2236"/>
                  </a:cubicBezTo>
                  <a:cubicBezTo>
                    <a:pt x="0" y="2277"/>
                    <a:pt x="43" y="2306"/>
                    <a:pt x="87" y="2306"/>
                  </a:cubicBezTo>
                  <a:cubicBezTo>
                    <a:pt x="114" y="2306"/>
                    <a:pt x="142" y="2295"/>
                    <a:pt x="154" y="2269"/>
                  </a:cubicBezTo>
                  <a:cubicBezTo>
                    <a:pt x="254" y="2069"/>
                    <a:pt x="388" y="1902"/>
                    <a:pt x="521" y="1702"/>
                  </a:cubicBezTo>
                  <a:cubicBezTo>
                    <a:pt x="660" y="1564"/>
                    <a:pt x="829" y="1489"/>
                    <a:pt x="1009" y="1489"/>
                  </a:cubicBezTo>
                  <a:cubicBezTo>
                    <a:pt x="1090" y="1489"/>
                    <a:pt x="1173" y="1504"/>
                    <a:pt x="1255" y="1535"/>
                  </a:cubicBezTo>
                  <a:cubicBezTo>
                    <a:pt x="1289" y="1535"/>
                    <a:pt x="1289" y="1502"/>
                    <a:pt x="1289" y="1502"/>
                  </a:cubicBezTo>
                  <a:cubicBezTo>
                    <a:pt x="1174" y="1388"/>
                    <a:pt x="1030" y="1335"/>
                    <a:pt x="886" y="1335"/>
                  </a:cubicBezTo>
                  <a:cubicBezTo>
                    <a:pt x="694" y="1335"/>
                    <a:pt x="503" y="1430"/>
                    <a:pt x="388" y="1602"/>
                  </a:cubicBezTo>
                  <a:cubicBezTo>
                    <a:pt x="655" y="902"/>
                    <a:pt x="1188" y="301"/>
                    <a:pt x="188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17"/>
            <p:cNvSpPr/>
            <p:nvPr/>
          </p:nvSpPr>
          <p:spPr>
            <a:xfrm>
              <a:off x="3639425" y="1607425"/>
              <a:ext cx="191850" cy="202950"/>
            </a:xfrm>
            <a:custGeom>
              <a:rect b="b" l="l" r="r" t="t"/>
              <a:pathLst>
                <a:path extrusionOk="0" h="8118" w="7674">
                  <a:moveTo>
                    <a:pt x="6439" y="1"/>
                  </a:moveTo>
                  <a:lnTo>
                    <a:pt x="2169" y="4437"/>
                  </a:lnTo>
                  <a:lnTo>
                    <a:pt x="735" y="968"/>
                  </a:lnTo>
                  <a:lnTo>
                    <a:pt x="101" y="2002"/>
                  </a:lnTo>
                  <a:lnTo>
                    <a:pt x="1" y="7239"/>
                  </a:lnTo>
                  <a:lnTo>
                    <a:pt x="2036" y="5138"/>
                  </a:lnTo>
                  <a:lnTo>
                    <a:pt x="3503" y="8106"/>
                  </a:lnTo>
                  <a:cubicBezTo>
                    <a:pt x="3503" y="8114"/>
                    <a:pt x="3506" y="8118"/>
                    <a:pt x="3510" y="8118"/>
                  </a:cubicBezTo>
                  <a:cubicBezTo>
                    <a:pt x="3694" y="8118"/>
                    <a:pt x="7673" y="1402"/>
                    <a:pt x="7673" y="1402"/>
                  </a:cubicBezTo>
                  <a:lnTo>
                    <a:pt x="6439"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17"/>
            <p:cNvSpPr/>
            <p:nvPr/>
          </p:nvSpPr>
          <p:spPr>
            <a:xfrm>
              <a:off x="3635275" y="1650450"/>
              <a:ext cx="191825" cy="167150"/>
            </a:xfrm>
            <a:custGeom>
              <a:rect b="b" l="l" r="r" t="t"/>
              <a:pathLst>
                <a:path extrusionOk="0" h="6686" w="7673">
                  <a:moveTo>
                    <a:pt x="7619" y="0"/>
                  </a:moveTo>
                  <a:cubicBezTo>
                    <a:pt x="7611" y="0"/>
                    <a:pt x="7606" y="4"/>
                    <a:pt x="7606" y="14"/>
                  </a:cubicBezTo>
                  <a:cubicBezTo>
                    <a:pt x="6838" y="1082"/>
                    <a:pt x="4303" y="5151"/>
                    <a:pt x="3669" y="6285"/>
                  </a:cubicBezTo>
                  <a:cubicBezTo>
                    <a:pt x="3569" y="6085"/>
                    <a:pt x="2502" y="3917"/>
                    <a:pt x="2202" y="3417"/>
                  </a:cubicBezTo>
                  <a:cubicBezTo>
                    <a:pt x="2201" y="3416"/>
                    <a:pt x="2201" y="3416"/>
                    <a:pt x="2200" y="3416"/>
                  </a:cubicBezTo>
                  <a:cubicBezTo>
                    <a:pt x="2135" y="3416"/>
                    <a:pt x="366" y="5185"/>
                    <a:pt x="267" y="5251"/>
                  </a:cubicBezTo>
                  <a:cubicBezTo>
                    <a:pt x="267" y="4451"/>
                    <a:pt x="467" y="1182"/>
                    <a:pt x="267" y="348"/>
                  </a:cubicBezTo>
                  <a:cubicBezTo>
                    <a:pt x="267" y="319"/>
                    <a:pt x="255" y="309"/>
                    <a:pt x="241" y="309"/>
                  </a:cubicBezTo>
                  <a:cubicBezTo>
                    <a:pt x="223" y="309"/>
                    <a:pt x="200" y="328"/>
                    <a:pt x="200" y="348"/>
                  </a:cubicBezTo>
                  <a:cubicBezTo>
                    <a:pt x="134" y="1182"/>
                    <a:pt x="100" y="2082"/>
                    <a:pt x="67" y="2916"/>
                  </a:cubicBezTo>
                  <a:cubicBezTo>
                    <a:pt x="0" y="3884"/>
                    <a:pt x="0" y="4818"/>
                    <a:pt x="34" y="5785"/>
                  </a:cubicBezTo>
                  <a:cubicBezTo>
                    <a:pt x="34" y="5789"/>
                    <a:pt x="35" y="5791"/>
                    <a:pt x="39" y="5791"/>
                  </a:cubicBezTo>
                  <a:cubicBezTo>
                    <a:pt x="150" y="5791"/>
                    <a:pt x="1878" y="3904"/>
                    <a:pt x="2168" y="3517"/>
                  </a:cubicBezTo>
                  <a:cubicBezTo>
                    <a:pt x="2635" y="4617"/>
                    <a:pt x="3136" y="5651"/>
                    <a:pt x="3703" y="6686"/>
                  </a:cubicBezTo>
                  <a:cubicBezTo>
                    <a:pt x="3703" y="6686"/>
                    <a:pt x="3703" y="6686"/>
                    <a:pt x="3704" y="6686"/>
                  </a:cubicBezTo>
                  <a:cubicBezTo>
                    <a:pt x="3789" y="6686"/>
                    <a:pt x="7074" y="1211"/>
                    <a:pt x="7672" y="47"/>
                  </a:cubicBezTo>
                  <a:cubicBezTo>
                    <a:pt x="7672" y="24"/>
                    <a:pt x="7639" y="0"/>
                    <a:pt x="761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17"/>
            <p:cNvSpPr/>
            <p:nvPr/>
          </p:nvSpPr>
          <p:spPr>
            <a:xfrm>
              <a:off x="3496000" y="2370475"/>
              <a:ext cx="482025" cy="28375"/>
            </a:xfrm>
            <a:custGeom>
              <a:rect b="b" l="l" r="r" t="t"/>
              <a:pathLst>
                <a:path extrusionOk="0" h="1135" w="19281">
                  <a:moveTo>
                    <a:pt x="1" y="0"/>
                  </a:moveTo>
                  <a:lnTo>
                    <a:pt x="1" y="1135"/>
                  </a:lnTo>
                  <a:lnTo>
                    <a:pt x="19281" y="1135"/>
                  </a:lnTo>
                  <a:lnTo>
                    <a:pt x="1928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17"/>
            <p:cNvSpPr/>
            <p:nvPr/>
          </p:nvSpPr>
          <p:spPr>
            <a:xfrm>
              <a:off x="3496000" y="2370475"/>
              <a:ext cx="292725" cy="28375"/>
            </a:xfrm>
            <a:custGeom>
              <a:rect b="b" l="l" r="r" t="t"/>
              <a:pathLst>
                <a:path extrusionOk="0" h="1135" w="11709">
                  <a:moveTo>
                    <a:pt x="1" y="0"/>
                  </a:moveTo>
                  <a:lnTo>
                    <a:pt x="1" y="1135"/>
                  </a:lnTo>
                  <a:lnTo>
                    <a:pt x="11709" y="1135"/>
                  </a:lnTo>
                  <a:lnTo>
                    <a:pt x="11709"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17"/>
            <p:cNvSpPr/>
            <p:nvPr/>
          </p:nvSpPr>
          <p:spPr>
            <a:xfrm>
              <a:off x="3040675" y="1982700"/>
              <a:ext cx="698025" cy="416975"/>
            </a:xfrm>
            <a:custGeom>
              <a:rect b="b" l="l" r="r" t="t"/>
              <a:pathLst>
                <a:path extrusionOk="0" h="16679" w="27921">
                  <a:moveTo>
                    <a:pt x="1" y="0"/>
                  </a:moveTo>
                  <a:lnTo>
                    <a:pt x="3503" y="16679"/>
                  </a:lnTo>
                  <a:lnTo>
                    <a:pt x="27920" y="16679"/>
                  </a:lnTo>
                  <a:lnTo>
                    <a:pt x="2441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17"/>
            <p:cNvSpPr/>
            <p:nvPr/>
          </p:nvSpPr>
          <p:spPr>
            <a:xfrm>
              <a:off x="3349225" y="2153650"/>
              <a:ext cx="80075" cy="75075"/>
            </a:xfrm>
            <a:custGeom>
              <a:rect b="b" l="l" r="r" t="t"/>
              <a:pathLst>
                <a:path extrusionOk="0" h="3003" w="3203">
                  <a:moveTo>
                    <a:pt x="1468" y="1"/>
                  </a:moveTo>
                  <a:cubicBezTo>
                    <a:pt x="634" y="1"/>
                    <a:pt x="1" y="701"/>
                    <a:pt x="134" y="1502"/>
                  </a:cubicBezTo>
                  <a:cubicBezTo>
                    <a:pt x="234" y="2336"/>
                    <a:pt x="935" y="2969"/>
                    <a:pt x="1769" y="3003"/>
                  </a:cubicBezTo>
                  <a:cubicBezTo>
                    <a:pt x="2569" y="3003"/>
                    <a:pt x="3203" y="2302"/>
                    <a:pt x="3103" y="1502"/>
                  </a:cubicBezTo>
                  <a:cubicBezTo>
                    <a:pt x="3003" y="668"/>
                    <a:pt x="2302" y="34"/>
                    <a:pt x="146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17"/>
            <p:cNvSpPr/>
            <p:nvPr/>
          </p:nvSpPr>
          <p:spPr>
            <a:xfrm>
              <a:off x="3250825" y="2232025"/>
              <a:ext cx="391150" cy="281075"/>
            </a:xfrm>
            <a:custGeom>
              <a:rect b="b" l="l" r="r" t="t"/>
              <a:pathLst>
                <a:path extrusionOk="0" h="11243" w="15646">
                  <a:moveTo>
                    <a:pt x="6370" y="1"/>
                  </a:moveTo>
                  <a:cubicBezTo>
                    <a:pt x="6359" y="1"/>
                    <a:pt x="6349" y="1"/>
                    <a:pt x="6338" y="1"/>
                  </a:cubicBezTo>
                  <a:cubicBezTo>
                    <a:pt x="4737" y="34"/>
                    <a:pt x="5271" y="2269"/>
                    <a:pt x="5271" y="2269"/>
                  </a:cubicBezTo>
                  <a:cubicBezTo>
                    <a:pt x="5271" y="2269"/>
                    <a:pt x="4432" y="898"/>
                    <a:pt x="3393" y="898"/>
                  </a:cubicBezTo>
                  <a:cubicBezTo>
                    <a:pt x="3298" y="898"/>
                    <a:pt x="3201" y="910"/>
                    <a:pt x="3103" y="935"/>
                  </a:cubicBezTo>
                  <a:cubicBezTo>
                    <a:pt x="1168" y="1402"/>
                    <a:pt x="3370" y="5138"/>
                    <a:pt x="2903" y="6673"/>
                  </a:cubicBezTo>
                  <a:lnTo>
                    <a:pt x="367" y="6673"/>
                  </a:lnTo>
                  <a:lnTo>
                    <a:pt x="1" y="7673"/>
                  </a:lnTo>
                  <a:cubicBezTo>
                    <a:pt x="1502" y="8507"/>
                    <a:pt x="3336" y="10442"/>
                    <a:pt x="4570" y="10675"/>
                  </a:cubicBezTo>
                  <a:cubicBezTo>
                    <a:pt x="4671" y="10697"/>
                    <a:pt x="4772" y="10707"/>
                    <a:pt x="4871" y="10707"/>
                  </a:cubicBezTo>
                  <a:cubicBezTo>
                    <a:pt x="5398" y="10707"/>
                    <a:pt x="5891" y="10419"/>
                    <a:pt x="6172" y="9942"/>
                  </a:cubicBezTo>
                  <a:cubicBezTo>
                    <a:pt x="6172" y="9942"/>
                    <a:pt x="6705" y="11242"/>
                    <a:pt x="7906" y="11242"/>
                  </a:cubicBezTo>
                  <a:cubicBezTo>
                    <a:pt x="8507" y="11242"/>
                    <a:pt x="9040" y="10308"/>
                    <a:pt x="9040" y="10308"/>
                  </a:cubicBezTo>
                  <a:cubicBezTo>
                    <a:pt x="9307" y="10876"/>
                    <a:pt x="9908" y="11242"/>
                    <a:pt x="10575" y="11242"/>
                  </a:cubicBezTo>
                  <a:cubicBezTo>
                    <a:pt x="11409" y="11209"/>
                    <a:pt x="11809" y="10242"/>
                    <a:pt x="11809" y="10242"/>
                  </a:cubicBezTo>
                  <a:cubicBezTo>
                    <a:pt x="11809" y="10242"/>
                    <a:pt x="12439" y="10759"/>
                    <a:pt x="13126" y="10759"/>
                  </a:cubicBezTo>
                  <a:cubicBezTo>
                    <a:pt x="13276" y="10759"/>
                    <a:pt x="13428" y="10735"/>
                    <a:pt x="13577" y="10675"/>
                  </a:cubicBezTo>
                  <a:cubicBezTo>
                    <a:pt x="15245" y="10042"/>
                    <a:pt x="15645" y="2903"/>
                    <a:pt x="13077" y="1669"/>
                  </a:cubicBezTo>
                  <a:cubicBezTo>
                    <a:pt x="12902" y="1582"/>
                    <a:pt x="12753" y="1545"/>
                    <a:pt x="12626" y="1545"/>
                  </a:cubicBezTo>
                  <a:cubicBezTo>
                    <a:pt x="11876" y="1545"/>
                    <a:pt x="11876" y="2836"/>
                    <a:pt x="11876" y="2836"/>
                  </a:cubicBezTo>
                  <a:cubicBezTo>
                    <a:pt x="11876" y="2836"/>
                    <a:pt x="11275" y="335"/>
                    <a:pt x="9808" y="201"/>
                  </a:cubicBezTo>
                  <a:cubicBezTo>
                    <a:pt x="9776" y="199"/>
                    <a:pt x="9744" y="198"/>
                    <a:pt x="9714" y="198"/>
                  </a:cubicBezTo>
                  <a:cubicBezTo>
                    <a:pt x="8313" y="198"/>
                    <a:pt x="8473" y="2403"/>
                    <a:pt x="8473" y="2403"/>
                  </a:cubicBezTo>
                  <a:cubicBezTo>
                    <a:pt x="8473" y="2403"/>
                    <a:pt x="7881" y="1"/>
                    <a:pt x="637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17"/>
            <p:cNvSpPr/>
            <p:nvPr/>
          </p:nvSpPr>
          <p:spPr>
            <a:xfrm>
              <a:off x="3167425" y="2398825"/>
              <a:ext cx="155975" cy="66550"/>
            </a:xfrm>
            <a:custGeom>
              <a:rect b="b" l="l" r="r" t="t"/>
              <a:pathLst>
                <a:path extrusionOk="0" h="2662" w="6239">
                  <a:moveTo>
                    <a:pt x="3603" y="1"/>
                  </a:moveTo>
                  <a:cubicBezTo>
                    <a:pt x="568" y="367"/>
                    <a:pt x="1" y="2402"/>
                    <a:pt x="1735" y="2636"/>
                  </a:cubicBezTo>
                  <a:cubicBezTo>
                    <a:pt x="1870" y="2653"/>
                    <a:pt x="1999" y="2661"/>
                    <a:pt x="2123" y="2661"/>
                  </a:cubicBezTo>
                  <a:cubicBezTo>
                    <a:pt x="3076" y="2661"/>
                    <a:pt x="3724" y="2199"/>
                    <a:pt x="4557" y="2199"/>
                  </a:cubicBezTo>
                  <a:cubicBezTo>
                    <a:pt x="4844" y="2199"/>
                    <a:pt x="5153" y="2254"/>
                    <a:pt x="5505" y="2402"/>
                  </a:cubicBezTo>
                  <a:lnTo>
                    <a:pt x="6239"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17"/>
            <p:cNvSpPr/>
            <p:nvPr/>
          </p:nvSpPr>
          <p:spPr>
            <a:xfrm>
              <a:off x="3543900" y="2299250"/>
              <a:ext cx="23850" cy="185500"/>
            </a:xfrm>
            <a:custGeom>
              <a:rect b="b" l="l" r="r" t="t"/>
              <a:pathLst>
                <a:path extrusionOk="0" h="7420" w="954">
                  <a:moveTo>
                    <a:pt x="71" y="1"/>
                  </a:moveTo>
                  <a:cubicBezTo>
                    <a:pt x="33" y="1"/>
                    <a:pt x="1" y="26"/>
                    <a:pt x="19" y="81"/>
                  </a:cubicBezTo>
                  <a:cubicBezTo>
                    <a:pt x="420" y="2516"/>
                    <a:pt x="486" y="4984"/>
                    <a:pt x="186" y="7419"/>
                  </a:cubicBezTo>
                  <a:lnTo>
                    <a:pt x="219" y="7419"/>
                  </a:lnTo>
                  <a:cubicBezTo>
                    <a:pt x="953" y="5018"/>
                    <a:pt x="920" y="2449"/>
                    <a:pt x="153" y="47"/>
                  </a:cubicBezTo>
                  <a:cubicBezTo>
                    <a:pt x="138" y="17"/>
                    <a:pt x="102" y="1"/>
                    <a:pt x="7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17"/>
            <p:cNvSpPr/>
            <p:nvPr/>
          </p:nvSpPr>
          <p:spPr>
            <a:xfrm>
              <a:off x="3460600" y="2287175"/>
              <a:ext cx="37100" cy="203200"/>
            </a:xfrm>
            <a:custGeom>
              <a:rect b="b" l="l" r="r" t="t"/>
              <a:pathLst>
                <a:path extrusionOk="0" h="8128" w="1484">
                  <a:moveTo>
                    <a:pt x="48" y="0"/>
                  </a:moveTo>
                  <a:cubicBezTo>
                    <a:pt x="19" y="0"/>
                    <a:pt x="0" y="18"/>
                    <a:pt x="16" y="63"/>
                  </a:cubicBezTo>
                  <a:cubicBezTo>
                    <a:pt x="716" y="1831"/>
                    <a:pt x="983" y="5834"/>
                    <a:pt x="649" y="8102"/>
                  </a:cubicBezTo>
                  <a:cubicBezTo>
                    <a:pt x="649" y="8119"/>
                    <a:pt x="658" y="8127"/>
                    <a:pt x="670" y="8127"/>
                  </a:cubicBezTo>
                  <a:cubicBezTo>
                    <a:pt x="683" y="8127"/>
                    <a:pt x="699" y="8119"/>
                    <a:pt x="716" y="8102"/>
                  </a:cubicBezTo>
                  <a:cubicBezTo>
                    <a:pt x="1483" y="5434"/>
                    <a:pt x="1283" y="2599"/>
                    <a:pt x="149" y="63"/>
                  </a:cubicBezTo>
                  <a:cubicBezTo>
                    <a:pt x="131" y="27"/>
                    <a:pt x="82" y="0"/>
                    <a:pt x="4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17"/>
            <p:cNvSpPr/>
            <p:nvPr/>
          </p:nvSpPr>
          <p:spPr>
            <a:xfrm>
              <a:off x="3377825" y="2283400"/>
              <a:ext cx="40650" cy="195300"/>
            </a:xfrm>
            <a:custGeom>
              <a:rect b="b" l="l" r="r" t="t"/>
              <a:pathLst>
                <a:path extrusionOk="0" h="7812" w="1626">
                  <a:moveTo>
                    <a:pt x="83" y="0"/>
                  </a:moveTo>
                  <a:cubicBezTo>
                    <a:pt x="44" y="0"/>
                    <a:pt x="1" y="24"/>
                    <a:pt x="24" y="48"/>
                  </a:cubicBezTo>
                  <a:cubicBezTo>
                    <a:pt x="1125" y="2549"/>
                    <a:pt x="1292" y="5118"/>
                    <a:pt x="1092" y="7786"/>
                  </a:cubicBezTo>
                  <a:cubicBezTo>
                    <a:pt x="1092" y="7803"/>
                    <a:pt x="1108" y="7811"/>
                    <a:pt x="1125" y="7811"/>
                  </a:cubicBezTo>
                  <a:cubicBezTo>
                    <a:pt x="1142" y="7811"/>
                    <a:pt x="1158" y="7803"/>
                    <a:pt x="1158" y="7786"/>
                  </a:cubicBezTo>
                  <a:cubicBezTo>
                    <a:pt x="1625" y="6519"/>
                    <a:pt x="1559" y="4784"/>
                    <a:pt x="1392" y="3450"/>
                  </a:cubicBezTo>
                  <a:cubicBezTo>
                    <a:pt x="1292" y="2216"/>
                    <a:pt x="825" y="1015"/>
                    <a:pt x="124" y="14"/>
                  </a:cubicBezTo>
                  <a:cubicBezTo>
                    <a:pt x="114" y="4"/>
                    <a:pt x="99" y="0"/>
                    <a:pt x="8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17"/>
            <p:cNvSpPr/>
            <p:nvPr/>
          </p:nvSpPr>
          <p:spPr>
            <a:xfrm>
              <a:off x="5219725" y="3059350"/>
              <a:ext cx="497650" cy="1023100"/>
            </a:xfrm>
            <a:custGeom>
              <a:rect b="b" l="l" r="r" t="t"/>
              <a:pathLst>
                <a:path extrusionOk="0" h="40924" w="19906">
                  <a:moveTo>
                    <a:pt x="8426" y="0"/>
                  </a:moveTo>
                  <a:cubicBezTo>
                    <a:pt x="8243" y="0"/>
                    <a:pt x="8059" y="10"/>
                    <a:pt x="7873" y="32"/>
                  </a:cubicBezTo>
                  <a:cubicBezTo>
                    <a:pt x="6105" y="265"/>
                    <a:pt x="4571" y="1366"/>
                    <a:pt x="3503" y="2767"/>
                  </a:cubicBezTo>
                  <a:cubicBezTo>
                    <a:pt x="2336" y="4335"/>
                    <a:pt x="1702" y="6203"/>
                    <a:pt x="1268" y="8071"/>
                  </a:cubicBezTo>
                  <a:cubicBezTo>
                    <a:pt x="801" y="10139"/>
                    <a:pt x="501" y="12207"/>
                    <a:pt x="368" y="14342"/>
                  </a:cubicBezTo>
                  <a:cubicBezTo>
                    <a:pt x="67" y="18712"/>
                    <a:pt x="1" y="23148"/>
                    <a:pt x="1" y="27552"/>
                  </a:cubicBezTo>
                  <a:cubicBezTo>
                    <a:pt x="1" y="29720"/>
                    <a:pt x="1" y="31921"/>
                    <a:pt x="34" y="34123"/>
                  </a:cubicBezTo>
                  <a:cubicBezTo>
                    <a:pt x="34" y="35224"/>
                    <a:pt x="67" y="36358"/>
                    <a:pt x="67" y="37492"/>
                  </a:cubicBezTo>
                  <a:cubicBezTo>
                    <a:pt x="34" y="38559"/>
                    <a:pt x="67" y="39660"/>
                    <a:pt x="234" y="40761"/>
                  </a:cubicBezTo>
                  <a:cubicBezTo>
                    <a:pt x="252" y="40865"/>
                    <a:pt x="359" y="40924"/>
                    <a:pt x="463" y="40924"/>
                  </a:cubicBezTo>
                  <a:cubicBezTo>
                    <a:pt x="559" y="40924"/>
                    <a:pt x="652" y="40873"/>
                    <a:pt x="668" y="40761"/>
                  </a:cubicBezTo>
                  <a:cubicBezTo>
                    <a:pt x="801" y="39593"/>
                    <a:pt x="868" y="38459"/>
                    <a:pt x="801" y="37325"/>
                  </a:cubicBezTo>
                  <a:cubicBezTo>
                    <a:pt x="835" y="36124"/>
                    <a:pt x="835" y="34923"/>
                    <a:pt x="835" y="33756"/>
                  </a:cubicBezTo>
                  <a:cubicBezTo>
                    <a:pt x="868" y="31388"/>
                    <a:pt x="901" y="29053"/>
                    <a:pt x="935" y="26718"/>
                  </a:cubicBezTo>
                  <a:cubicBezTo>
                    <a:pt x="1068" y="22581"/>
                    <a:pt x="1135" y="18412"/>
                    <a:pt x="1468" y="14275"/>
                  </a:cubicBezTo>
                  <a:cubicBezTo>
                    <a:pt x="1602" y="12274"/>
                    <a:pt x="1902" y="10272"/>
                    <a:pt x="2369" y="8304"/>
                  </a:cubicBezTo>
                  <a:cubicBezTo>
                    <a:pt x="2803" y="6536"/>
                    <a:pt x="3370" y="4702"/>
                    <a:pt x="4504" y="3234"/>
                  </a:cubicBezTo>
                  <a:cubicBezTo>
                    <a:pt x="5504" y="1976"/>
                    <a:pt x="7004" y="1029"/>
                    <a:pt x="8641" y="1029"/>
                  </a:cubicBezTo>
                  <a:cubicBezTo>
                    <a:pt x="8696" y="1029"/>
                    <a:pt x="8752" y="1030"/>
                    <a:pt x="8807" y="1033"/>
                  </a:cubicBezTo>
                  <a:cubicBezTo>
                    <a:pt x="10508" y="1066"/>
                    <a:pt x="12043" y="2133"/>
                    <a:pt x="13210" y="3301"/>
                  </a:cubicBezTo>
                  <a:cubicBezTo>
                    <a:pt x="14511" y="4602"/>
                    <a:pt x="15679" y="6036"/>
                    <a:pt x="16713" y="7571"/>
                  </a:cubicBezTo>
                  <a:cubicBezTo>
                    <a:pt x="17880" y="9138"/>
                    <a:pt x="18914" y="10840"/>
                    <a:pt x="19782" y="12574"/>
                  </a:cubicBezTo>
                  <a:cubicBezTo>
                    <a:pt x="19791" y="12594"/>
                    <a:pt x="19807" y="12602"/>
                    <a:pt x="19823" y="12602"/>
                  </a:cubicBezTo>
                  <a:cubicBezTo>
                    <a:pt x="19862" y="12602"/>
                    <a:pt x="19905" y="12555"/>
                    <a:pt x="19882" y="12507"/>
                  </a:cubicBezTo>
                  <a:cubicBezTo>
                    <a:pt x="18881" y="10439"/>
                    <a:pt x="17713" y="8438"/>
                    <a:pt x="16479" y="6536"/>
                  </a:cubicBezTo>
                  <a:cubicBezTo>
                    <a:pt x="15312" y="4802"/>
                    <a:pt x="14111" y="3034"/>
                    <a:pt x="12510" y="1700"/>
                  </a:cubicBezTo>
                  <a:cubicBezTo>
                    <a:pt x="11348" y="717"/>
                    <a:pt x="9948" y="0"/>
                    <a:pt x="842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17"/>
            <p:cNvSpPr/>
            <p:nvPr/>
          </p:nvSpPr>
          <p:spPr>
            <a:xfrm>
              <a:off x="5330100" y="3020625"/>
              <a:ext cx="606825" cy="624125"/>
            </a:xfrm>
            <a:custGeom>
              <a:rect b="b" l="l" r="r" t="t"/>
              <a:pathLst>
                <a:path extrusionOk="0" h="24965" w="24273">
                  <a:moveTo>
                    <a:pt x="6806" y="8469"/>
                  </a:moveTo>
                  <a:cubicBezTo>
                    <a:pt x="6874" y="8469"/>
                    <a:pt x="6937" y="8485"/>
                    <a:pt x="6994" y="8519"/>
                  </a:cubicBezTo>
                  <a:lnTo>
                    <a:pt x="6994" y="8552"/>
                  </a:lnTo>
                  <a:cubicBezTo>
                    <a:pt x="7517" y="8872"/>
                    <a:pt x="6900" y="10611"/>
                    <a:pt x="6115" y="10611"/>
                  </a:cubicBezTo>
                  <a:cubicBezTo>
                    <a:pt x="5999" y="10611"/>
                    <a:pt x="5880" y="10573"/>
                    <a:pt x="5760" y="10487"/>
                  </a:cubicBezTo>
                  <a:cubicBezTo>
                    <a:pt x="5065" y="9943"/>
                    <a:pt x="6149" y="8469"/>
                    <a:pt x="6806" y="8469"/>
                  </a:cubicBezTo>
                  <a:close/>
                  <a:moveTo>
                    <a:pt x="19238" y="12167"/>
                  </a:moveTo>
                  <a:cubicBezTo>
                    <a:pt x="20022" y="12167"/>
                    <a:pt x="21644" y="13591"/>
                    <a:pt x="21071" y="14423"/>
                  </a:cubicBezTo>
                  <a:cubicBezTo>
                    <a:pt x="20959" y="14585"/>
                    <a:pt x="20808" y="14654"/>
                    <a:pt x="20636" y="14654"/>
                  </a:cubicBezTo>
                  <a:cubicBezTo>
                    <a:pt x="19778" y="14654"/>
                    <a:pt x="18408" y="12928"/>
                    <a:pt x="18936" y="12288"/>
                  </a:cubicBezTo>
                  <a:cubicBezTo>
                    <a:pt x="19006" y="12205"/>
                    <a:pt x="19111" y="12167"/>
                    <a:pt x="19238" y="12167"/>
                  </a:cubicBezTo>
                  <a:close/>
                  <a:moveTo>
                    <a:pt x="12591" y="1"/>
                  </a:moveTo>
                  <a:cubicBezTo>
                    <a:pt x="11994" y="1"/>
                    <a:pt x="11464" y="73"/>
                    <a:pt x="11030" y="213"/>
                  </a:cubicBezTo>
                  <a:cubicBezTo>
                    <a:pt x="9328" y="770"/>
                    <a:pt x="9778" y="5021"/>
                    <a:pt x="9449" y="5021"/>
                  </a:cubicBezTo>
                  <a:cubicBezTo>
                    <a:pt x="9442" y="5021"/>
                    <a:pt x="9436" y="5020"/>
                    <a:pt x="9429" y="5017"/>
                  </a:cubicBezTo>
                  <a:cubicBezTo>
                    <a:pt x="7497" y="4249"/>
                    <a:pt x="5857" y="3846"/>
                    <a:pt x="4550" y="3846"/>
                  </a:cubicBezTo>
                  <a:cubicBezTo>
                    <a:pt x="1142" y="3846"/>
                    <a:pt x="0" y="6592"/>
                    <a:pt x="1857" y="12789"/>
                  </a:cubicBezTo>
                  <a:cubicBezTo>
                    <a:pt x="2057" y="11621"/>
                    <a:pt x="2457" y="10087"/>
                    <a:pt x="3124" y="9186"/>
                  </a:cubicBezTo>
                  <a:cubicBezTo>
                    <a:pt x="3593" y="8548"/>
                    <a:pt x="4077" y="8266"/>
                    <a:pt x="4421" y="8266"/>
                  </a:cubicBezTo>
                  <a:cubicBezTo>
                    <a:pt x="4960" y="8266"/>
                    <a:pt x="5158" y="8955"/>
                    <a:pt x="4425" y="10054"/>
                  </a:cubicBezTo>
                  <a:cubicBezTo>
                    <a:pt x="3558" y="11388"/>
                    <a:pt x="2991" y="12922"/>
                    <a:pt x="2758" y="14490"/>
                  </a:cubicBezTo>
                  <a:cubicBezTo>
                    <a:pt x="2758" y="14490"/>
                    <a:pt x="4759" y="17359"/>
                    <a:pt x="7194" y="18793"/>
                  </a:cubicBezTo>
                  <a:cubicBezTo>
                    <a:pt x="7094" y="17692"/>
                    <a:pt x="6794" y="15991"/>
                    <a:pt x="6994" y="14357"/>
                  </a:cubicBezTo>
                  <a:cubicBezTo>
                    <a:pt x="7233" y="12530"/>
                    <a:pt x="7909" y="11699"/>
                    <a:pt x="8440" y="11699"/>
                  </a:cubicBezTo>
                  <a:cubicBezTo>
                    <a:pt x="8947" y="11699"/>
                    <a:pt x="9323" y="12455"/>
                    <a:pt x="9062" y="13823"/>
                  </a:cubicBezTo>
                  <a:cubicBezTo>
                    <a:pt x="8662" y="16091"/>
                    <a:pt x="8462" y="18493"/>
                    <a:pt x="8595" y="19527"/>
                  </a:cubicBezTo>
                  <a:cubicBezTo>
                    <a:pt x="9396" y="20027"/>
                    <a:pt x="10263" y="20461"/>
                    <a:pt x="11197" y="20761"/>
                  </a:cubicBezTo>
                  <a:cubicBezTo>
                    <a:pt x="11063" y="20361"/>
                    <a:pt x="10897" y="19861"/>
                    <a:pt x="10730" y="19260"/>
                  </a:cubicBezTo>
                  <a:cubicBezTo>
                    <a:pt x="10152" y="17150"/>
                    <a:pt x="10906" y="16001"/>
                    <a:pt x="11494" y="16001"/>
                  </a:cubicBezTo>
                  <a:cubicBezTo>
                    <a:pt x="11789" y="16001"/>
                    <a:pt x="12042" y="16290"/>
                    <a:pt x="12064" y="16892"/>
                  </a:cubicBezTo>
                  <a:cubicBezTo>
                    <a:pt x="12198" y="18426"/>
                    <a:pt x="12498" y="19927"/>
                    <a:pt x="12898" y="21395"/>
                  </a:cubicBezTo>
                  <a:cubicBezTo>
                    <a:pt x="14066" y="21795"/>
                    <a:pt x="15033" y="22062"/>
                    <a:pt x="15633" y="22262"/>
                  </a:cubicBezTo>
                  <a:cubicBezTo>
                    <a:pt x="17134" y="22829"/>
                    <a:pt x="18502" y="23763"/>
                    <a:pt x="19603" y="24964"/>
                  </a:cubicBezTo>
                  <a:cubicBezTo>
                    <a:pt x="20704" y="23997"/>
                    <a:pt x="21604" y="22796"/>
                    <a:pt x="22305" y="21462"/>
                  </a:cubicBezTo>
                  <a:cubicBezTo>
                    <a:pt x="21571" y="20828"/>
                    <a:pt x="20403" y="19894"/>
                    <a:pt x="18769" y="18726"/>
                  </a:cubicBezTo>
                  <a:cubicBezTo>
                    <a:pt x="16372" y="17059"/>
                    <a:pt x="16498" y="15025"/>
                    <a:pt x="17813" y="15025"/>
                  </a:cubicBezTo>
                  <a:cubicBezTo>
                    <a:pt x="18182" y="15025"/>
                    <a:pt x="18643" y="15185"/>
                    <a:pt x="19169" y="15557"/>
                  </a:cubicBezTo>
                  <a:cubicBezTo>
                    <a:pt x="20937" y="16758"/>
                    <a:pt x="22272" y="19027"/>
                    <a:pt x="22905" y="20194"/>
                  </a:cubicBezTo>
                  <a:cubicBezTo>
                    <a:pt x="23706" y="18193"/>
                    <a:pt x="24173" y="16024"/>
                    <a:pt x="24273" y="13856"/>
                  </a:cubicBezTo>
                  <a:cubicBezTo>
                    <a:pt x="21871" y="11588"/>
                    <a:pt x="15934" y="8452"/>
                    <a:pt x="17735" y="8452"/>
                  </a:cubicBezTo>
                  <a:cubicBezTo>
                    <a:pt x="19336" y="8452"/>
                    <a:pt x="22939" y="10821"/>
                    <a:pt x="24273" y="11721"/>
                  </a:cubicBezTo>
                  <a:cubicBezTo>
                    <a:pt x="24240" y="11121"/>
                    <a:pt x="24173" y="10487"/>
                    <a:pt x="24073" y="9887"/>
                  </a:cubicBezTo>
                  <a:cubicBezTo>
                    <a:pt x="21805" y="8419"/>
                    <a:pt x="14466" y="6117"/>
                    <a:pt x="15633" y="5450"/>
                  </a:cubicBezTo>
                  <a:cubicBezTo>
                    <a:pt x="15804" y="5354"/>
                    <a:pt x="16041" y="5311"/>
                    <a:pt x="16327" y="5311"/>
                  </a:cubicBezTo>
                  <a:cubicBezTo>
                    <a:pt x="18215" y="5311"/>
                    <a:pt x="22240" y="7181"/>
                    <a:pt x="23572" y="7819"/>
                  </a:cubicBezTo>
                  <a:cubicBezTo>
                    <a:pt x="23306" y="6818"/>
                    <a:pt x="22839" y="5884"/>
                    <a:pt x="22238" y="5017"/>
                  </a:cubicBezTo>
                  <a:cubicBezTo>
                    <a:pt x="19653" y="1579"/>
                    <a:pt x="15391" y="1"/>
                    <a:pt x="125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17"/>
            <p:cNvSpPr/>
            <p:nvPr/>
          </p:nvSpPr>
          <p:spPr>
            <a:xfrm>
              <a:off x="5484075" y="3151650"/>
              <a:ext cx="328375" cy="441825"/>
            </a:xfrm>
            <a:custGeom>
              <a:rect b="b" l="l" r="r" t="t"/>
              <a:pathLst>
                <a:path extrusionOk="0" h="17673" w="13135">
                  <a:moveTo>
                    <a:pt x="3648" y="0"/>
                  </a:moveTo>
                  <a:cubicBezTo>
                    <a:pt x="3615" y="0"/>
                    <a:pt x="3577" y="49"/>
                    <a:pt x="3604" y="76"/>
                  </a:cubicBezTo>
                  <a:lnTo>
                    <a:pt x="3904" y="443"/>
                  </a:lnTo>
                  <a:cubicBezTo>
                    <a:pt x="3470" y="976"/>
                    <a:pt x="3070" y="1544"/>
                    <a:pt x="2736" y="2111"/>
                  </a:cubicBezTo>
                  <a:cubicBezTo>
                    <a:pt x="2403" y="2711"/>
                    <a:pt x="2069" y="3345"/>
                    <a:pt x="1736" y="3979"/>
                  </a:cubicBezTo>
                  <a:cubicBezTo>
                    <a:pt x="1135" y="5213"/>
                    <a:pt x="568" y="6480"/>
                    <a:pt x="1" y="7715"/>
                  </a:cubicBezTo>
                  <a:cubicBezTo>
                    <a:pt x="1" y="7756"/>
                    <a:pt x="39" y="7784"/>
                    <a:pt x="76" y="7784"/>
                  </a:cubicBezTo>
                  <a:cubicBezTo>
                    <a:pt x="99" y="7784"/>
                    <a:pt x="122" y="7773"/>
                    <a:pt x="134" y="7748"/>
                  </a:cubicBezTo>
                  <a:cubicBezTo>
                    <a:pt x="601" y="6447"/>
                    <a:pt x="1202" y="5179"/>
                    <a:pt x="1902" y="4012"/>
                  </a:cubicBezTo>
                  <a:cubicBezTo>
                    <a:pt x="2236" y="3445"/>
                    <a:pt x="2569" y="2911"/>
                    <a:pt x="2936" y="2344"/>
                  </a:cubicBezTo>
                  <a:cubicBezTo>
                    <a:pt x="3303" y="1777"/>
                    <a:pt x="3704" y="1210"/>
                    <a:pt x="4004" y="610"/>
                  </a:cubicBezTo>
                  <a:cubicBezTo>
                    <a:pt x="4738" y="1544"/>
                    <a:pt x="5405" y="2511"/>
                    <a:pt x="6005" y="3512"/>
                  </a:cubicBezTo>
                  <a:cubicBezTo>
                    <a:pt x="4871" y="5713"/>
                    <a:pt x="4271" y="8115"/>
                    <a:pt x="3637" y="10483"/>
                  </a:cubicBezTo>
                  <a:cubicBezTo>
                    <a:pt x="3618" y="10541"/>
                    <a:pt x="3654" y="10577"/>
                    <a:pt x="3689" y="10577"/>
                  </a:cubicBezTo>
                  <a:cubicBezTo>
                    <a:pt x="3714" y="10577"/>
                    <a:pt x="3737" y="10559"/>
                    <a:pt x="3737" y="10517"/>
                  </a:cubicBezTo>
                  <a:cubicBezTo>
                    <a:pt x="4171" y="8148"/>
                    <a:pt x="5171" y="5880"/>
                    <a:pt x="6105" y="3678"/>
                  </a:cubicBezTo>
                  <a:cubicBezTo>
                    <a:pt x="6672" y="4612"/>
                    <a:pt x="7173" y="5546"/>
                    <a:pt x="7673" y="6514"/>
                  </a:cubicBezTo>
                  <a:lnTo>
                    <a:pt x="7673" y="6547"/>
                  </a:lnTo>
                  <a:cubicBezTo>
                    <a:pt x="7640" y="9116"/>
                    <a:pt x="8107" y="11617"/>
                    <a:pt x="8274" y="14153"/>
                  </a:cubicBezTo>
                  <a:cubicBezTo>
                    <a:pt x="8274" y="14186"/>
                    <a:pt x="8299" y="14203"/>
                    <a:pt x="8324" y="14203"/>
                  </a:cubicBezTo>
                  <a:cubicBezTo>
                    <a:pt x="8349" y="14203"/>
                    <a:pt x="8374" y="14186"/>
                    <a:pt x="8374" y="14153"/>
                  </a:cubicBezTo>
                  <a:cubicBezTo>
                    <a:pt x="8007" y="11784"/>
                    <a:pt x="8040" y="9382"/>
                    <a:pt x="7907" y="7014"/>
                  </a:cubicBezTo>
                  <a:lnTo>
                    <a:pt x="7907" y="7014"/>
                  </a:lnTo>
                  <a:cubicBezTo>
                    <a:pt x="8140" y="7448"/>
                    <a:pt x="8340" y="7881"/>
                    <a:pt x="8540" y="8282"/>
                  </a:cubicBezTo>
                  <a:cubicBezTo>
                    <a:pt x="9208" y="9749"/>
                    <a:pt x="9875" y="11250"/>
                    <a:pt x="10575" y="12718"/>
                  </a:cubicBezTo>
                  <a:cubicBezTo>
                    <a:pt x="11309" y="14353"/>
                    <a:pt x="12110" y="15954"/>
                    <a:pt x="12810" y="17622"/>
                  </a:cubicBezTo>
                  <a:cubicBezTo>
                    <a:pt x="12822" y="17658"/>
                    <a:pt x="12844" y="17673"/>
                    <a:pt x="12864" y="17673"/>
                  </a:cubicBezTo>
                  <a:cubicBezTo>
                    <a:pt x="12899" y="17673"/>
                    <a:pt x="12931" y="17631"/>
                    <a:pt x="12910" y="17588"/>
                  </a:cubicBezTo>
                  <a:cubicBezTo>
                    <a:pt x="10642" y="12818"/>
                    <a:pt x="8941" y="7715"/>
                    <a:pt x="6072" y="3278"/>
                  </a:cubicBezTo>
                  <a:lnTo>
                    <a:pt x="6072" y="3278"/>
                  </a:lnTo>
                  <a:cubicBezTo>
                    <a:pt x="7206" y="3778"/>
                    <a:pt x="8374" y="4212"/>
                    <a:pt x="9508" y="4712"/>
                  </a:cubicBezTo>
                  <a:cubicBezTo>
                    <a:pt x="10709" y="5280"/>
                    <a:pt x="11876" y="5880"/>
                    <a:pt x="13010" y="6547"/>
                  </a:cubicBezTo>
                  <a:cubicBezTo>
                    <a:pt x="13020" y="6552"/>
                    <a:pt x="13029" y="6554"/>
                    <a:pt x="13038" y="6554"/>
                  </a:cubicBezTo>
                  <a:cubicBezTo>
                    <a:pt x="13093" y="6554"/>
                    <a:pt x="13134" y="6476"/>
                    <a:pt x="13077" y="6447"/>
                  </a:cubicBezTo>
                  <a:cubicBezTo>
                    <a:pt x="11909" y="5780"/>
                    <a:pt x="10742" y="5113"/>
                    <a:pt x="9541" y="4512"/>
                  </a:cubicBezTo>
                  <a:cubicBezTo>
                    <a:pt x="8374" y="3945"/>
                    <a:pt x="7206" y="3445"/>
                    <a:pt x="5972" y="3078"/>
                  </a:cubicBezTo>
                  <a:cubicBezTo>
                    <a:pt x="5738" y="2744"/>
                    <a:pt x="5538" y="2444"/>
                    <a:pt x="5338" y="2144"/>
                  </a:cubicBezTo>
                  <a:lnTo>
                    <a:pt x="5338" y="2144"/>
                  </a:lnTo>
                  <a:cubicBezTo>
                    <a:pt x="6005" y="2344"/>
                    <a:pt x="6606" y="2511"/>
                    <a:pt x="7306" y="2711"/>
                  </a:cubicBezTo>
                  <a:cubicBezTo>
                    <a:pt x="7973" y="2945"/>
                    <a:pt x="8640" y="3245"/>
                    <a:pt x="9308" y="3545"/>
                  </a:cubicBezTo>
                  <a:cubicBezTo>
                    <a:pt x="9374" y="3545"/>
                    <a:pt x="9408" y="3445"/>
                    <a:pt x="9341" y="3412"/>
                  </a:cubicBezTo>
                  <a:cubicBezTo>
                    <a:pt x="8674" y="3145"/>
                    <a:pt x="8007" y="2911"/>
                    <a:pt x="7306" y="2678"/>
                  </a:cubicBezTo>
                  <a:cubicBezTo>
                    <a:pt x="6639" y="2444"/>
                    <a:pt x="5972" y="2244"/>
                    <a:pt x="5271" y="2077"/>
                  </a:cubicBezTo>
                  <a:cubicBezTo>
                    <a:pt x="4904" y="1544"/>
                    <a:pt x="4471" y="1010"/>
                    <a:pt x="4071" y="476"/>
                  </a:cubicBezTo>
                  <a:cubicBezTo>
                    <a:pt x="4037" y="476"/>
                    <a:pt x="4037" y="443"/>
                    <a:pt x="4004" y="443"/>
                  </a:cubicBezTo>
                  <a:cubicBezTo>
                    <a:pt x="3904" y="276"/>
                    <a:pt x="3804" y="143"/>
                    <a:pt x="3670" y="9"/>
                  </a:cubicBezTo>
                  <a:cubicBezTo>
                    <a:pt x="3664" y="3"/>
                    <a:pt x="3656" y="0"/>
                    <a:pt x="364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17"/>
            <p:cNvSpPr/>
            <p:nvPr/>
          </p:nvSpPr>
          <p:spPr>
            <a:xfrm>
              <a:off x="4965525" y="3280300"/>
              <a:ext cx="386000" cy="807050"/>
            </a:xfrm>
            <a:custGeom>
              <a:rect b="b" l="l" r="r" t="t"/>
              <a:pathLst>
                <a:path extrusionOk="0" h="32282" w="15440">
                  <a:moveTo>
                    <a:pt x="6833" y="0"/>
                  </a:moveTo>
                  <a:cubicBezTo>
                    <a:pt x="3998" y="0"/>
                    <a:pt x="1863" y="2402"/>
                    <a:pt x="28" y="4236"/>
                  </a:cubicBezTo>
                  <a:cubicBezTo>
                    <a:pt x="1" y="4291"/>
                    <a:pt x="63" y="4345"/>
                    <a:pt x="104" y="4345"/>
                  </a:cubicBezTo>
                  <a:cubicBezTo>
                    <a:pt x="114" y="4345"/>
                    <a:pt x="122" y="4343"/>
                    <a:pt x="128" y="4337"/>
                  </a:cubicBezTo>
                  <a:cubicBezTo>
                    <a:pt x="1732" y="2706"/>
                    <a:pt x="3977" y="819"/>
                    <a:pt x="6385" y="819"/>
                  </a:cubicBezTo>
                  <a:cubicBezTo>
                    <a:pt x="6983" y="819"/>
                    <a:pt x="7590" y="936"/>
                    <a:pt x="8201" y="1201"/>
                  </a:cubicBezTo>
                  <a:cubicBezTo>
                    <a:pt x="10436" y="2168"/>
                    <a:pt x="11737" y="4703"/>
                    <a:pt x="12437" y="6938"/>
                  </a:cubicBezTo>
                  <a:cubicBezTo>
                    <a:pt x="13204" y="9373"/>
                    <a:pt x="13438" y="12009"/>
                    <a:pt x="13738" y="14544"/>
                  </a:cubicBezTo>
                  <a:cubicBezTo>
                    <a:pt x="14072" y="17446"/>
                    <a:pt x="14305" y="20381"/>
                    <a:pt x="14405" y="23283"/>
                  </a:cubicBezTo>
                  <a:cubicBezTo>
                    <a:pt x="14472" y="24718"/>
                    <a:pt x="14505" y="26186"/>
                    <a:pt x="14472" y="27653"/>
                  </a:cubicBezTo>
                  <a:cubicBezTo>
                    <a:pt x="14438" y="29121"/>
                    <a:pt x="14372" y="30589"/>
                    <a:pt x="14472" y="32056"/>
                  </a:cubicBezTo>
                  <a:cubicBezTo>
                    <a:pt x="14472" y="32207"/>
                    <a:pt x="14589" y="32282"/>
                    <a:pt x="14710" y="32282"/>
                  </a:cubicBezTo>
                  <a:cubicBezTo>
                    <a:pt x="14830" y="32282"/>
                    <a:pt x="14956" y="32207"/>
                    <a:pt x="14972" y="32056"/>
                  </a:cubicBezTo>
                  <a:cubicBezTo>
                    <a:pt x="15272" y="30322"/>
                    <a:pt x="15406" y="28554"/>
                    <a:pt x="15406" y="26786"/>
                  </a:cubicBezTo>
                  <a:cubicBezTo>
                    <a:pt x="15439" y="25018"/>
                    <a:pt x="15439" y="23283"/>
                    <a:pt x="15406" y="21549"/>
                  </a:cubicBezTo>
                  <a:cubicBezTo>
                    <a:pt x="15306" y="18380"/>
                    <a:pt x="15072" y="15244"/>
                    <a:pt x="14672" y="12109"/>
                  </a:cubicBezTo>
                  <a:cubicBezTo>
                    <a:pt x="14338" y="9507"/>
                    <a:pt x="13905" y="6838"/>
                    <a:pt x="12704" y="4470"/>
                  </a:cubicBezTo>
                  <a:cubicBezTo>
                    <a:pt x="11536" y="2202"/>
                    <a:pt x="9535" y="0"/>
                    <a:pt x="683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17"/>
            <p:cNvSpPr/>
            <p:nvPr/>
          </p:nvSpPr>
          <p:spPr>
            <a:xfrm>
              <a:off x="4731875" y="3174775"/>
              <a:ext cx="506225" cy="527500"/>
            </a:xfrm>
            <a:custGeom>
              <a:rect b="b" l="l" r="r" t="t"/>
              <a:pathLst>
                <a:path extrusionOk="0" h="21100" w="20249">
                  <a:moveTo>
                    <a:pt x="3733" y="8280"/>
                  </a:moveTo>
                  <a:cubicBezTo>
                    <a:pt x="4058" y="8280"/>
                    <a:pt x="4366" y="8388"/>
                    <a:pt x="4471" y="8624"/>
                  </a:cubicBezTo>
                  <a:cubicBezTo>
                    <a:pt x="4624" y="8953"/>
                    <a:pt x="3916" y="9324"/>
                    <a:pt x="3363" y="9324"/>
                  </a:cubicBezTo>
                  <a:cubicBezTo>
                    <a:pt x="3074" y="9324"/>
                    <a:pt x="2827" y="9222"/>
                    <a:pt x="2769" y="8958"/>
                  </a:cubicBezTo>
                  <a:cubicBezTo>
                    <a:pt x="2689" y="8533"/>
                    <a:pt x="3232" y="8280"/>
                    <a:pt x="3733" y="8280"/>
                  </a:cubicBezTo>
                  <a:close/>
                  <a:moveTo>
                    <a:pt x="16584" y="12824"/>
                  </a:moveTo>
                  <a:cubicBezTo>
                    <a:pt x="16943" y="12824"/>
                    <a:pt x="17496" y="13158"/>
                    <a:pt x="17447" y="13528"/>
                  </a:cubicBezTo>
                  <a:cubicBezTo>
                    <a:pt x="17411" y="13697"/>
                    <a:pt x="17305" y="13764"/>
                    <a:pt x="17170" y="13764"/>
                  </a:cubicBezTo>
                  <a:cubicBezTo>
                    <a:pt x="16799" y="13764"/>
                    <a:pt x="16215" y="13254"/>
                    <a:pt x="16312" y="12961"/>
                  </a:cubicBezTo>
                  <a:cubicBezTo>
                    <a:pt x="16356" y="12865"/>
                    <a:pt x="16458" y="12824"/>
                    <a:pt x="16584" y="12824"/>
                  </a:cubicBezTo>
                  <a:close/>
                  <a:moveTo>
                    <a:pt x="9044" y="15464"/>
                  </a:moveTo>
                  <a:cubicBezTo>
                    <a:pt x="9802" y="15464"/>
                    <a:pt x="10782" y="17161"/>
                    <a:pt x="10008" y="17564"/>
                  </a:cubicBezTo>
                  <a:cubicBezTo>
                    <a:pt x="9932" y="17602"/>
                    <a:pt x="9855" y="17620"/>
                    <a:pt x="9779" y="17620"/>
                  </a:cubicBezTo>
                  <a:cubicBezTo>
                    <a:pt x="8989" y="17620"/>
                    <a:pt x="8265" y="15739"/>
                    <a:pt x="8874" y="15496"/>
                  </a:cubicBezTo>
                  <a:cubicBezTo>
                    <a:pt x="8929" y="15474"/>
                    <a:pt x="8986" y="15464"/>
                    <a:pt x="9044" y="15464"/>
                  </a:cubicBezTo>
                  <a:close/>
                  <a:moveTo>
                    <a:pt x="8783" y="1"/>
                  </a:moveTo>
                  <a:cubicBezTo>
                    <a:pt x="7757" y="1"/>
                    <a:pt x="6548" y="280"/>
                    <a:pt x="5338" y="985"/>
                  </a:cubicBezTo>
                  <a:cubicBezTo>
                    <a:pt x="6472" y="1086"/>
                    <a:pt x="7840" y="1452"/>
                    <a:pt x="8373" y="2253"/>
                  </a:cubicBezTo>
                  <a:cubicBezTo>
                    <a:pt x="8899" y="3004"/>
                    <a:pt x="8411" y="3491"/>
                    <a:pt x="7839" y="3491"/>
                  </a:cubicBezTo>
                  <a:cubicBezTo>
                    <a:pt x="7648" y="3491"/>
                    <a:pt x="7448" y="3437"/>
                    <a:pt x="7273" y="3320"/>
                  </a:cubicBezTo>
                  <a:cubicBezTo>
                    <a:pt x="6772" y="3020"/>
                    <a:pt x="5838" y="1986"/>
                    <a:pt x="4170" y="1853"/>
                  </a:cubicBezTo>
                  <a:cubicBezTo>
                    <a:pt x="3470" y="2453"/>
                    <a:pt x="2836" y="3154"/>
                    <a:pt x="2302" y="3921"/>
                  </a:cubicBezTo>
                  <a:cubicBezTo>
                    <a:pt x="2102" y="4188"/>
                    <a:pt x="1936" y="4488"/>
                    <a:pt x="1769" y="4788"/>
                  </a:cubicBezTo>
                  <a:cubicBezTo>
                    <a:pt x="2700" y="4371"/>
                    <a:pt x="3694" y="4162"/>
                    <a:pt x="4686" y="4162"/>
                  </a:cubicBezTo>
                  <a:cubicBezTo>
                    <a:pt x="5754" y="4162"/>
                    <a:pt x="6821" y="4404"/>
                    <a:pt x="7806" y="4888"/>
                  </a:cubicBezTo>
                  <a:cubicBezTo>
                    <a:pt x="9711" y="5840"/>
                    <a:pt x="9123" y="7639"/>
                    <a:pt x="7740" y="7639"/>
                  </a:cubicBezTo>
                  <a:cubicBezTo>
                    <a:pt x="7476" y="7639"/>
                    <a:pt x="7183" y="7573"/>
                    <a:pt x="6872" y="7423"/>
                  </a:cubicBezTo>
                  <a:cubicBezTo>
                    <a:pt x="5331" y="6706"/>
                    <a:pt x="3873" y="6009"/>
                    <a:pt x="2298" y="6009"/>
                  </a:cubicBezTo>
                  <a:cubicBezTo>
                    <a:pt x="1897" y="6009"/>
                    <a:pt x="1488" y="6054"/>
                    <a:pt x="1068" y="6156"/>
                  </a:cubicBezTo>
                  <a:cubicBezTo>
                    <a:pt x="334" y="7990"/>
                    <a:pt x="1" y="9959"/>
                    <a:pt x="68" y="11960"/>
                  </a:cubicBezTo>
                  <a:cubicBezTo>
                    <a:pt x="1102" y="11226"/>
                    <a:pt x="2202" y="10692"/>
                    <a:pt x="3403" y="10359"/>
                  </a:cubicBezTo>
                  <a:cubicBezTo>
                    <a:pt x="3807" y="10251"/>
                    <a:pt x="4160" y="10205"/>
                    <a:pt x="4454" y="10205"/>
                  </a:cubicBezTo>
                  <a:cubicBezTo>
                    <a:pt x="5788" y="10205"/>
                    <a:pt x="5893" y="11141"/>
                    <a:pt x="3870" y="11360"/>
                  </a:cubicBezTo>
                  <a:cubicBezTo>
                    <a:pt x="2536" y="11493"/>
                    <a:pt x="1235" y="11893"/>
                    <a:pt x="68" y="12560"/>
                  </a:cubicBezTo>
                  <a:cubicBezTo>
                    <a:pt x="68" y="12927"/>
                    <a:pt x="101" y="13294"/>
                    <a:pt x="134" y="13661"/>
                  </a:cubicBezTo>
                  <a:cubicBezTo>
                    <a:pt x="1002" y="12994"/>
                    <a:pt x="2036" y="12560"/>
                    <a:pt x="3136" y="12394"/>
                  </a:cubicBezTo>
                  <a:cubicBezTo>
                    <a:pt x="3299" y="12377"/>
                    <a:pt x="3451" y="12369"/>
                    <a:pt x="3592" y="12369"/>
                  </a:cubicBezTo>
                  <a:cubicBezTo>
                    <a:pt x="5678" y="12369"/>
                    <a:pt x="5430" y="14101"/>
                    <a:pt x="3837" y="14195"/>
                  </a:cubicBezTo>
                  <a:cubicBezTo>
                    <a:pt x="2603" y="14195"/>
                    <a:pt x="1402" y="14428"/>
                    <a:pt x="268" y="14895"/>
                  </a:cubicBezTo>
                  <a:cubicBezTo>
                    <a:pt x="668" y="18331"/>
                    <a:pt x="1635" y="21067"/>
                    <a:pt x="1769" y="21100"/>
                  </a:cubicBezTo>
                  <a:cubicBezTo>
                    <a:pt x="4070" y="20966"/>
                    <a:pt x="6339" y="20700"/>
                    <a:pt x="8607" y="20233"/>
                  </a:cubicBezTo>
                  <a:cubicBezTo>
                    <a:pt x="7973" y="18865"/>
                    <a:pt x="6505" y="17030"/>
                    <a:pt x="7239" y="16897"/>
                  </a:cubicBezTo>
                  <a:cubicBezTo>
                    <a:pt x="7269" y="16892"/>
                    <a:pt x="7298" y="16889"/>
                    <a:pt x="7328" y="16889"/>
                  </a:cubicBezTo>
                  <a:cubicBezTo>
                    <a:pt x="8068" y="16889"/>
                    <a:pt x="8824" y="18465"/>
                    <a:pt x="9241" y="20133"/>
                  </a:cubicBezTo>
                  <a:cubicBezTo>
                    <a:pt x="10942" y="19799"/>
                    <a:pt x="12610" y="19365"/>
                    <a:pt x="14244" y="18765"/>
                  </a:cubicBezTo>
                  <a:cubicBezTo>
                    <a:pt x="13110" y="17764"/>
                    <a:pt x="11309" y="16530"/>
                    <a:pt x="12009" y="16030"/>
                  </a:cubicBezTo>
                  <a:cubicBezTo>
                    <a:pt x="12099" y="15962"/>
                    <a:pt x="12199" y="15930"/>
                    <a:pt x="12309" y="15930"/>
                  </a:cubicBezTo>
                  <a:cubicBezTo>
                    <a:pt x="13058" y="15930"/>
                    <a:pt x="14217" y="17392"/>
                    <a:pt x="14945" y="18498"/>
                  </a:cubicBezTo>
                  <a:cubicBezTo>
                    <a:pt x="15679" y="18164"/>
                    <a:pt x="16413" y="17764"/>
                    <a:pt x="17080" y="17297"/>
                  </a:cubicBezTo>
                  <a:cubicBezTo>
                    <a:pt x="15545" y="15029"/>
                    <a:pt x="11809" y="14562"/>
                    <a:pt x="12276" y="12927"/>
                  </a:cubicBezTo>
                  <a:cubicBezTo>
                    <a:pt x="12392" y="12550"/>
                    <a:pt x="12667" y="12381"/>
                    <a:pt x="13042" y="12381"/>
                  </a:cubicBezTo>
                  <a:cubicBezTo>
                    <a:pt x="14290" y="12381"/>
                    <a:pt x="16641" y="14262"/>
                    <a:pt x="17847" y="16597"/>
                  </a:cubicBezTo>
                  <a:cubicBezTo>
                    <a:pt x="19715" y="14662"/>
                    <a:pt x="20249" y="11960"/>
                    <a:pt x="20048" y="9658"/>
                  </a:cubicBezTo>
                  <a:cubicBezTo>
                    <a:pt x="18447" y="9458"/>
                    <a:pt x="15345" y="9792"/>
                    <a:pt x="15579" y="8658"/>
                  </a:cubicBezTo>
                  <a:cubicBezTo>
                    <a:pt x="15680" y="8069"/>
                    <a:pt x="16299" y="7836"/>
                    <a:pt x="17123" y="7836"/>
                  </a:cubicBezTo>
                  <a:cubicBezTo>
                    <a:pt x="17932" y="7836"/>
                    <a:pt x="18939" y="8060"/>
                    <a:pt x="19848" y="8391"/>
                  </a:cubicBezTo>
                  <a:cubicBezTo>
                    <a:pt x="19682" y="7457"/>
                    <a:pt x="19315" y="6589"/>
                    <a:pt x="18781" y="5822"/>
                  </a:cubicBezTo>
                  <a:cubicBezTo>
                    <a:pt x="18302" y="5212"/>
                    <a:pt x="17549" y="4993"/>
                    <a:pt x="16713" y="4993"/>
                  </a:cubicBezTo>
                  <a:cubicBezTo>
                    <a:pt x="14579" y="4993"/>
                    <a:pt x="11909" y="6423"/>
                    <a:pt x="11909" y="6423"/>
                  </a:cubicBezTo>
                  <a:cubicBezTo>
                    <a:pt x="11909" y="6423"/>
                    <a:pt x="12476" y="1219"/>
                    <a:pt x="10508" y="318"/>
                  </a:cubicBezTo>
                  <a:cubicBezTo>
                    <a:pt x="10046" y="120"/>
                    <a:pt x="9454" y="1"/>
                    <a:pt x="878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17"/>
            <p:cNvSpPr/>
            <p:nvPr/>
          </p:nvSpPr>
          <p:spPr>
            <a:xfrm>
              <a:off x="4783125" y="3340000"/>
              <a:ext cx="326300" cy="354700"/>
            </a:xfrm>
            <a:custGeom>
              <a:rect b="b" l="l" r="r" t="t"/>
              <a:pathLst>
                <a:path extrusionOk="0" h="14188" w="13052">
                  <a:moveTo>
                    <a:pt x="9861" y="0"/>
                  </a:moveTo>
                  <a:cubicBezTo>
                    <a:pt x="9848" y="0"/>
                    <a:pt x="9836" y="4"/>
                    <a:pt x="9826" y="14"/>
                  </a:cubicBezTo>
                  <a:cubicBezTo>
                    <a:pt x="9660" y="255"/>
                    <a:pt x="9467" y="504"/>
                    <a:pt x="9271" y="743"/>
                  </a:cubicBezTo>
                  <a:lnTo>
                    <a:pt x="9271" y="743"/>
                  </a:lnTo>
                  <a:cubicBezTo>
                    <a:pt x="9471" y="506"/>
                    <a:pt x="9679" y="274"/>
                    <a:pt x="9893" y="47"/>
                  </a:cubicBezTo>
                  <a:cubicBezTo>
                    <a:pt x="9916" y="24"/>
                    <a:pt x="9890" y="0"/>
                    <a:pt x="9861" y="0"/>
                  </a:cubicBezTo>
                  <a:close/>
                  <a:moveTo>
                    <a:pt x="9271" y="743"/>
                  </a:moveTo>
                  <a:cubicBezTo>
                    <a:pt x="9207" y="819"/>
                    <a:pt x="9144" y="895"/>
                    <a:pt x="9082" y="971"/>
                  </a:cubicBezTo>
                  <a:lnTo>
                    <a:pt x="9082" y="971"/>
                  </a:lnTo>
                  <a:cubicBezTo>
                    <a:pt x="9144" y="897"/>
                    <a:pt x="9208" y="820"/>
                    <a:pt x="9271" y="743"/>
                  </a:cubicBezTo>
                  <a:close/>
                  <a:moveTo>
                    <a:pt x="3764" y="11783"/>
                  </a:moveTo>
                  <a:lnTo>
                    <a:pt x="3764" y="11783"/>
                  </a:lnTo>
                  <a:cubicBezTo>
                    <a:pt x="3769" y="11861"/>
                    <a:pt x="3775" y="11940"/>
                    <a:pt x="3782" y="12021"/>
                  </a:cubicBezTo>
                  <a:lnTo>
                    <a:pt x="3782" y="12021"/>
                  </a:lnTo>
                  <a:cubicBezTo>
                    <a:pt x="3779" y="11941"/>
                    <a:pt x="3773" y="11862"/>
                    <a:pt x="3764" y="11783"/>
                  </a:cubicBezTo>
                  <a:close/>
                  <a:moveTo>
                    <a:pt x="3782" y="12021"/>
                  </a:moveTo>
                  <a:cubicBezTo>
                    <a:pt x="3788" y="12155"/>
                    <a:pt x="3788" y="12289"/>
                    <a:pt x="3788" y="12423"/>
                  </a:cubicBezTo>
                  <a:cubicBezTo>
                    <a:pt x="3772" y="12439"/>
                    <a:pt x="3780" y="12448"/>
                    <a:pt x="3793" y="12448"/>
                  </a:cubicBezTo>
                  <a:cubicBezTo>
                    <a:pt x="3805" y="12448"/>
                    <a:pt x="3822" y="12439"/>
                    <a:pt x="3822" y="12423"/>
                  </a:cubicBezTo>
                  <a:cubicBezTo>
                    <a:pt x="3808" y="12284"/>
                    <a:pt x="3794" y="12150"/>
                    <a:pt x="3782" y="12021"/>
                  </a:cubicBezTo>
                  <a:close/>
                  <a:moveTo>
                    <a:pt x="1020" y="948"/>
                  </a:moveTo>
                  <a:cubicBezTo>
                    <a:pt x="953" y="948"/>
                    <a:pt x="953" y="1015"/>
                    <a:pt x="1020" y="1015"/>
                  </a:cubicBezTo>
                  <a:cubicBezTo>
                    <a:pt x="3221" y="1381"/>
                    <a:pt x="5356" y="2049"/>
                    <a:pt x="7391" y="3049"/>
                  </a:cubicBezTo>
                  <a:cubicBezTo>
                    <a:pt x="6690" y="3883"/>
                    <a:pt x="6057" y="4717"/>
                    <a:pt x="5423" y="5584"/>
                  </a:cubicBezTo>
                  <a:cubicBezTo>
                    <a:pt x="5323" y="5551"/>
                    <a:pt x="5189" y="5551"/>
                    <a:pt x="5089" y="5518"/>
                  </a:cubicBezTo>
                  <a:cubicBezTo>
                    <a:pt x="4922" y="5484"/>
                    <a:pt x="4722" y="5451"/>
                    <a:pt x="4556" y="5418"/>
                  </a:cubicBezTo>
                  <a:cubicBezTo>
                    <a:pt x="4222" y="5384"/>
                    <a:pt x="3922" y="5351"/>
                    <a:pt x="3555" y="5318"/>
                  </a:cubicBezTo>
                  <a:cubicBezTo>
                    <a:pt x="3221" y="5284"/>
                    <a:pt x="2888" y="5284"/>
                    <a:pt x="2521" y="5284"/>
                  </a:cubicBezTo>
                  <a:cubicBezTo>
                    <a:pt x="2154" y="5318"/>
                    <a:pt x="1754" y="5351"/>
                    <a:pt x="1420" y="5351"/>
                  </a:cubicBezTo>
                  <a:cubicBezTo>
                    <a:pt x="1353" y="5351"/>
                    <a:pt x="1353" y="5384"/>
                    <a:pt x="1420" y="5384"/>
                  </a:cubicBezTo>
                  <a:cubicBezTo>
                    <a:pt x="1656" y="5361"/>
                    <a:pt x="1908" y="5337"/>
                    <a:pt x="2166" y="5337"/>
                  </a:cubicBezTo>
                  <a:cubicBezTo>
                    <a:pt x="2272" y="5337"/>
                    <a:pt x="2380" y="5341"/>
                    <a:pt x="2487" y="5351"/>
                  </a:cubicBezTo>
                  <a:cubicBezTo>
                    <a:pt x="2854" y="5351"/>
                    <a:pt x="3155" y="5351"/>
                    <a:pt x="3521" y="5384"/>
                  </a:cubicBezTo>
                  <a:cubicBezTo>
                    <a:pt x="3888" y="5418"/>
                    <a:pt x="4255" y="5484"/>
                    <a:pt x="4589" y="5551"/>
                  </a:cubicBezTo>
                  <a:lnTo>
                    <a:pt x="5056" y="5651"/>
                  </a:lnTo>
                  <a:cubicBezTo>
                    <a:pt x="5156" y="5651"/>
                    <a:pt x="5256" y="5685"/>
                    <a:pt x="5323" y="5685"/>
                  </a:cubicBezTo>
                  <a:cubicBezTo>
                    <a:pt x="4722" y="6552"/>
                    <a:pt x="4122" y="7419"/>
                    <a:pt x="3555" y="8320"/>
                  </a:cubicBezTo>
                  <a:cubicBezTo>
                    <a:pt x="2321" y="10221"/>
                    <a:pt x="1186" y="12189"/>
                    <a:pt x="19" y="14124"/>
                  </a:cubicBezTo>
                  <a:cubicBezTo>
                    <a:pt x="1" y="14161"/>
                    <a:pt x="23" y="14187"/>
                    <a:pt x="46" y="14187"/>
                  </a:cubicBezTo>
                  <a:cubicBezTo>
                    <a:pt x="65" y="14187"/>
                    <a:pt x="86" y="14169"/>
                    <a:pt x="86" y="14124"/>
                  </a:cubicBezTo>
                  <a:cubicBezTo>
                    <a:pt x="753" y="13057"/>
                    <a:pt x="1420" y="11956"/>
                    <a:pt x="2087" y="10888"/>
                  </a:cubicBezTo>
                  <a:cubicBezTo>
                    <a:pt x="2454" y="10321"/>
                    <a:pt x="2788" y="9787"/>
                    <a:pt x="3121" y="9220"/>
                  </a:cubicBezTo>
                  <a:cubicBezTo>
                    <a:pt x="3155" y="9320"/>
                    <a:pt x="3155" y="9320"/>
                    <a:pt x="3188" y="9454"/>
                  </a:cubicBezTo>
                  <a:cubicBezTo>
                    <a:pt x="3255" y="9587"/>
                    <a:pt x="3288" y="9721"/>
                    <a:pt x="3321" y="9854"/>
                  </a:cubicBezTo>
                  <a:cubicBezTo>
                    <a:pt x="3421" y="10121"/>
                    <a:pt x="3488" y="10355"/>
                    <a:pt x="3555" y="10655"/>
                  </a:cubicBezTo>
                  <a:cubicBezTo>
                    <a:pt x="3622" y="10922"/>
                    <a:pt x="3655" y="11222"/>
                    <a:pt x="3722" y="11522"/>
                  </a:cubicBezTo>
                  <a:cubicBezTo>
                    <a:pt x="3741" y="11609"/>
                    <a:pt x="3755" y="11696"/>
                    <a:pt x="3764" y="11783"/>
                  </a:cubicBezTo>
                  <a:lnTo>
                    <a:pt x="3764" y="11783"/>
                  </a:lnTo>
                  <a:cubicBezTo>
                    <a:pt x="3759" y="11684"/>
                    <a:pt x="3755" y="11586"/>
                    <a:pt x="3755" y="11489"/>
                  </a:cubicBezTo>
                  <a:cubicBezTo>
                    <a:pt x="3722" y="11188"/>
                    <a:pt x="3688" y="10922"/>
                    <a:pt x="3655" y="10655"/>
                  </a:cubicBezTo>
                  <a:cubicBezTo>
                    <a:pt x="3588" y="10355"/>
                    <a:pt x="3521" y="10054"/>
                    <a:pt x="3455" y="9787"/>
                  </a:cubicBezTo>
                  <a:cubicBezTo>
                    <a:pt x="3421" y="9654"/>
                    <a:pt x="3355" y="9487"/>
                    <a:pt x="3321" y="9354"/>
                  </a:cubicBezTo>
                  <a:cubicBezTo>
                    <a:pt x="3288" y="9287"/>
                    <a:pt x="3255" y="9187"/>
                    <a:pt x="3221" y="9120"/>
                  </a:cubicBezTo>
                  <a:cubicBezTo>
                    <a:pt x="3955" y="7953"/>
                    <a:pt x="4722" y="6819"/>
                    <a:pt x="5523" y="5685"/>
                  </a:cubicBezTo>
                  <a:cubicBezTo>
                    <a:pt x="5523" y="5685"/>
                    <a:pt x="5523" y="5651"/>
                    <a:pt x="5523" y="5651"/>
                  </a:cubicBezTo>
                  <a:cubicBezTo>
                    <a:pt x="5623" y="5551"/>
                    <a:pt x="5690" y="5451"/>
                    <a:pt x="5756" y="5318"/>
                  </a:cubicBezTo>
                  <a:cubicBezTo>
                    <a:pt x="6023" y="4984"/>
                    <a:pt x="6257" y="4650"/>
                    <a:pt x="6524" y="4284"/>
                  </a:cubicBezTo>
                  <a:cubicBezTo>
                    <a:pt x="6757" y="4817"/>
                    <a:pt x="7024" y="5284"/>
                    <a:pt x="7291" y="5851"/>
                  </a:cubicBezTo>
                  <a:cubicBezTo>
                    <a:pt x="7558" y="6418"/>
                    <a:pt x="7825" y="7019"/>
                    <a:pt x="8025" y="7619"/>
                  </a:cubicBezTo>
                  <a:cubicBezTo>
                    <a:pt x="8492" y="8753"/>
                    <a:pt x="8859" y="9954"/>
                    <a:pt x="9092" y="11188"/>
                  </a:cubicBezTo>
                  <a:cubicBezTo>
                    <a:pt x="9092" y="11205"/>
                    <a:pt x="9109" y="11214"/>
                    <a:pt x="9125" y="11214"/>
                  </a:cubicBezTo>
                  <a:cubicBezTo>
                    <a:pt x="9142" y="11214"/>
                    <a:pt x="9159" y="11205"/>
                    <a:pt x="9159" y="11188"/>
                  </a:cubicBezTo>
                  <a:cubicBezTo>
                    <a:pt x="8925" y="9954"/>
                    <a:pt x="8592" y="8720"/>
                    <a:pt x="8191" y="7519"/>
                  </a:cubicBezTo>
                  <a:cubicBezTo>
                    <a:pt x="7958" y="6985"/>
                    <a:pt x="7758" y="6418"/>
                    <a:pt x="7491" y="5851"/>
                  </a:cubicBezTo>
                  <a:cubicBezTo>
                    <a:pt x="7257" y="5284"/>
                    <a:pt x="6957" y="4751"/>
                    <a:pt x="6590" y="4250"/>
                  </a:cubicBezTo>
                  <a:lnTo>
                    <a:pt x="7491" y="3049"/>
                  </a:lnTo>
                  <a:lnTo>
                    <a:pt x="7524" y="3016"/>
                  </a:lnTo>
                  <a:lnTo>
                    <a:pt x="7791" y="2682"/>
                  </a:lnTo>
                  <a:lnTo>
                    <a:pt x="8325" y="1949"/>
                  </a:lnTo>
                  <a:cubicBezTo>
                    <a:pt x="9125" y="2616"/>
                    <a:pt x="9959" y="3216"/>
                    <a:pt x="10727" y="3850"/>
                  </a:cubicBezTo>
                  <a:cubicBezTo>
                    <a:pt x="11527" y="4517"/>
                    <a:pt x="12261" y="5184"/>
                    <a:pt x="12995" y="5918"/>
                  </a:cubicBezTo>
                  <a:cubicBezTo>
                    <a:pt x="13005" y="5928"/>
                    <a:pt x="13014" y="5932"/>
                    <a:pt x="13023" y="5932"/>
                  </a:cubicBezTo>
                  <a:cubicBezTo>
                    <a:pt x="13042" y="5932"/>
                    <a:pt x="13052" y="5908"/>
                    <a:pt x="13028" y="5885"/>
                  </a:cubicBezTo>
                  <a:cubicBezTo>
                    <a:pt x="12294" y="5151"/>
                    <a:pt x="11561" y="4450"/>
                    <a:pt x="10760" y="3750"/>
                  </a:cubicBezTo>
                  <a:cubicBezTo>
                    <a:pt x="10026" y="3083"/>
                    <a:pt x="9226" y="2449"/>
                    <a:pt x="8425" y="1848"/>
                  </a:cubicBezTo>
                  <a:cubicBezTo>
                    <a:pt x="8630" y="1549"/>
                    <a:pt x="8850" y="1256"/>
                    <a:pt x="9082" y="971"/>
                  </a:cubicBezTo>
                  <a:lnTo>
                    <a:pt x="9082" y="971"/>
                  </a:lnTo>
                  <a:cubicBezTo>
                    <a:pt x="8908" y="1178"/>
                    <a:pt x="8739" y="1374"/>
                    <a:pt x="8592" y="1548"/>
                  </a:cubicBezTo>
                  <a:cubicBezTo>
                    <a:pt x="8225" y="2015"/>
                    <a:pt x="7825" y="2449"/>
                    <a:pt x="7458" y="2916"/>
                  </a:cubicBezTo>
                  <a:cubicBezTo>
                    <a:pt x="5423" y="1915"/>
                    <a:pt x="3255" y="1281"/>
                    <a:pt x="1020" y="94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17"/>
            <p:cNvSpPr/>
            <p:nvPr/>
          </p:nvSpPr>
          <p:spPr>
            <a:xfrm>
              <a:off x="5232250" y="3592125"/>
              <a:ext cx="335000" cy="478100"/>
            </a:xfrm>
            <a:custGeom>
              <a:rect b="b" l="l" r="r" t="t"/>
              <a:pathLst>
                <a:path extrusionOk="0" h="19124" w="13400">
                  <a:moveTo>
                    <a:pt x="6784" y="0"/>
                  </a:moveTo>
                  <a:cubicBezTo>
                    <a:pt x="6735" y="0"/>
                    <a:pt x="6687" y="1"/>
                    <a:pt x="6638" y="3"/>
                  </a:cubicBezTo>
                  <a:cubicBezTo>
                    <a:pt x="5671" y="103"/>
                    <a:pt x="4770" y="536"/>
                    <a:pt x="4103" y="1237"/>
                  </a:cubicBezTo>
                  <a:cubicBezTo>
                    <a:pt x="2769" y="2505"/>
                    <a:pt x="1868" y="4172"/>
                    <a:pt x="1501" y="5974"/>
                  </a:cubicBezTo>
                  <a:cubicBezTo>
                    <a:pt x="1034" y="8075"/>
                    <a:pt x="901" y="10243"/>
                    <a:pt x="667" y="12345"/>
                  </a:cubicBezTo>
                  <a:cubicBezTo>
                    <a:pt x="567" y="13446"/>
                    <a:pt x="434" y="14546"/>
                    <a:pt x="300" y="15647"/>
                  </a:cubicBezTo>
                  <a:cubicBezTo>
                    <a:pt x="200" y="16748"/>
                    <a:pt x="33" y="17849"/>
                    <a:pt x="0" y="18950"/>
                  </a:cubicBezTo>
                  <a:cubicBezTo>
                    <a:pt x="0" y="19063"/>
                    <a:pt x="86" y="19123"/>
                    <a:pt x="179" y="19123"/>
                  </a:cubicBezTo>
                  <a:cubicBezTo>
                    <a:pt x="249" y="19123"/>
                    <a:pt x="324" y="19088"/>
                    <a:pt x="367" y="19016"/>
                  </a:cubicBezTo>
                  <a:cubicBezTo>
                    <a:pt x="601" y="17882"/>
                    <a:pt x="701" y="16681"/>
                    <a:pt x="834" y="15514"/>
                  </a:cubicBezTo>
                  <a:cubicBezTo>
                    <a:pt x="1001" y="14346"/>
                    <a:pt x="1168" y="13179"/>
                    <a:pt x="1301" y="12011"/>
                  </a:cubicBezTo>
                  <a:cubicBezTo>
                    <a:pt x="1568" y="10077"/>
                    <a:pt x="1735" y="8042"/>
                    <a:pt x="2268" y="6140"/>
                  </a:cubicBezTo>
                  <a:cubicBezTo>
                    <a:pt x="2702" y="4539"/>
                    <a:pt x="3436" y="2871"/>
                    <a:pt x="4737" y="1771"/>
                  </a:cubicBezTo>
                  <a:cubicBezTo>
                    <a:pt x="5371" y="1170"/>
                    <a:pt x="6205" y="837"/>
                    <a:pt x="7072" y="837"/>
                  </a:cubicBezTo>
                  <a:cubicBezTo>
                    <a:pt x="7972" y="937"/>
                    <a:pt x="8806" y="1270"/>
                    <a:pt x="9474" y="1837"/>
                  </a:cubicBezTo>
                  <a:cubicBezTo>
                    <a:pt x="11041" y="3005"/>
                    <a:pt x="12342" y="4473"/>
                    <a:pt x="13310" y="6140"/>
                  </a:cubicBezTo>
                  <a:cubicBezTo>
                    <a:pt x="13319" y="6150"/>
                    <a:pt x="13332" y="6154"/>
                    <a:pt x="13344" y="6154"/>
                  </a:cubicBezTo>
                  <a:cubicBezTo>
                    <a:pt x="13373" y="6154"/>
                    <a:pt x="13400" y="6131"/>
                    <a:pt x="13376" y="6107"/>
                  </a:cubicBezTo>
                  <a:cubicBezTo>
                    <a:pt x="12843" y="5106"/>
                    <a:pt x="12276" y="4139"/>
                    <a:pt x="11608" y="3238"/>
                  </a:cubicBezTo>
                  <a:cubicBezTo>
                    <a:pt x="11008" y="2304"/>
                    <a:pt x="10241" y="1504"/>
                    <a:pt x="9340" y="837"/>
                  </a:cubicBezTo>
                  <a:cubicBezTo>
                    <a:pt x="8580" y="298"/>
                    <a:pt x="7699" y="0"/>
                    <a:pt x="67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17"/>
            <p:cNvSpPr/>
            <p:nvPr/>
          </p:nvSpPr>
          <p:spPr>
            <a:xfrm>
              <a:off x="5299800" y="3578725"/>
              <a:ext cx="447825" cy="397925"/>
            </a:xfrm>
            <a:custGeom>
              <a:rect b="b" l="l" r="r" t="t"/>
              <a:pathLst>
                <a:path extrusionOk="0" h="15917" w="17913">
                  <a:moveTo>
                    <a:pt x="14154" y="3364"/>
                  </a:moveTo>
                  <a:cubicBezTo>
                    <a:pt x="14575" y="3364"/>
                    <a:pt x="14997" y="3509"/>
                    <a:pt x="15044" y="3841"/>
                  </a:cubicBezTo>
                  <a:cubicBezTo>
                    <a:pt x="15090" y="4208"/>
                    <a:pt x="14744" y="4358"/>
                    <a:pt x="14345" y="4358"/>
                  </a:cubicBezTo>
                  <a:cubicBezTo>
                    <a:pt x="13874" y="4358"/>
                    <a:pt x="13330" y="4148"/>
                    <a:pt x="13276" y="3841"/>
                  </a:cubicBezTo>
                  <a:cubicBezTo>
                    <a:pt x="13224" y="3543"/>
                    <a:pt x="13688" y="3364"/>
                    <a:pt x="14154" y="3364"/>
                  </a:cubicBezTo>
                  <a:close/>
                  <a:moveTo>
                    <a:pt x="16499" y="9316"/>
                  </a:moveTo>
                  <a:cubicBezTo>
                    <a:pt x="16705" y="9316"/>
                    <a:pt x="16930" y="9416"/>
                    <a:pt x="17012" y="9645"/>
                  </a:cubicBezTo>
                  <a:cubicBezTo>
                    <a:pt x="17077" y="9791"/>
                    <a:pt x="16881" y="9866"/>
                    <a:pt x="16655" y="9866"/>
                  </a:cubicBezTo>
                  <a:cubicBezTo>
                    <a:pt x="16417" y="9866"/>
                    <a:pt x="16146" y="9783"/>
                    <a:pt x="16112" y="9612"/>
                  </a:cubicBezTo>
                  <a:cubicBezTo>
                    <a:pt x="16095" y="9425"/>
                    <a:pt x="16286" y="9316"/>
                    <a:pt x="16499" y="9316"/>
                  </a:cubicBezTo>
                  <a:close/>
                  <a:moveTo>
                    <a:pt x="6582" y="9944"/>
                  </a:moveTo>
                  <a:cubicBezTo>
                    <a:pt x="6590" y="9944"/>
                    <a:pt x="6597" y="9944"/>
                    <a:pt x="6605" y="9945"/>
                  </a:cubicBezTo>
                  <a:cubicBezTo>
                    <a:pt x="7201" y="10012"/>
                    <a:pt x="7534" y="12114"/>
                    <a:pt x="6561" y="12114"/>
                  </a:cubicBezTo>
                  <a:cubicBezTo>
                    <a:pt x="6553" y="12114"/>
                    <a:pt x="6546" y="12114"/>
                    <a:pt x="6538" y="12114"/>
                  </a:cubicBezTo>
                  <a:cubicBezTo>
                    <a:pt x="5749" y="12081"/>
                    <a:pt x="6094" y="9944"/>
                    <a:pt x="6582" y="9944"/>
                  </a:cubicBezTo>
                  <a:close/>
                  <a:moveTo>
                    <a:pt x="11682" y="1"/>
                  </a:moveTo>
                  <a:cubicBezTo>
                    <a:pt x="7953" y="1"/>
                    <a:pt x="9340" y="4775"/>
                    <a:pt x="9340" y="4775"/>
                  </a:cubicBezTo>
                  <a:cubicBezTo>
                    <a:pt x="9340" y="4775"/>
                    <a:pt x="6763" y="2939"/>
                    <a:pt x="4268" y="2939"/>
                  </a:cubicBezTo>
                  <a:cubicBezTo>
                    <a:pt x="4224" y="2939"/>
                    <a:pt x="4180" y="2939"/>
                    <a:pt x="4136" y="2940"/>
                  </a:cubicBezTo>
                  <a:cubicBezTo>
                    <a:pt x="1601" y="2974"/>
                    <a:pt x="0" y="7177"/>
                    <a:pt x="2702" y="10946"/>
                  </a:cubicBezTo>
                  <a:cubicBezTo>
                    <a:pt x="3036" y="11413"/>
                    <a:pt x="3436" y="11813"/>
                    <a:pt x="3903" y="12180"/>
                  </a:cubicBezTo>
                  <a:cubicBezTo>
                    <a:pt x="3736" y="11080"/>
                    <a:pt x="3503" y="9178"/>
                    <a:pt x="4036" y="8178"/>
                  </a:cubicBezTo>
                  <a:cubicBezTo>
                    <a:pt x="4363" y="7550"/>
                    <a:pt x="4716" y="7291"/>
                    <a:pt x="4993" y="7291"/>
                  </a:cubicBezTo>
                  <a:cubicBezTo>
                    <a:pt x="5424" y="7291"/>
                    <a:pt x="5675" y="7913"/>
                    <a:pt x="5371" y="8745"/>
                  </a:cubicBezTo>
                  <a:cubicBezTo>
                    <a:pt x="4870" y="9979"/>
                    <a:pt x="4603" y="11313"/>
                    <a:pt x="4570" y="12647"/>
                  </a:cubicBezTo>
                  <a:cubicBezTo>
                    <a:pt x="5704" y="13348"/>
                    <a:pt x="6938" y="13948"/>
                    <a:pt x="8239" y="14349"/>
                  </a:cubicBezTo>
                  <a:cubicBezTo>
                    <a:pt x="8106" y="13748"/>
                    <a:pt x="8039" y="13114"/>
                    <a:pt x="8106" y="12481"/>
                  </a:cubicBezTo>
                  <a:cubicBezTo>
                    <a:pt x="8188" y="11659"/>
                    <a:pt x="8546" y="11242"/>
                    <a:pt x="8847" y="11242"/>
                  </a:cubicBezTo>
                  <a:cubicBezTo>
                    <a:pt x="9158" y="11242"/>
                    <a:pt x="9409" y="11684"/>
                    <a:pt x="9240" y="12581"/>
                  </a:cubicBezTo>
                  <a:cubicBezTo>
                    <a:pt x="9107" y="13248"/>
                    <a:pt x="9040" y="13948"/>
                    <a:pt x="9040" y="14649"/>
                  </a:cubicBezTo>
                  <a:cubicBezTo>
                    <a:pt x="10908" y="15216"/>
                    <a:pt x="12843" y="15650"/>
                    <a:pt x="14744" y="15916"/>
                  </a:cubicBezTo>
                  <a:cubicBezTo>
                    <a:pt x="15745" y="14649"/>
                    <a:pt x="16545" y="13248"/>
                    <a:pt x="17112" y="11713"/>
                  </a:cubicBezTo>
                  <a:cubicBezTo>
                    <a:pt x="15745" y="11380"/>
                    <a:pt x="12943" y="11313"/>
                    <a:pt x="13009" y="10312"/>
                  </a:cubicBezTo>
                  <a:cubicBezTo>
                    <a:pt x="13044" y="9868"/>
                    <a:pt x="13382" y="9692"/>
                    <a:pt x="13875" y="9692"/>
                  </a:cubicBezTo>
                  <a:cubicBezTo>
                    <a:pt x="14824" y="9692"/>
                    <a:pt x="16347" y="10343"/>
                    <a:pt x="17379" y="10980"/>
                  </a:cubicBezTo>
                  <a:cubicBezTo>
                    <a:pt x="17746" y="9845"/>
                    <a:pt x="17913" y="8611"/>
                    <a:pt x="17846" y="7410"/>
                  </a:cubicBezTo>
                  <a:cubicBezTo>
                    <a:pt x="16612" y="7077"/>
                    <a:pt x="15344" y="6877"/>
                    <a:pt x="14077" y="6777"/>
                  </a:cubicBezTo>
                  <a:cubicBezTo>
                    <a:pt x="11271" y="6545"/>
                    <a:pt x="11372" y="4975"/>
                    <a:pt x="13347" y="4975"/>
                  </a:cubicBezTo>
                  <a:cubicBezTo>
                    <a:pt x="13368" y="4975"/>
                    <a:pt x="13389" y="4975"/>
                    <a:pt x="13410" y="4975"/>
                  </a:cubicBezTo>
                  <a:cubicBezTo>
                    <a:pt x="14944" y="5009"/>
                    <a:pt x="16845" y="5943"/>
                    <a:pt x="17746" y="6410"/>
                  </a:cubicBezTo>
                  <a:cubicBezTo>
                    <a:pt x="17179" y="2574"/>
                    <a:pt x="14244" y="105"/>
                    <a:pt x="11875" y="5"/>
                  </a:cubicBezTo>
                  <a:cubicBezTo>
                    <a:pt x="11809" y="2"/>
                    <a:pt x="11745" y="1"/>
                    <a:pt x="116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17"/>
            <p:cNvSpPr/>
            <p:nvPr/>
          </p:nvSpPr>
          <p:spPr>
            <a:xfrm>
              <a:off x="5485175" y="3866550"/>
              <a:ext cx="7275" cy="21200"/>
            </a:xfrm>
            <a:custGeom>
              <a:rect b="b" l="l" r="r" t="t"/>
              <a:pathLst>
                <a:path extrusionOk="0" h="848" w="291">
                  <a:moveTo>
                    <a:pt x="290" y="1"/>
                  </a:moveTo>
                  <a:cubicBezTo>
                    <a:pt x="224" y="267"/>
                    <a:pt x="124" y="534"/>
                    <a:pt x="24" y="801"/>
                  </a:cubicBezTo>
                  <a:cubicBezTo>
                    <a:pt x="0" y="824"/>
                    <a:pt x="43" y="848"/>
                    <a:pt x="71" y="848"/>
                  </a:cubicBezTo>
                  <a:cubicBezTo>
                    <a:pt x="82" y="848"/>
                    <a:pt x="90" y="844"/>
                    <a:pt x="90" y="834"/>
                  </a:cubicBezTo>
                  <a:cubicBezTo>
                    <a:pt x="157" y="567"/>
                    <a:pt x="224" y="267"/>
                    <a:pt x="29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17"/>
            <p:cNvSpPr/>
            <p:nvPr/>
          </p:nvSpPr>
          <p:spPr>
            <a:xfrm>
              <a:off x="5494100" y="3703100"/>
              <a:ext cx="207550" cy="268900"/>
            </a:xfrm>
            <a:custGeom>
              <a:rect b="b" l="l" r="r" t="t"/>
              <a:pathLst>
                <a:path extrusionOk="0" h="10756" w="8302">
                  <a:moveTo>
                    <a:pt x="1735" y="0"/>
                  </a:moveTo>
                  <a:cubicBezTo>
                    <a:pt x="1701" y="0"/>
                    <a:pt x="1701" y="0"/>
                    <a:pt x="1701" y="34"/>
                  </a:cubicBezTo>
                  <a:cubicBezTo>
                    <a:pt x="1802" y="267"/>
                    <a:pt x="1902" y="501"/>
                    <a:pt x="2035" y="701"/>
                  </a:cubicBezTo>
                  <a:cubicBezTo>
                    <a:pt x="1868" y="934"/>
                    <a:pt x="1768" y="1168"/>
                    <a:pt x="1668" y="1435"/>
                  </a:cubicBezTo>
                  <a:cubicBezTo>
                    <a:pt x="1535" y="1701"/>
                    <a:pt x="1435" y="2002"/>
                    <a:pt x="1335" y="2269"/>
                  </a:cubicBezTo>
                  <a:cubicBezTo>
                    <a:pt x="1101" y="2836"/>
                    <a:pt x="901" y="3369"/>
                    <a:pt x="701" y="3903"/>
                  </a:cubicBezTo>
                  <a:cubicBezTo>
                    <a:pt x="434" y="4704"/>
                    <a:pt x="234" y="5538"/>
                    <a:pt x="0" y="6338"/>
                  </a:cubicBezTo>
                  <a:cubicBezTo>
                    <a:pt x="267" y="5504"/>
                    <a:pt x="601" y="4704"/>
                    <a:pt x="901" y="3903"/>
                  </a:cubicBezTo>
                  <a:cubicBezTo>
                    <a:pt x="1134" y="3369"/>
                    <a:pt x="1301" y="2802"/>
                    <a:pt x="1535" y="2235"/>
                  </a:cubicBezTo>
                  <a:cubicBezTo>
                    <a:pt x="1635" y="2002"/>
                    <a:pt x="1735" y="1735"/>
                    <a:pt x="1835" y="1501"/>
                  </a:cubicBezTo>
                  <a:cubicBezTo>
                    <a:pt x="1935" y="1268"/>
                    <a:pt x="2035" y="1068"/>
                    <a:pt x="2102" y="834"/>
                  </a:cubicBezTo>
                  <a:cubicBezTo>
                    <a:pt x="2202" y="1001"/>
                    <a:pt x="2302" y="1201"/>
                    <a:pt x="2402" y="1368"/>
                  </a:cubicBezTo>
                  <a:cubicBezTo>
                    <a:pt x="2635" y="1802"/>
                    <a:pt x="2836" y="2235"/>
                    <a:pt x="3069" y="2669"/>
                  </a:cubicBezTo>
                  <a:cubicBezTo>
                    <a:pt x="3303" y="3136"/>
                    <a:pt x="3536" y="3603"/>
                    <a:pt x="3770" y="4070"/>
                  </a:cubicBezTo>
                  <a:cubicBezTo>
                    <a:pt x="3703" y="4237"/>
                    <a:pt x="3670" y="4403"/>
                    <a:pt x="3636" y="4570"/>
                  </a:cubicBezTo>
                  <a:cubicBezTo>
                    <a:pt x="3603" y="4770"/>
                    <a:pt x="3569" y="5004"/>
                    <a:pt x="3536" y="5204"/>
                  </a:cubicBezTo>
                  <a:cubicBezTo>
                    <a:pt x="3469" y="5671"/>
                    <a:pt x="3403" y="6071"/>
                    <a:pt x="3336" y="6538"/>
                  </a:cubicBezTo>
                  <a:cubicBezTo>
                    <a:pt x="3303" y="7005"/>
                    <a:pt x="3269" y="7506"/>
                    <a:pt x="3236" y="7939"/>
                  </a:cubicBezTo>
                  <a:cubicBezTo>
                    <a:pt x="3203" y="8373"/>
                    <a:pt x="3203" y="8840"/>
                    <a:pt x="3136" y="9274"/>
                  </a:cubicBezTo>
                  <a:cubicBezTo>
                    <a:pt x="3136" y="9307"/>
                    <a:pt x="3153" y="9324"/>
                    <a:pt x="3169" y="9324"/>
                  </a:cubicBezTo>
                  <a:cubicBezTo>
                    <a:pt x="3186" y="9324"/>
                    <a:pt x="3203" y="9307"/>
                    <a:pt x="3203" y="9274"/>
                  </a:cubicBezTo>
                  <a:cubicBezTo>
                    <a:pt x="3236" y="8340"/>
                    <a:pt x="3336" y="7439"/>
                    <a:pt x="3536" y="6538"/>
                  </a:cubicBezTo>
                  <a:cubicBezTo>
                    <a:pt x="3603" y="6071"/>
                    <a:pt x="3670" y="5638"/>
                    <a:pt x="3736" y="5204"/>
                  </a:cubicBezTo>
                  <a:cubicBezTo>
                    <a:pt x="3770" y="4970"/>
                    <a:pt x="3836" y="4770"/>
                    <a:pt x="3870" y="4537"/>
                  </a:cubicBezTo>
                  <a:cubicBezTo>
                    <a:pt x="3870" y="4470"/>
                    <a:pt x="3903" y="4403"/>
                    <a:pt x="3903" y="4337"/>
                  </a:cubicBezTo>
                  <a:cubicBezTo>
                    <a:pt x="4070" y="4670"/>
                    <a:pt x="4237" y="4970"/>
                    <a:pt x="4370" y="5304"/>
                  </a:cubicBezTo>
                  <a:cubicBezTo>
                    <a:pt x="5271" y="7072"/>
                    <a:pt x="6071" y="8873"/>
                    <a:pt x="6738" y="10741"/>
                  </a:cubicBezTo>
                  <a:cubicBezTo>
                    <a:pt x="6748" y="10751"/>
                    <a:pt x="6758" y="10755"/>
                    <a:pt x="6767" y="10755"/>
                  </a:cubicBezTo>
                  <a:cubicBezTo>
                    <a:pt x="6788" y="10755"/>
                    <a:pt x="6805" y="10731"/>
                    <a:pt x="6805" y="10708"/>
                  </a:cubicBezTo>
                  <a:cubicBezTo>
                    <a:pt x="6105" y="8840"/>
                    <a:pt x="5437" y="6972"/>
                    <a:pt x="4604" y="5137"/>
                  </a:cubicBezTo>
                  <a:cubicBezTo>
                    <a:pt x="4203" y="4303"/>
                    <a:pt x="3803" y="3503"/>
                    <a:pt x="3369" y="2702"/>
                  </a:cubicBezTo>
                  <a:lnTo>
                    <a:pt x="3369" y="2702"/>
                  </a:lnTo>
                  <a:cubicBezTo>
                    <a:pt x="3536" y="2736"/>
                    <a:pt x="3670" y="2769"/>
                    <a:pt x="3836" y="2802"/>
                  </a:cubicBezTo>
                  <a:lnTo>
                    <a:pt x="4470" y="2936"/>
                  </a:lnTo>
                  <a:cubicBezTo>
                    <a:pt x="4870" y="3002"/>
                    <a:pt x="5271" y="3102"/>
                    <a:pt x="5671" y="3203"/>
                  </a:cubicBezTo>
                  <a:cubicBezTo>
                    <a:pt x="6538" y="3369"/>
                    <a:pt x="7406" y="3603"/>
                    <a:pt x="8239" y="3903"/>
                  </a:cubicBezTo>
                  <a:cubicBezTo>
                    <a:pt x="8244" y="3908"/>
                    <a:pt x="8249" y="3910"/>
                    <a:pt x="8254" y="3910"/>
                  </a:cubicBezTo>
                  <a:cubicBezTo>
                    <a:pt x="8281" y="3910"/>
                    <a:pt x="8301" y="3836"/>
                    <a:pt x="8273" y="3836"/>
                  </a:cubicBezTo>
                  <a:cubicBezTo>
                    <a:pt x="7406" y="3569"/>
                    <a:pt x="6538" y="3269"/>
                    <a:pt x="5704" y="3036"/>
                  </a:cubicBezTo>
                  <a:cubicBezTo>
                    <a:pt x="5304" y="2936"/>
                    <a:pt x="4870" y="2836"/>
                    <a:pt x="4470" y="2736"/>
                  </a:cubicBezTo>
                  <a:cubicBezTo>
                    <a:pt x="4270" y="2702"/>
                    <a:pt x="4070" y="2669"/>
                    <a:pt x="3870" y="2635"/>
                  </a:cubicBezTo>
                  <a:cubicBezTo>
                    <a:pt x="3723" y="2587"/>
                    <a:pt x="3577" y="2556"/>
                    <a:pt x="3430" y="2556"/>
                  </a:cubicBezTo>
                  <a:cubicBezTo>
                    <a:pt x="3377" y="2556"/>
                    <a:pt x="3323" y="2560"/>
                    <a:pt x="3269" y="2569"/>
                  </a:cubicBezTo>
                  <a:cubicBezTo>
                    <a:pt x="3269" y="2535"/>
                    <a:pt x="3269" y="2502"/>
                    <a:pt x="3236" y="2469"/>
                  </a:cubicBezTo>
                  <a:cubicBezTo>
                    <a:pt x="3136" y="2302"/>
                    <a:pt x="3069" y="2135"/>
                    <a:pt x="2969" y="1968"/>
                  </a:cubicBezTo>
                  <a:lnTo>
                    <a:pt x="2969" y="1968"/>
                  </a:lnTo>
                  <a:lnTo>
                    <a:pt x="3469" y="2035"/>
                  </a:lnTo>
                  <a:cubicBezTo>
                    <a:pt x="3703" y="2035"/>
                    <a:pt x="3936" y="2068"/>
                    <a:pt x="4170" y="2102"/>
                  </a:cubicBezTo>
                  <a:cubicBezTo>
                    <a:pt x="4403" y="2135"/>
                    <a:pt x="4637" y="2168"/>
                    <a:pt x="4870" y="2235"/>
                  </a:cubicBezTo>
                  <a:cubicBezTo>
                    <a:pt x="5104" y="2269"/>
                    <a:pt x="5371" y="2335"/>
                    <a:pt x="5604" y="2435"/>
                  </a:cubicBezTo>
                  <a:cubicBezTo>
                    <a:pt x="5638" y="2435"/>
                    <a:pt x="5671" y="2369"/>
                    <a:pt x="5604" y="2335"/>
                  </a:cubicBezTo>
                  <a:cubicBezTo>
                    <a:pt x="5371" y="2302"/>
                    <a:pt x="5137" y="2235"/>
                    <a:pt x="4904" y="2168"/>
                  </a:cubicBezTo>
                  <a:lnTo>
                    <a:pt x="4203" y="2002"/>
                  </a:lnTo>
                  <a:cubicBezTo>
                    <a:pt x="3970" y="1968"/>
                    <a:pt x="3736" y="1902"/>
                    <a:pt x="3503" y="1868"/>
                  </a:cubicBezTo>
                  <a:cubicBezTo>
                    <a:pt x="3269" y="1835"/>
                    <a:pt x="3069" y="1802"/>
                    <a:pt x="2836" y="1768"/>
                  </a:cubicBezTo>
                  <a:lnTo>
                    <a:pt x="2502" y="1201"/>
                  </a:lnTo>
                  <a:cubicBezTo>
                    <a:pt x="2302" y="767"/>
                    <a:pt x="2035" y="367"/>
                    <a:pt x="17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17"/>
            <p:cNvSpPr/>
            <p:nvPr/>
          </p:nvSpPr>
          <p:spPr>
            <a:xfrm>
              <a:off x="5492425" y="3861550"/>
              <a:ext cx="1700" cy="5025"/>
            </a:xfrm>
            <a:custGeom>
              <a:rect b="b" l="l" r="r" t="t"/>
              <a:pathLst>
                <a:path extrusionOk="0" h="201" w="68">
                  <a:moveTo>
                    <a:pt x="67" y="0"/>
                  </a:moveTo>
                  <a:lnTo>
                    <a:pt x="67" y="0"/>
                  </a:lnTo>
                  <a:cubicBezTo>
                    <a:pt x="34" y="67"/>
                    <a:pt x="1" y="134"/>
                    <a:pt x="1" y="200"/>
                  </a:cubicBezTo>
                  <a:lnTo>
                    <a:pt x="67"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17"/>
            <p:cNvSpPr/>
            <p:nvPr/>
          </p:nvSpPr>
          <p:spPr>
            <a:xfrm>
              <a:off x="5066300" y="4012475"/>
              <a:ext cx="442000" cy="527075"/>
            </a:xfrm>
            <a:custGeom>
              <a:rect b="b" l="l" r="r" t="t"/>
              <a:pathLst>
                <a:path extrusionOk="0" h="21083" w="17680">
                  <a:moveTo>
                    <a:pt x="0" y="1"/>
                  </a:moveTo>
                  <a:lnTo>
                    <a:pt x="300" y="5905"/>
                  </a:lnTo>
                  <a:lnTo>
                    <a:pt x="1001" y="21083"/>
                  </a:lnTo>
                  <a:lnTo>
                    <a:pt x="16679" y="21083"/>
                  </a:lnTo>
                  <a:lnTo>
                    <a:pt x="17379" y="5905"/>
                  </a:lnTo>
                  <a:lnTo>
                    <a:pt x="176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17"/>
            <p:cNvSpPr/>
            <p:nvPr/>
          </p:nvSpPr>
          <p:spPr>
            <a:xfrm>
              <a:off x="5066300" y="4012475"/>
              <a:ext cx="442000" cy="147625"/>
            </a:xfrm>
            <a:custGeom>
              <a:rect b="b" l="l" r="r" t="t"/>
              <a:pathLst>
                <a:path extrusionOk="0" h="5905" w="17680">
                  <a:moveTo>
                    <a:pt x="0" y="1"/>
                  </a:moveTo>
                  <a:lnTo>
                    <a:pt x="300" y="5905"/>
                  </a:lnTo>
                  <a:lnTo>
                    <a:pt x="17379" y="5905"/>
                  </a:lnTo>
                  <a:lnTo>
                    <a:pt x="1767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17"/>
            <p:cNvSpPr/>
            <p:nvPr/>
          </p:nvSpPr>
          <p:spPr>
            <a:xfrm>
              <a:off x="5038775" y="3953275"/>
              <a:ext cx="497050" cy="119275"/>
            </a:xfrm>
            <a:custGeom>
              <a:rect b="b" l="l" r="r" t="t"/>
              <a:pathLst>
                <a:path extrusionOk="0" h="4771" w="19882">
                  <a:moveTo>
                    <a:pt x="0" y="0"/>
                  </a:moveTo>
                  <a:lnTo>
                    <a:pt x="0" y="4770"/>
                  </a:lnTo>
                  <a:lnTo>
                    <a:pt x="19881" y="4770"/>
                  </a:lnTo>
                  <a:lnTo>
                    <a:pt x="1988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17"/>
            <p:cNvSpPr/>
            <p:nvPr/>
          </p:nvSpPr>
          <p:spPr>
            <a:xfrm>
              <a:off x="5382350" y="4539525"/>
              <a:ext cx="69250" cy="62575"/>
            </a:xfrm>
            <a:custGeom>
              <a:rect b="b" l="l" r="r" t="t"/>
              <a:pathLst>
                <a:path extrusionOk="0" h="2503" w="2770">
                  <a:moveTo>
                    <a:pt x="0" y="1"/>
                  </a:moveTo>
                  <a:lnTo>
                    <a:pt x="0" y="2502"/>
                  </a:lnTo>
                  <a:lnTo>
                    <a:pt x="2769" y="2502"/>
                  </a:lnTo>
                  <a:lnTo>
                    <a:pt x="276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17"/>
            <p:cNvSpPr/>
            <p:nvPr/>
          </p:nvSpPr>
          <p:spPr>
            <a:xfrm>
              <a:off x="5382350" y="4539525"/>
              <a:ext cx="69250" cy="30875"/>
            </a:xfrm>
            <a:custGeom>
              <a:rect b="b" l="l" r="r" t="t"/>
              <a:pathLst>
                <a:path extrusionOk="0" h="1235" w="2770">
                  <a:moveTo>
                    <a:pt x="0" y="1"/>
                  </a:moveTo>
                  <a:lnTo>
                    <a:pt x="0" y="1235"/>
                  </a:lnTo>
                  <a:lnTo>
                    <a:pt x="2769" y="1235"/>
                  </a:lnTo>
                  <a:lnTo>
                    <a:pt x="276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17"/>
            <p:cNvSpPr/>
            <p:nvPr/>
          </p:nvSpPr>
          <p:spPr>
            <a:xfrm>
              <a:off x="5123000" y="4539525"/>
              <a:ext cx="68400" cy="62575"/>
            </a:xfrm>
            <a:custGeom>
              <a:rect b="b" l="l" r="r" t="t"/>
              <a:pathLst>
                <a:path extrusionOk="0" h="2503" w="2736">
                  <a:moveTo>
                    <a:pt x="0" y="1"/>
                  </a:moveTo>
                  <a:lnTo>
                    <a:pt x="0" y="2502"/>
                  </a:lnTo>
                  <a:lnTo>
                    <a:pt x="2736" y="2502"/>
                  </a:lnTo>
                  <a:lnTo>
                    <a:pt x="273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17"/>
            <p:cNvSpPr/>
            <p:nvPr/>
          </p:nvSpPr>
          <p:spPr>
            <a:xfrm>
              <a:off x="5123000" y="4539525"/>
              <a:ext cx="68400" cy="30875"/>
            </a:xfrm>
            <a:custGeom>
              <a:rect b="b" l="l" r="r" t="t"/>
              <a:pathLst>
                <a:path extrusionOk="0" h="1235" w="2736">
                  <a:moveTo>
                    <a:pt x="0" y="1"/>
                  </a:moveTo>
                  <a:lnTo>
                    <a:pt x="0" y="1235"/>
                  </a:lnTo>
                  <a:lnTo>
                    <a:pt x="2736" y="1235"/>
                  </a:lnTo>
                  <a:lnTo>
                    <a:pt x="273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21" name="Google Shape;2221;p17"/>
          <p:cNvSpPr txBox="1"/>
          <p:nvPr>
            <p:ph type="title"/>
          </p:nvPr>
        </p:nvSpPr>
        <p:spPr>
          <a:xfrm>
            <a:off x="487175" y="792500"/>
            <a:ext cx="3324600" cy="114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SzPts val="3500"/>
              <a:buNone/>
            </a:pPr>
            <a:r>
              <a:rPr b="0" lang="en" sz="3000">
                <a:solidFill>
                  <a:srgbClr val="829CDC"/>
                </a:solidFill>
                <a:latin typeface="Merriweather Black"/>
                <a:ea typeface="Merriweather Black"/>
                <a:cs typeface="Merriweather Black"/>
                <a:sym typeface="Merriweather Black"/>
              </a:rPr>
              <a:t>Áp Dụng Vào Bài Nhóm</a:t>
            </a:r>
            <a:endParaRPr b="0" sz="3000">
              <a:solidFill>
                <a:srgbClr val="829CDC"/>
              </a:solidFill>
              <a:latin typeface="Merriweather Black"/>
              <a:ea typeface="Merriweather Black"/>
              <a:cs typeface="Merriweather Black"/>
              <a:sym typeface="Merriweather Black"/>
            </a:endParaRPr>
          </a:p>
        </p:txBody>
      </p:sp>
      <p:cxnSp>
        <p:nvCxnSpPr>
          <p:cNvPr id="2222" name="Google Shape;2222;p17"/>
          <p:cNvCxnSpPr/>
          <p:nvPr/>
        </p:nvCxnSpPr>
        <p:spPr>
          <a:xfrm>
            <a:off x="1294150" y="1931900"/>
            <a:ext cx="1777200" cy="10500"/>
          </a:xfrm>
          <a:prstGeom prst="straightConnector1">
            <a:avLst/>
          </a:prstGeom>
          <a:noFill/>
          <a:ln cap="flat" cmpd="sng" w="28575">
            <a:solidFill>
              <a:schemeClr val="accent1"/>
            </a:solidFill>
            <a:prstDash val="solid"/>
            <a:round/>
            <a:headEnd len="sm" w="sm" type="none"/>
            <a:tailEnd len="sm" w="sm" type="none"/>
          </a:ln>
        </p:spPr>
      </p:cxnSp>
      <p:sp>
        <p:nvSpPr>
          <p:cNvPr id="2223" name="Google Shape;2223;p17"/>
          <p:cNvSpPr/>
          <p:nvPr/>
        </p:nvSpPr>
        <p:spPr>
          <a:xfrm>
            <a:off x="1414438" y="2267875"/>
            <a:ext cx="1024931" cy="79289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2224" name="Google Shape;2224;p17"/>
          <p:cNvSpPr txBox="1"/>
          <p:nvPr/>
        </p:nvSpPr>
        <p:spPr>
          <a:xfrm>
            <a:off x="1573287" y="2267879"/>
            <a:ext cx="1091400" cy="723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
              <a:buFont typeface="Arial"/>
              <a:buNone/>
            </a:pPr>
            <a:r>
              <a:rPr b="1" i="0" lang="en" sz="3500" u="none" cap="none" strike="noStrike">
                <a:solidFill>
                  <a:srgbClr val="2B9E8D"/>
                </a:solidFill>
                <a:latin typeface="Merriweather"/>
                <a:ea typeface="Merriweather"/>
                <a:cs typeface="Merriweather"/>
                <a:sym typeface="Merriweather"/>
              </a:rPr>
              <a:t>III</a:t>
            </a:r>
            <a:endParaRPr b="1" i="0" sz="3500" u="none" cap="none" strike="noStrike">
              <a:solidFill>
                <a:srgbClr val="2B9E8D"/>
              </a:solidFill>
              <a:latin typeface="Merriweather"/>
              <a:ea typeface="Merriweather"/>
              <a:cs typeface="Merriweather"/>
              <a:sym typeface="Merriweath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8" name="Shape 2228"/>
        <p:cNvGrpSpPr/>
        <p:nvPr/>
      </p:nvGrpSpPr>
      <p:grpSpPr>
        <a:xfrm>
          <a:off x="0" y="0"/>
          <a:ext cx="0" cy="0"/>
          <a:chOff x="0" y="0"/>
          <a:chExt cx="0" cy="0"/>
        </a:xfrm>
      </p:grpSpPr>
      <p:sp>
        <p:nvSpPr>
          <p:cNvPr id="2229" name="Google Shape;2229;p1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3000">
                <a:solidFill>
                  <a:srgbClr val="829CDC"/>
                </a:solidFill>
                <a:latin typeface="Merriweather"/>
                <a:ea typeface="Merriweather"/>
                <a:cs typeface="Merriweather"/>
                <a:sym typeface="Merriweather"/>
              </a:rPr>
              <a:t>Demo</a:t>
            </a:r>
            <a:endParaRPr sz="3000">
              <a:solidFill>
                <a:srgbClr val="829CDC"/>
              </a:solidFill>
              <a:latin typeface="Merriweather"/>
              <a:ea typeface="Merriweather"/>
              <a:cs typeface="Merriweather"/>
              <a:sym typeface="Merriweather"/>
            </a:endParaRPr>
          </a:p>
        </p:txBody>
      </p:sp>
      <p:cxnSp>
        <p:nvCxnSpPr>
          <p:cNvPr id="2230" name="Google Shape;2230;p18"/>
          <p:cNvCxnSpPr/>
          <p:nvPr/>
        </p:nvCxnSpPr>
        <p:spPr>
          <a:xfrm>
            <a:off x="3405375" y="1045775"/>
            <a:ext cx="2393100" cy="0"/>
          </a:xfrm>
          <a:prstGeom prst="straightConnector1">
            <a:avLst/>
          </a:prstGeom>
          <a:noFill/>
          <a:ln cap="flat" cmpd="sng" w="28575">
            <a:solidFill>
              <a:schemeClr val="accent1"/>
            </a:solidFill>
            <a:prstDash val="solid"/>
            <a:round/>
            <a:headEnd len="sm" w="sm" type="none"/>
            <a:tailEnd len="sm" w="sm" type="none"/>
          </a:ln>
        </p:spPr>
      </p:cxnSp>
      <p:grpSp>
        <p:nvGrpSpPr>
          <p:cNvPr id="2231" name="Google Shape;2231;p18"/>
          <p:cNvGrpSpPr/>
          <p:nvPr/>
        </p:nvGrpSpPr>
        <p:grpSpPr>
          <a:xfrm>
            <a:off x="2066877" y="1228944"/>
            <a:ext cx="3112502" cy="3802056"/>
            <a:chOff x="556477" y="747119"/>
            <a:chExt cx="3112502" cy="3802056"/>
          </a:xfrm>
        </p:grpSpPr>
        <p:sp>
          <p:nvSpPr>
            <p:cNvPr id="2232" name="Google Shape;2232;p18"/>
            <p:cNvSpPr/>
            <p:nvPr/>
          </p:nvSpPr>
          <p:spPr>
            <a:xfrm>
              <a:off x="729221" y="927783"/>
              <a:ext cx="1489469" cy="1946947"/>
            </a:xfrm>
            <a:custGeom>
              <a:rect b="b" l="l" r="r" t="t"/>
              <a:pathLst>
                <a:path extrusionOk="0" h="89866" w="68750">
                  <a:moveTo>
                    <a:pt x="66948" y="1802"/>
                  </a:moveTo>
                  <a:lnTo>
                    <a:pt x="66948" y="88030"/>
                  </a:lnTo>
                  <a:lnTo>
                    <a:pt x="1835" y="88030"/>
                  </a:lnTo>
                  <a:lnTo>
                    <a:pt x="1835" y="1802"/>
                  </a:lnTo>
                  <a:close/>
                  <a:moveTo>
                    <a:pt x="0" y="1"/>
                  </a:moveTo>
                  <a:lnTo>
                    <a:pt x="0" y="89865"/>
                  </a:lnTo>
                  <a:lnTo>
                    <a:pt x="68749" y="89865"/>
                  </a:lnTo>
                  <a:lnTo>
                    <a:pt x="68749"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18"/>
            <p:cNvSpPr/>
            <p:nvPr/>
          </p:nvSpPr>
          <p:spPr>
            <a:xfrm>
              <a:off x="1469969" y="976941"/>
              <a:ext cx="39040" cy="1877554"/>
            </a:xfrm>
            <a:custGeom>
              <a:rect b="b" l="l" r="r" t="t"/>
              <a:pathLst>
                <a:path extrusionOk="0" h="86663" w="1802">
                  <a:moveTo>
                    <a:pt x="0" y="0"/>
                  </a:moveTo>
                  <a:lnTo>
                    <a:pt x="0" y="86662"/>
                  </a:lnTo>
                  <a:lnTo>
                    <a:pt x="1802" y="86662"/>
                  </a:lnTo>
                  <a:lnTo>
                    <a:pt x="180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18"/>
            <p:cNvSpPr/>
            <p:nvPr/>
          </p:nvSpPr>
          <p:spPr>
            <a:xfrm>
              <a:off x="693799" y="1007294"/>
              <a:ext cx="1561028" cy="54942"/>
            </a:xfrm>
            <a:custGeom>
              <a:rect b="b" l="l" r="r" t="t"/>
              <a:pathLst>
                <a:path extrusionOk="0" h="2536" w="72053">
                  <a:moveTo>
                    <a:pt x="1" y="0"/>
                  </a:moveTo>
                  <a:lnTo>
                    <a:pt x="1" y="2535"/>
                  </a:lnTo>
                  <a:lnTo>
                    <a:pt x="72052" y="2535"/>
                  </a:lnTo>
                  <a:lnTo>
                    <a:pt x="7205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18"/>
            <p:cNvSpPr/>
            <p:nvPr/>
          </p:nvSpPr>
          <p:spPr>
            <a:xfrm>
              <a:off x="693799" y="1068714"/>
              <a:ext cx="1561028" cy="54942"/>
            </a:xfrm>
            <a:custGeom>
              <a:rect b="b" l="l" r="r" t="t"/>
              <a:pathLst>
                <a:path extrusionOk="0" h="2536" w="72053">
                  <a:moveTo>
                    <a:pt x="1" y="0"/>
                  </a:moveTo>
                  <a:lnTo>
                    <a:pt x="1" y="2536"/>
                  </a:lnTo>
                  <a:lnTo>
                    <a:pt x="72052" y="2536"/>
                  </a:lnTo>
                  <a:lnTo>
                    <a:pt x="7205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18"/>
            <p:cNvSpPr/>
            <p:nvPr/>
          </p:nvSpPr>
          <p:spPr>
            <a:xfrm>
              <a:off x="693799" y="1130134"/>
              <a:ext cx="1561028" cy="54942"/>
            </a:xfrm>
            <a:custGeom>
              <a:rect b="b" l="l" r="r" t="t"/>
              <a:pathLst>
                <a:path extrusionOk="0" h="2536" w="72053">
                  <a:moveTo>
                    <a:pt x="1" y="1"/>
                  </a:moveTo>
                  <a:lnTo>
                    <a:pt x="1" y="2536"/>
                  </a:lnTo>
                  <a:lnTo>
                    <a:pt x="72052" y="2536"/>
                  </a:lnTo>
                  <a:lnTo>
                    <a:pt x="72052"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18"/>
            <p:cNvSpPr/>
            <p:nvPr/>
          </p:nvSpPr>
          <p:spPr>
            <a:xfrm>
              <a:off x="693799" y="1191576"/>
              <a:ext cx="1561028" cy="54942"/>
            </a:xfrm>
            <a:custGeom>
              <a:rect b="b" l="l" r="r" t="t"/>
              <a:pathLst>
                <a:path extrusionOk="0" h="2536" w="72053">
                  <a:moveTo>
                    <a:pt x="1" y="0"/>
                  </a:moveTo>
                  <a:lnTo>
                    <a:pt x="1" y="2535"/>
                  </a:lnTo>
                  <a:lnTo>
                    <a:pt x="72052" y="2535"/>
                  </a:lnTo>
                  <a:lnTo>
                    <a:pt x="7205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18"/>
            <p:cNvSpPr/>
            <p:nvPr/>
          </p:nvSpPr>
          <p:spPr>
            <a:xfrm>
              <a:off x="693799" y="1252996"/>
              <a:ext cx="1561028" cy="54942"/>
            </a:xfrm>
            <a:custGeom>
              <a:rect b="b" l="l" r="r" t="t"/>
              <a:pathLst>
                <a:path extrusionOk="0" h="2536" w="72053">
                  <a:moveTo>
                    <a:pt x="1" y="1"/>
                  </a:moveTo>
                  <a:lnTo>
                    <a:pt x="1" y="2536"/>
                  </a:lnTo>
                  <a:lnTo>
                    <a:pt x="72052" y="2536"/>
                  </a:lnTo>
                  <a:lnTo>
                    <a:pt x="72052"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18"/>
            <p:cNvSpPr/>
            <p:nvPr/>
          </p:nvSpPr>
          <p:spPr>
            <a:xfrm>
              <a:off x="693799" y="1315153"/>
              <a:ext cx="1561028" cy="54227"/>
            </a:xfrm>
            <a:custGeom>
              <a:rect b="b" l="l" r="r" t="t"/>
              <a:pathLst>
                <a:path extrusionOk="0" h="2503" w="72053">
                  <a:moveTo>
                    <a:pt x="1" y="0"/>
                  </a:moveTo>
                  <a:lnTo>
                    <a:pt x="1" y="2502"/>
                  </a:lnTo>
                  <a:lnTo>
                    <a:pt x="72052" y="2502"/>
                  </a:lnTo>
                  <a:lnTo>
                    <a:pt x="7205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18"/>
            <p:cNvSpPr/>
            <p:nvPr/>
          </p:nvSpPr>
          <p:spPr>
            <a:xfrm>
              <a:off x="693799" y="1376574"/>
              <a:ext cx="1561028" cy="54227"/>
            </a:xfrm>
            <a:custGeom>
              <a:rect b="b" l="l" r="r" t="t"/>
              <a:pathLst>
                <a:path extrusionOk="0" h="2503" w="72053">
                  <a:moveTo>
                    <a:pt x="1" y="1"/>
                  </a:moveTo>
                  <a:lnTo>
                    <a:pt x="1" y="2502"/>
                  </a:lnTo>
                  <a:lnTo>
                    <a:pt x="72052" y="2502"/>
                  </a:lnTo>
                  <a:lnTo>
                    <a:pt x="72052"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18"/>
            <p:cNvSpPr/>
            <p:nvPr/>
          </p:nvSpPr>
          <p:spPr>
            <a:xfrm>
              <a:off x="693799" y="1437994"/>
              <a:ext cx="1561028" cy="54227"/>
            </a:xfrm>
            <a:custGeom>
              <a:rect b="b" l="l" r="r" t="t"/>
              <a:pathLst>
                <a:path extrusionOk="0" h="2503" w="72053">
                  <a:moveTo>
                    <a:pt x="1" y="1"/>
                  </a:moveTo>
                  <a:lnTo>
                    <a:pt x="1" y="2503"/>
                  </a:lnTo>
                  <a:lnTo>
                    <a:pt x="72052" y="2503"/>
                  </a:lnTo>
                  <a:lnTo>
                    <a:pt x="72052"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18"/>
            <p:cNvSpPr/>
            <p:nvPr/>
          </p:nvSpPr>
          <p:spPr>
            <a:xfrm>
              <a:off x="693799" y="1499436"/>
              <a:ext cx="1561028" cy="54942"/>
            </a:xfrm>
            <a:custGeom>
              <a:rect b="b" l="l" r="r" t="t"/>
              <a:pathLst>
                <a:path extrusionOk="0" h="2536" w="72053">
                  <a:moveTo>
                    <a:pt x="1" y="0"/>
                  </a:moveTo>
                  <a:lnTo>
                    <a:pt x="1" y="2535"/>
                  </a:lnTo>
                  <a:lnTo>
                    <a:pt x="72052" y="2535"/>
                  </a:lnTo>
                  <a:lnTo>
                    <a:pt x="7205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18"/>
            <p:cNvSpPr/>
            <p:nvPr/>
          </p:nvSpPr>
          <p:spPr>
            <a:xfrm>
              <a:off x="810162" y="995725"/>
              <a:ext cx="10139" cy="1261098"/>
            </a:xfrm>
            <a:custGeom>
              <a:rect b="b" l="l" r="r" t="t"/>
              <a:pathLst>
                <a:path extrusionOk="0" h="58209" w="468">
                  <a:moveTo>
                    <a:pt x="0" y="0"/>
                  </a:moveTo>
                  <a:lnTo>
                    <a:pt x="0" y="58209"/>
                  </a:lnTo>
                  <a:lnTo>
                    <a:pt x="467" y="58209"/>
                  </a:lnTo>
                  <a:lnTo>
                    <a:pt x="467"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18"/>
            <p:cNvSpPr/>
            <p:nvPr/>
          </p:nvSpPr>
          <p:spPr>
            <a:xfrm>
              <a:off x="797878" y="2252468"/>
              <a:ext cx="34707" cy="49894"/>
            </a:xfrm>
            <a:custGeom>
              <a:rect b="b" l="l" r="r" t="t"/>
              <a:pathLst>
                <a:path extrusionOk="0" h="2303" w="1602">
                  <a:moveTo>
                    <a:pt x="401" y="1"/>
                  </a:moveTo>
                  <a:lnTo>
                    <a:pt x="0" y="2302"/>
                  </a:lnTo>
                  <a:lnTo>
                    <a:pt x="1601" y="2302"/>
                  </a:lnTo>
                  <a:lnTo>
                    <a:pt x="1201"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18"/>
            <p:cNvSpPr/>
            <p:nvPr/>
          </p:nvSpPr>
          <p:spPr>
            <a:xfrm>
              <a:off x="774739" y="995725"/>
              <a:ext cx="10139" cy="1824063"/>
            </a:xfrm>
            <a:custGeom>
              <a:rect b="b" l="l" r="r" t="t"/>
              <a:pathLst>
                <a:path extrusionOk="0" h="84194" w="468">
                  <a:moveTo>
                    <a:pt x="1" y="0"/>
                  </a:moveTo>
                  <a:lnTo>
                    <a:pt x="1" y="84194"/>
                  </a:lnTo>
                  <a:lnTo>
                    <a:pt x="468" y="84194"/>
                  </a:lnTo>
                  <a:lnTo>
                    <a:pt x="468"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18"/>
            <p:cNvSpPr/>
            <p:nvPr/>
          </p:nvSpPr>
          <p:spPr>
            <a:xfrm>
              <a:off x="762455" y="2806767"/>
              <a:ext cx="34707" cy="49894"/>
            </a:xfrm>
            <a:custGeom>
              <a:rect b="b" l="l" r="r" t="t"/>
              <a:pathLst>
                <a:path extrusionOk="0" h="2303" w="1602">
                  <a:moveTo>
                    <a:pt x="401" y="1"/>
                  </a:moveTo>
                  <a:lnTo>
                    <a:pt x="1" y="2302"/>
                  </a:lnTo>
                  <a:lnTo>
                    <a:pt x="1602" y="2302"/>
                  </a:lnTo>
                  <a:lnTo>
                    <a:pt x="1202"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18"/>
            <p:cNvSpPr/>
            <p:nvPr/>
          </p:nvSpPr>
          <p:spPr>
            <a:xfrm>
              <a:off x="633094" y="919832"/>
              <a:ext cx="1682439" cy="114933"/>
            </a:xfrm>
            <a:custGeom>
              <a:rect b="b" l="l" r="r" t="t"/>
              <a:pathLst>
                <a:path extrusionOk="0" h="5305" w="77657">
                  <a:moveTo>
                    <a:pt x="1" y="1"/>
                  </a:moveTo>
                  <a:lnTo>
                    <a:pt x="1" y="5305"/>
                  </a:lnTo>
                  <a:lnTo>
                    <a:pt x="77656" y="5305"/>
                  </a:lnTo>
                  <a:lnTo>
                    <a:pt x="77656" y="1"/>
                  </a:lnTo>
                  <a:close/>
                </a:path>
              </a:pathLst>
            </a:custGeom>
            <a:solidFill>
              <a:srgbClr val="DBDB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18"/>
            <p:cNvSpPr/>
            <p:nvPr/>
          </p:nvSpPr>
          <p:spPr>
            <a:xfrm>
              <a:off x="755241" y="3347330"/>
              <a:ext cx="239225" cy="101197"/>
            </a:xfrm>
            <a:custGeom>
              <a:rect b="b" l="l" r="r" t="t"/>
              <a:pathLst>
                <a:path extrusionOk="0" h="4671" w="11042">
                  <a:moveTo>
                    <a:pt x="0" y="1"/>
                  </a:moveTo>
                  <a:lnTo>
                    <a:pt x="0" y="4671"/>
                  </a:lnTo>
                  <a:lnTo>
                    <a:pt x="11041" y="4671"/>
                  </a:lnTo>
                  <a:lnTo>
                    <a:pt x="11041"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18"/>
            <p:cNvSpPr/>
            <p:nvPr/>
          </p:nvSpPr>
          <p:spPr>
            <a:xfrm>
              <a:off x="621546" y="747119"/>
              <a:ext cx="239225" cy="100482"/>
            </a:xfrm>
            <a:custGeom>
              <a:rect b="b" l="l" r="r" t="t"/>
              <a:pathLst>
                <a:path extrusionOk="0" h="4638" w="11042">
                  <a:moveTo>
                    <a:pt x="0" y="0"/>
                  </a:moveTo>
                  <a:lnTo>
                    <a:pt x="0" y="4637"/>
                  </a:lnTo>
                  <a:lnTo>
                    <a:pt x="11041" y="4637"/>
                  </a:lnTo>
                  <a:lnTo>
                    <a:pt x="11041"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18"/>
            <p:cNvSpPr/>
            <p:nvPr/>
          </p:nvSpPr>
          <p:spPr>
            <a:xfrm>
              <a:off x="2571331" y="1398260"/>
              <a:ext cx="239225" cy="101197"/>
            </a:xfrm>
            <a:custGeom>
              <a:rect b="b" l="l" r="r" t="t"/>
              <a:pathLst>
                <a:path extrusionOk="0" h="4671" w="11042">
                  <a:moveTo>
                    <a:pt x="1" y="0"/>
                  </a:moveTo>
                  <a:lnTo>
                    <a:pt x="1" y="4670"/>
                  </a:lnTo>
                  <a:lnTo>
                    <a:pt x="11042" y="4670"/>
                  </a:lnTo>
                  <a:lnTo>
                    <a:pt x="1104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18"/>
            <p:cNvSpPr/>
            <p:nvPr/>
          </p:nvSpPr>
          <p:spPr>
            <a:xfrm>
              <a:off x="2437636" y="1271065"/>
              <a:ext cx="239225" cy="101197"/>
            </a:xfrm>
            <a:custGeom>
              <a:rect b="b" l="l" r="r" t="t"/>
              <a:pathLst>
                <a:path extrusionOk="0" h="4671" w="11042">
                  <a:moveTo>
                    <a:pt x="1" y="0"/>
                  </a:moveTo>
                  <a:lnTo>
                    <a:pt x="1" y="4670"/>
                  </a:lnTo>
                  <a:lnTo>
                    <a:pt x="11042" y="4670"/>
                  </a:lnTo>
                  <a:lnTo>
                    <a:pt x="1104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18"/>
            <p:cNvSpPr/>
            <p:nvPr/>
          </p:nvSpPr>
          <p:spPr>
            <a:xfrm>
              <a:off x="556477" y="3987655"/>
              <a:ext cx="3045887" cy="12900"/>
            </a:xfrm>
            <a:custGeom>
              <a:rect b="b" l="l" r="r" t="t"/>
              <a:pathLst>
                <a:path extrusionOk="0" h="401" w="177862">
                  <a:moveTo>
                    <a:pt x="88931" y="0"/>
                  </a:moveTo>
                  <a:lnTo>
                    <a:pt x="44466" y="67"/>
                  </a:lnTo>
                  <a:lnTo>
                    <a:pt x="22217" y="100"/>
                  </a:lnTo>
                  <a:lnTo>
                    <a:pt x="1" y="200"/>
                  </a:lnTo>
                  <a:lnTo>
                    <a:pt x="22217" y="300"/>
                  </a:lnTo>
                  <a:lnTo>
                    <a:pt x="44466" y="334"/>
                  </a:lnTo>
                  <a:lnTo>
                    <a:pt x="88931" y="401"/>
                  </a:lnTo>
                  <a:lnTo>
                    <a:pt x="133396" y="334"/>
                  </a:lnTo>
                  <a:lnTo>
                    <a:pt x="155645" y="300"/>
                  </a:lnTo>
                  <a:lnTo>
                    <a:pt x="177861" y="200"/>
                  </a:lnTo>
                  <a:lnTo>
                    <a:pt x="155645" y="100"/>
                  </a:lnTo>
                  <a:lnTo>
                    <a:pt x="133396" y="67"/>
                  </a:lnTo>
                  <a:lnTo>
                    <a:pt x="88931"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18"/>
            <p:cNvSpPr/>
            <p:nvPr/>
          </p:nvSpPr>
          <p:spPr>
            <a:xfrm>
              <a:off x="556486" y="4197205"/>
              <a:ext cx="2266354" cy="351970"/>
            </a:xfrm>
            <a:custGeom>
              <a:rect b="b" l="l" r="r" t="t"/>
              <a:pathLst>
                <a:path extrusionOk="0" h="16246" w="104609">
                  <a:moveTo>
                    <a:pt x="52305" y="1"/>
                  </a:moveTo>
                  <a:cubicBezTo>
                    <a:pt x="23418" y="1"/>
                    <a:pt x="1" y="3637"/>
                    <a:pt x="1" y="8107"/>
                  </a:cubicBezTo>
                  <a:cubicBezTo>
                    <a:pt x="1" y="12610"/>
                    <a:pt x="23418" y="16246"/>
                    <a:pt x="52305" y="16246"/>
                  </a:cubicBezTo>
                  <a:cubicBezTo>
                    <a:pt x="81192" y="16246"/>
                    <a:pt x="104609" y="12610"/>
                    <a:pt x="104609" y="8107"/>
                  </a:cubicBezTo>
                  <a:cubicBezTo>
                    <a:pt x="104609" y="3637"/>
                    <a:pt x="81192" y="1"/>
                    <a:pt x="52305" y="1"/>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18"/>
            <p:cNvSpPr/>
            <p:nvPr/>
          </p:nvSpPr>
          <p:spPr>
            <a:xfrm>
              <a:off x="1350183" y="1943330"/>
              <a:ext cx="528279" cy="400564"/>
            </a:xfrm>
            <a:custGeom>
              <a:rect b="b" l="l" r="r" t="t"/>
              <a:pathLst>
                <a:path extrusionOk="0" h="18489" w="24384">
                  <a:moveTo>
                    <a:pt x="918" y="1"/>
                  </a:moveTo>
                  <a:cubicBezTo>
                    <a:pt x="167" y="1"/>
                    <a:pt x="0" y="1035"/>
                    <a:pt x="159" y="2161"/>
                  </a:cubicBezTo>
                  <a:cubicBezTo>
                    <a:pt x="759" y="6764"/>
                    <a:pt x="4195" y="17705"/>
                    <a:pt x="6764" y="18406"/>
                  </a:cubicBezTo>
                  <a:cubicBezTo>
                    <a:pt x="6975" y="18462"/>
                    <a:pt x="7251" y="18489"/>
                    <a:pt x="7579" y="18489"/>
                  </a:cubicBezTo>
                  <a:cubicBezTo>
                    <a:pt x="10933" y="18489"/>
                    <a:pt x="19758" y="15720"/>
                    <a:pt x="20974" y="13836"/>
                  </a:cubicBezTo>
                  <a:cubicBezTo>
                    <a:pt x="21687" y="12766"/>
                    <a:pt x="24383" y="3069"/>
                    <a:pt x="23374" y="3069"/>
                  </a:cubicBezTo>
                  <a:cubicBezTo>
                    <a:pt x="23344" y="3069"/>
                    <a:pt x="23311" y="3078"/>
                    <a:pt x="23275" y="3095"/>
                  </a:cubicBezTo>
                  <a:cubicBezTo>
                    <a:pt x="21688" y="3889"/>
                    <a:pt x="9996" y="9768"/>
                    <a:pt x="9314" y="9768"/>
                  </a:cubicBezTo>
                  <a:cubicBezTo>
                    <a:pt x="9308" y="9768"/>
                    <a:pt x="9303" y="9767"/>
                    <a:pt x="9299" y="9766"/>
                  </a:cubicBezTo>
                  <a:cubicBezTo>
                    <a:pt x="8265" y="9499"/>
                    <a:pt x="6263" y="5430"/>
                    <a:pt x="4529" y="3162"/>
                  </a:cubicBezTo>
                  <a:cubicBezTo>
                    <a:pt x="2732" y="829"/>
                    <a:pt x="1591" y="1"/>
                    <a:pt x="918" y="1"/>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18"/>
            <p:cNvSpPr/>
            <p:nvPr/>
          </p:nvSpPr>
          <p:spPr>
            <a:xfrm>
              <a:off x="1344529" y="1931718"/>
              <a:ext cx="163766" cy="264400"/>
            </a:xfrm>
            <a:custGeom>
              <a:rect b="b" l="l" r="r" t="t"/>
              <a:pathLst>
                <a:path extrusionOk="0" h="12204" w="7559">
                  <a:moveTo>
                    <a:pt x="984" y="1"/>
                  </a:moveTo>
                  <a:cubicBezTo>
                    <a:pt x="308" y="1"/>
                    <a:pt x="0" y="704"/>
                    <a:pt x="86" y="1896"/>
                  </a:cubicBezTo>
                  <a:cubicBezTo>
                    <a:pt x="286" y="5165"/>
                    <a:pt x="2188" y="12204"/>
                    <a:pt x="2188" y="12204"/>
                  </a:cubicBezTo>
                  <a:lnTo>
                    <a:pt x="7558" y="7267"/>
                  </a:lnTo>
                  <a:cubicBezTo>
                    <a:pt x="4378" y="2064"/>
                    <a:pt x="2142" y="1"/>
                    <a:pt x="98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18"/>
            <p:cNvSpPr/>
            <p:nvPr/>
          </p:nvSpPr>
          <p:spPr>
            <a:xfrm>
              <a:off x="656232" y="2933247"/>
              <a:ext cx="375086" cy="293322"/>
            </a:xfrm>
            <a:custGeom>
              <a:rect b="b" l="l" r="r" t="t"/>
              <a:pathLst>
                <a:path extrusionOk="0" h="13539" w="17313">
                  <a:moveTo>
                    <a:pt x="7072" y="0"/>
                  </a:moveTo>
                  <a:cubicBezTo>
                    <a:pt x="7072" y="0"/>
                    <a:pt x="0" y="7972"/>
                    <a:pt x="5838" y="12342"/>
                  </a:cubicBezTo>
                  <a:cubicBezTo>
                    <a:pt x="6971" y="13195"/>
                    <a:pt x="8099" y="13539"/>
                    <a:pt x="9181" y="13539"/>
                  </a:cubicBezTo>
                  <a:cubicBezTo>
                    <a:pt x="13640" y="13539"/>
                    <a:pt x="17313" y="7706"/>
                    <a:pt x="17313" y="7706"/>
                  </a:cubicBezTo>
                  <a:lnTo>
                    <a:pt x="7072" y="0"/>
                  </a:lnTo>
                  <a:close/>
                </a:path>
              </a:pathLst>
            </a:custGeom>
            <a:solidFill>
              <a:srgbClr val="DD6A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18"/>
            <p:cNvSpPr/>
            <p:nvPr/>
          </p:nvSpPr>
          <p:spPr>
            <a:xfrm>
              <a:off x="803662" y="1644700"/>
              <a:ext cx="1196060" cy="1462734"/>
            </a:xfrm>
            <a:custGeom>
              <a:rect b="b" l="l" r="r" t="t"/>
              <a:pathLst>
                <a:path extrusionOk="0" h="67516" w="55207">
                  <a:moveTo>
                    <a:pt x="44932" y="0"/>
                  </a:moveTo>
                  <a:lnTo>
                    <a:pt x="0" y="59810"/>
                  </a:lnTo>
                  <a:lnTo>
                    <a:pt x="10274" y="67515"/>
                  </a:lnTo>
                  <a:lnTo>
                    <a:pt x="55206" y="7706"/>
                  </a:lnTo>
                  <a:lnTo>
                    <a:pt x="44932" y="0"/>
                  </a:ln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18"/>
            <p:cNvSpPr/>
            <p:nvPr/>
          </p:nvSpPr>
          <p:spPr>
            <a:xfrm>
              <a:off x="803662" y="1644700"/>
              <a:ext cx="1196060" cy="1462734"/>
            </a:xfrm>
            <a:custGeom>
              <a:rect b="b" l="l" r="r" t="t"/>
              <a:pathLst>
                <a:path extrusionOk="0" h="67516" w="55207">
                  <a:moveTo>
                    <a:pt x="44932" y="0"/>
                  </a:moveTo>
                  <a:lnTo>
                    <a:pt x="0" y="59810"/>
                  </a:lnTo>
                  <a:lnTo>
                    <a:pt x="10274" y="67515"/>
                  </a:lnTo>
                  <a:lnTo>
                    <a:pt x="55206" y="7706"/>
                  </a:lnTo>
                  <a:lnTo>
                    <a:pt x="44932" y="0"/>
                  </a:ln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18"/>
            <p:cNvSpPr/>
            <p:nvPr/>
          </p:nvSpPr>
          <p:spPr>
            <a:xfrm>
              <a:off x="779809" y="2881923"/>
              <a:ext cx="298479" cy="246461"/>
            </a:xfrm>
            <a:custGeom>
              <a:rect b="b" l="l" r="r" t="t"/>
              <a:pathLst>
                <a:path extrusionOk="0" h="11376" w="13777">
                  <a:moveTo>
                    <a:pt x="1802" y="1"/>
                  </a:moveTo>
                  <a:lnTo>
                    <a:pt x="0" y="2369"/>
                  </a:lnTo>
                  <a:lnTo>
                    <a:pt x="11976" y="11375"/>
                  </a:lnTo>
                  <a:lnTo>
                    <a:pt x="13777" y="9007"/>
                  </a:lnTo>
                  <a:lnTo>
                    <a:pt x="1802"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18"/>
            <p:cNvSpPr/>
            <p:nvPr/>
          </p:nvSpPr>
          <p:spPr>
            <a:xfrm>
              <a:off x="822446" y="2824836"/>
              <a:ext cx="298479" cy="246461"/>
            </a:xfrm>
            <a:custGeom>
              <a:rect b="b" l="l" r="r" t="t"/>
              <a:pathLst>
                <a:path extrusionOk="0" h="11376" w="13777">
                  <a:moveTo>
                    <a:pt x="1802" y="0"/>
                  </a:moveTo>
                  <a:lnTo>
                    <a:pt x="0" y="2402"/>
                  </a:lnTo>
                  <a:lnTo>
                    <a:pt x="11976" y="11375"/>
                  </a:lnTo>
                  <a:lnTo>
                    <a:pt x="13777" y="9007"/>
                  </a:lnTo>
                  <a:lnTo>
                    <a:pt x="1802"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18"/>
            <p:cNvSpPr/>
            <p:nvPr/>
          </p:nvSpPr>
          <p:spPr>
            <a:xfrm>
              <a:off x="1775662" y="1515338"/>
              <a:ext cx="272481" cy="312214"/>
            </a:xfrm>
            <a:custGeom>
              <a:rect b="b" l="l" r="r" t="t"/>
              <a:pathLst>
                <a:path extrusionOk="0" h="14411" w="12577">
                  <a:moveTo>
                    <a:pt x="12576" y="0"/>
                  </a:moveTo>
                  <a:lnTo>
                    <a:pt x="9474" y="1501"/>
                  </a:lnTo>
                  <a:lnTo>
                    <a:pt x="67" y="5971"/>
                  </a:lnTo>
                  <a:cubicBezTo>
                    <a:pt x="101" y="6004"/>
                    <a:pt x="0" y="8239"/>
                    <a:pt x="0" y="8239"/>
                  </a:cubicBezTo>
                  <a:lnTo>
                    <a:pt x="2135" y="7506"/>
                  </a:lnTo>
                  <a:lnTo>
                    <a:pt x="2135" y="7506"/>
                  </a:lnTo>
                  <a:cubicBezTo>
                    <a:pt x="2135" y="7572"/>
                    <a:pt x="2069" y="9774"/>
                    <a:pt x="2069" y="9774"/>
                  </a:cubicBezTo>
                  <a:lnTo>
                    <a:pt x="4203" y="9073"/>
                  </a:lnTo>
                  <a:lnTo>
                    <a:pt x="4203" y="9073"/>
                  </a:lnTo>
                  <a:cubicBezTo>
                    <a:pt x="4203" y="9107"/>
                    <a:pt x="4103" y="11342"/>
                    <a:pt x="4103" y="11342"/>
                  </a:cubicBezTo>
                  <a:lnTo>
                    <a:pt x="6238" y="10608"/>
                  </a:lnTo>
                  <a:lnTo>
                    <a:pt x="6238" y="10608"/>
                  </a:lnTo>
                  <a:cubicBezTo>
                    <a:pt x="6272" y="10641"/>
                    <a:pt x="6138" y="12843"/>
                    <a:pt x="6138" y="12843"/>
                  </a:cubicBezTo>
                  <a:lnTo>
                    <a:pt x="8306" y="12142"/>
                  </a:lnTo>
                  <a:lnTo>
                    <a:pt x="8306" y="12142"/>
                  </a:lnTo>
                  <a:cubicBezTo>
                    <a:pt x="8306" y="12176"/>
                    <a:pt x="8206" y="14411"/>
                    <a:pt x="8206" y="14411"/>
                  </a:cubicBezTo>
                  <a:lnTo>
                    <a:pt x="10375" y="13710"/>
                  </a:lnTo>
                  <a:lnTo>
                    <a:pt x="12042" y="3403"/>
                  </a:lnTo>
                  <a:lnTo>
                    <a:pt x="12576"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18"/>
            <p:cNvSpPr/>
            <p:nvPr/>
          </p:nvSpPr>
          <p:spPr>
            <a:xfrm>
              <a:off x="1980895" y="1515338"/>
              <a:ext cx="67248" cy="73726"/>
            </a:xfrm>
            <a:custGeom>
              <a:rect b="b" l="l" r="r" t="t"/>
              <a:pathLst>
                <a:path extrusionOk="0" h="3403" w="3104">
                  <a:moveTo>
                    <a:pt x="3103" y="0"/>
                  </a:moveTo>
                  <a:lnTo>
                    <a:pt x="1" y="1501"/>
                  </a:lnTo>
                  <a:lnTo>
                    <a:pt x="2569" y="3403"/>
                  </a:lnTo>
                  <a:lnTo>
                    <a:pt x="3103"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18"/>
            <p:cNvSpPr/>
            <p:nvPr/>
          </p:nvSpPr>
          <p:spPr>
            <a:xfrm>
              <a:off x="1122354" y="1883188"/>
              <a:ext cx="740770" cy="986472"/>
            </a:xfrm>
            <a:custGeom>
              <a:rect b="b" l="l" r="r" t="t"/>
              <a:pathLst>
                <a:path extrusionOk="0" h="45533" w="34192">
                  <a:moveTo>
                    <a:pt x="34192" y="0"/>
                  </a:moveTo>
                  <a:lnTo>
                    <a:pt x="29855" y="5637"/>
                  </a:lnTo>
                  <a:lnTo>
                    <a:pt x="25552" y="11275"/>
                  </a:lnTo>
                  <a:lnTo>
                    <a:pt x="16946" y="22650"/>
                  </a:lnTo>
                  <a:lnTo>
                    <a:pt x="8407" y="34058"/>
                  </a:lnTo>
                  <a:cubicBezTo>
                    <a:pt x="5605" y="37860"/>
                    <a:pt x="2769" y="41697"/>
                    <a:pt x="1" y="45533"/>
                  </a:cubicBezTo>
                  <a:cubicBezTo>
                    <a:pt x="2903" y="41763"/>
                    <a:pt x="5805" y="38027"/>
                    <a:pt x="8673" y="34258"/>
                  </a:cubicBezTo>
                  <a:lnTo>
                    <a:pt x="17280" y="22883"/>
                  </a:lnTo>
                  <a:lnTo>
                    <a:pt x="25786" y="11475"/>
                  </a:lnTo>
                  <a:lnTo>
                    <a:pt x="30022" y="5771"/>
                  </a:lnTo>
                  <a:lnTo>
                    <a:pt x="3419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18"/>
            <p:cNvSpPr/>
            <p:nvPr/>
          </p:nvSpPr>
          <p:spPr>
            <a:xfrm>
              <a:off x="1060197" y="1844148"/>
              <a:ext cx="741506" cy="986494"/>
            </a:xfrm>
            <a:custGeom>
              <a:rect b="b" l="l" r="r" t="t"/>
              <a:pathLst>
                <a:path extrusionOk="0" h="45534" w="34226">
                  <a:moveTo>
                    <a:pt x="34225" y="1"/>
                  </a:moveTo>
                  <a:lnTo>
                    <a:pt x="29856" y="5638"/>
                  </a:lnTo>
                  <a:lnTo>
                    <a:pt x="25552" y="11275"/>
                  </a:lnTo>
                  <a:lnTo>
                    <a:pt x="16946" y="22650"/>
                  </a:lnTo>
                  <a:lnTo>
                    <a:pt x="8440" y="34058"/>
                  </a:lnTo>
                  <a:cubicBezTo>
                    <a:pt x="5605" y="37861"/>
                    <a:pt x="2803" y="41697"/>
                    <a:pt x="1" y="45533"/>
                  </a:cubicBezTo>
                  <a:cubicBezTo>
                    <a:pt x="2936" y="41797"/>
                    <a:pt x="5805" y="38028"/>
                    <a:pt x="8707" y="34259"/>
                  </a:cubicBezTo>
                  <a:lnTo>
                    <a:pt x="17280" y="22917"/>
                  </a:lnTo>
                  <a:lnTo>
                    <a:pt x="25786" y="11509"/>
                  </a:lnTo>
                  <a:lnTo>
                    <a:pt x="30022" y="5772"/>
                  </a:lnTo>
                  <a:lnTo>
                    <a:pt x="34225"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18"/>
            <p:cNvSpPr/>
            <p:nvPr/>
          </p:nvSpPr>
          <p:spPr>
            <a:xfrm>
              <a:off x="998777" y="1805129"/>
              <a:ext cx="741485" cy="986494"/>
            </a:xfrm>
            <a:custGeom>
              <a:rect b="b" l="l" r="r" t="t"/>
              <a:pathLst>
                <a:path extrusionOk="0" h="45534" w="34225">
                  <a:moveTo>
                    <a:pt x="34225" y="0"/>
                  </a:moveTo>
                  <a:lnTo>
                    <a:pt x="29855" y="5604"/>
                  </a:lnTo>
                  <a:lnTo>
                    <a:pt x="25519" y="11275"/>
                  </a:lnTo>
                  <a:lnTo>
                    <a:pt x="16946" y="22617"/>
                  </a:lnTo>
                  <a:lnTo>
                    <a:pt x="8407" y="34025"/>
                  </a:lnTo>
                  <a:cubicBezTo>
                    <a:pt x="5605" y="37861"/>
                    <a:pt x="2769" y="41664"/>
                    <a:pt x="1" y="45533"/>
                  </a:cubicBezTo>
                  <a:cubicBezTo>
                    <a:pt x="2903" y="41797"/>
                    <a:pt x="5805" y="38028"/>
                    <a:pt x="8673" y="34258"/>
                  </a:cubicBezTo>
                  <a:lnTo>
                    <a:pt x="17280" y="22883"/>
                  </a:lnTo>
                  <a:lnTo>
                    <a:pt x="25786" y="11475"/>
                  </a:lnTo>
                  <a:lnTo>
                    <a:pt x="30022" y="5738"/>
                  </a:lnTo>
                  <a:lnTo>
                    <a:pt x="34225"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18"/>
            <p:cNvSpPr/>
            <p:nvPr/>
          </p:nvSpPr>
          <p:spPr>
            <a:xfrm>
              <a:off x="1650634" y="1998099"/>
              <a:ext cx="250794" cy="288274"/>
            </a:xfrm>
            <a:custGeom>
              <a:rect b="b" l="l" r="r" t="t"/>
              <a:pathLst>
                <a:path extrusionOk="0" h="13306" w="11576">
                  <a:moveTo>
                    <a:pt x="4190" y="1"/>
                  </a:moveTo>
                  <a:cubicBezTo>
                    <a:pt x="3926" y="1"/>
                    <a:pt x="3683" y="116"/>
                    <a:pt x="3470" y="400"/>
                  </a:cubicBezTo>
                  <a:cubicBezTo>
                    <a:pt x="2769" y="1301"/>
                    <a:pt x="3837" y="2768"/>
                    <a:pt x="3837" y="2768"/>
                  </a:cubicBezTo>
                  <a:cubicBezTo>
                    <a:pt x="3837" y="2768"/>
                    <a:pt x="3079" y="2239"/>
                    <a:pt x="2387" y="2239"/>
                  </a:cubicBezTo>
                  <a:cubicBezTo>
                    <a:pt x="2022" y="2239"/>
                    <a:pt x="1676" y="2386"/>
                    <a:pt x="1468" y="2835"/>
                  </a:cubicBezTo>
                  <a:cubicBezTo>
                    <a:pt x="901" y="4136"/>
                    <a:pt x="2769" y="5570"/>
                    <a:pt x="2769" y="5570"/>
                  </a:cubicBezTo>
                  <a:cubicBezTo>
                    <a:pt x="2769" y="5570"/>
                    <a:pt x="2090" y="5225"/>
                    <a:pt x="1450" y="5225"/>
                  </a:cubicBezTo>
                  <a:cubicBezTo>
                    <a:pt x="1020" y="5225"/>
                    <a:pt x="609" y="5381"/>
                    <a:pt x="434" y="5904"/>
                  </a:cubicBezTo>
                  <a:cubicBezTo>
                    <a:pt x="1" y="7205"/>
                    <a:pt x="1935" y="8639"/>
                    <a:pt x="1935" y="8639"/>
                  </a:cubicBezTo>
                  <a:cubicBezTo>
                    <a:pt x="1935" y="8639"/>
                    <a:pt x="1550" y="8477"/>
                    <a:pt x="1174" y="8477"/>
                  </a:cubicBezTo>
                  <a:cubicBezTo>
                    <a:pt x="808" y="8477"/>
                    <a:pt x="451" y="8631"/>
                    <a:pt x="468" y="9240"/>
                  </a:cubicBezTo>
                  <a:cubicBezTo>
                    <a:pt x="576" y="11404"/>
                    <a:pt x="4723" y="13306"/>
                    <a:pt x="6908" y="13306"/>
                  </a:cubicBezTo>
                  <a:cubicBezTo>
                    <a:pt x="7417" y="13306"/>
                    <a:pt x="7819" y="13203"/>
                    <a:pt x="8040" y="12976"/>
                  </a:cubicBezTo>
                  <a:cubicBezTo>
                    <a:pt x="8607" y="12375"/>
                    <a:pt x="8307" y="11308"/>
                    <a:pt x="8307" y="11308"/>
                  </a:cubicBezTo>
                  <a:cubicBezTo>
                    <a:pt x="8307" y="11308"/>
                    <a:pt x="9274" y="11308"/>
                    <a:pt x="9608" y="10607"/>
                  </a:cubicBezTo>
                  <a:cubicBezTo>
                    <a:pt x="9841" y="10040"/>
                    <a:pt x="9741" y="9407"/>
                    <a:pt x="9341" y="8940"/>
                  </a:cubicBezTo>
                  <a:cubicBezTo>
                    <a:pt x="9341" y="8940"/>
                    <a:pt x="10375" y="8806"/>
                    <a:pt x="10608" y="8306"/>
                  </a:cubicBezTo>
                  <a:cubicBezTo>
                    <a:pt x="11009" y="7272"/>
                    <a:pt x="10108" y="6338"/>
                    <a:pt x="10108" y="6338"/>
                  </a:cubicBezTo>
                  <a:cubicBezTo>
                    <a:pt x="10708" y="6271"/>
                    <a:pt x="11209" y="5837"/>
                    <a:pt x="11309" y="5237"/>
                  </a:cubicBezTo>
                  <a:cubicBezTo>
                    <a:pt x="11576" y="4069"/>
                    <a:pt x="10575" y="1801"/>
                    <a:pt x="10441" y="200"/>
                  </a:cubicBezTo>
                  <a:lnTo>
                    <a:pt x="9541" y="167"/>
                  </a:lnTo>
                  <a:lnTo>
                    <a:pt x="7940" y="2168"/>
                  </a:lnTo>
                  <a:cubicBezTo>
                    <a:pt x="6756" y="2007"/>
                    <a:pt x="5290" y="1"/>
                    <a:pt x="4190" y="1"/>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18"/>
            <p:cNvSpPr/>
            <p:nvPr/>
          </p:nvSpPr>
          <p:spPr>
            <a:xfrm>
              <a:off x="1841416" y="1945605"/>
              <a:ext cx="101826" cy="109603"/>
            </a:xfrm>
            <a:custGeom>
              <a:rect b="b" l="l" r="r" t="t"/>
              <a:pathLst>
                <a:path extrusionOk="0" h="5059" w="4700">
                  <a:moveTo>
                    <a:pt x="3940" y="0"/>
                  </a:moveTo>
                  <a:cubicBezTo>
                    <a:pt x="3095" y="0"/>
                    <a:pt x="1654" y="1007"/>
                    <a:pt x="735" y="2590"/>
                  </a:cubicBezTo>
                  <a:lnTo>
                    <a:pt x="1" y="4724"/>
                  </a:lnTo>
                  <a:lnTo>
                    <a:pt x="2169" y="5058"/>
                  </a:lnTo>
                  <a:cubicBezTo>
                    <a:pt x="2169" y="3557"/>
                    <a:pt x="4404" y="2490"/>
                    <a:pt x="4604" y="1022"/>
                  </a:cubicBezTo>
                  <a:cubicBezTo>
                    <a:pt x="4700" y="316"/>
                    <a:pt x="4413" y="0"/>
                    <a:pt x="3940" y="0"/>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18"/>
            <p:cNvSpPr/>
            <p:nvPr/>
          </p:nvSpPr>
          <p:spPr>
            <a:xfrm>
              <a:off x="1689934" y="2182685"/>
              <a:ext cx="137789" cy="61854"/>
            </a:xfrm>
            <a:custGeom>
              <a:rect b="b" l="l" r="r" t="t"/>
              <a:pathLst>
                <a:path extrusionOk="0" h="2855" w="6360">
                  <a:moveTo>
                    <a:pt x="83" y="1"/>
                  </a:moveTo>
                  <a:cubicBezTo>
                    <a:pt x="34" y="1"/>
                    <a:pt x="1" y="92"/>
                    <a:pt x="55" y="119"/>
                  </a:cubicBezTo>
                  <a:cubicBezTo>
                    <a:pt x="1823" y="1654"/>
                    <a:pt x="4024" y="2588"/>
                    <a:pt x="6359" y="2855"/>
                  </a:cubicBezTo>
                  <a:lnTo>
                    <a:pt x="6359" y="2821"/>
                  </a:lnTo>
                  <a:cubicBezTo>
                    <a:pt x="4158" y="2187"/>
                    <a:pt x="2056" y="1220"/>
                    <a:pt x="121" y="19"/>
                  </a:cubicBezTo>
                  <a:cubicBezTo>
                    <a:pt x="108" y="6"/>
                    <a:pt x="95" y="1"/>
                    <a:pt x="8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18"/>
            <p:cNvSpPr/>
            <p:nvPr/>
          </p:nvSpPr>
          <p:spPr>
            <a:xfrm>
              <a:off x="1707786" y="2116217"/>
              <a:ext cx="146672" cy="77019"/>
            </a:xfrm>
            <a:custGeom>
              <a:rect b="b" l="l" r="r" t="t"/>
              <a:pathLst>
                <a:path extrusionOk="0" h="3555" w="6770">
                  <a:moveTo>
                    <a:pt x="51" y="0"/>
                  </a:moveTo>
                  <a:cubicBezTo>
                    <a:pt x="0" y="0"/>
                    <a:pt x="11" y="98"/>
                    <a:pt x="65" y="152"/>
                  </a:cubicBezTo>
                  <a:cubicBezTo>
                    <a:pt x="1799" y="2053"/>
                    <a:pt x="4201" y="3254"/>
                    <a:pt x="6769" y="3554"/>
                  </a:cubicBezTo>
                  <a:cubicBezTo>
                    <a:pt x="6769" y="3554"/>
                    <a:pt x="6769" y="3521"/>
                    <a:pt x="6769" y="3521"/>
                  </a:cubicBezTo>
                  <a:cubicBezTo>
                    <a:pt x="4668" y="2954"/>
                    <a:pt x="1332" y="1253"/>
                    <a:pt x="98" y="18"/>
                  </a:cubicBezTo>
                  <a:cubicBezTo>
                    <a:pt x="79" y="6"/>
                    <a:pt x="63" y="0"/>
                    <a:pt x="5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18"/>
            <p:cNvSpPr/>
            <p:nvPr/>
          </p:nvSpPr>
          <p:spPr>
            <a:xfrm>
              <a:off x="1730274" y="2053540"/>
              <a:ext cx="137919" cy="82609"/>
            </a:xfrm>
            <a:custGeom>
              <a:rect b="b" l="l" r="r" t="t"/>
              <a:pathLst>
                <a:path extrusionOk="0" h="3813" w="6366">
                  <a:moveTo>
                    <a:pt x="72" y="0"/>
                  </a:moveTo>
                  <a:cubicBezTo>
                    <a:pt x="39" y="0"/>
                    <a:pt x="0" y="49"/>
                    <a:pt x="27" y="76"/>
                  </a:cubicBezTo>
                  <a:cubicBezTo>
                    <a:pt x="661" y="1077"/>
                    <a:pt x="1495" y="1877"/>
                    <a:pt x="2529" y="2444"/>
                  </a:cubicBezTo>
                  <a:cubicBezTo>
                    <a:pt x="3630" y="3078"/>
                    <a:pt x="5098" y="3745"/>
                    <a:pt x="6332" y="3812"/>
                  </a:cubicBezTo>
                  <a:cubicBezTo>
                    <a:pt x="6332" y="3812"/>
                    <a:pt x="6365" y="3779"/>
                    <a:pt x="6332" y="3779"/>
                  </a:cubicBezTo>
                  <a:cubicBezTo>
                    <a:pt x="3963" y="2945"/>
                    <a:pt x="1829" y="1844"/>
                    <a:pt x="94" y="9"/>
                  </a:cubicBezTo>
                  <a:cubicBezTo>
                    <a:pt x="88" y="3"/>
                    <a:pt x="80" y="0"/>
                    <a:pt x="7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18"/>
            <p:cNvSpPr/>
            <p:nvPr/>
          </p:nvSpPr>
          <p:spPr>
            <a:xfrm>
              <a:off x="1318206" y="3864777"/>
              <a:ext cx="565153" cy="497645"/>
            </a:xfrm>
            <a:custGeom>
              <a:rect b="b" l="l" r="r" t="t"/>
              <a:pathLst>
                <a:path extrusionOk="0" h="22970" w="26086">
                  <a:moveTo>
                    <a:pt x="67" y="0"/>
                  </a:moveTo>
                  <a:cubicBezTo>
                    <a:pt x="67" y="0"/>
                    <a:pt x="0" y="4203"/>
                    <a:pt x="34" y="8974"/>
                  </a:cubicBezTo>
                  <a:cubicBezTo>
                    <a:pt x="34" y="10041"/>
                    <a:pt x="67" y="11142"/>
                    <a:pt x="67" y="12209"/>
                  </a:cubicBezTo>
                  <a:cubicBezTo>
                    <a:pt x="100" y="13143"/>
                    <a:pt x="134" y="14011"/>
                    <a:pt x="134" y="14911"/>
                  </a:cubicBezTo>
                  <a:cubicBezTo>
                    <a:pt x="234" y="18914"/>
                    <a:pt x="434" y="22250"/>
                    <a:pt x="768" y="22483"/>
                  </a:cubicBezTo>
                  <a:cubicBezTo>
                    <a:pt x="1312" y="22818"/>
                    <a:pt x="10518" y="22969"/>
                    <a:pt x="17495" y="22969"/>
                  </a:cubicBezTo>
                  <a:cubicBezTo>
                    <a:pt x="21633" y="22969"/>
                    <a:pt x="24987" y="22916"/>
                    <a:pt x="25285" y="22817"/>
                  </a:cubicBezTo>
                  <a:cubicBezTo>
                    <a:pt x="26086" y="22583"/>
                    <a:pt x="25385" y="20248"/>
                    <a:pt x="24518" y="19548"/>
                  </a:cubicBezTo>
                  <a:cubicBezTo>
                    <a:pt x="23651" y="18847"/>
                    <a:pt x="14878" y="14911"/>
                    <a:pt x="14878" y="14911"/>
                  </a:cubicBezTo>
                  <a:lnTo>
                    <a:pt x="14978" y="12209"/>
                  </a:lnTo>
                  <a:lnTo>
                    <a:pt x="14978" y="8974"/>
                  </a:lnTo>
                  <a:lnTo>
                    <a:pt x="14978" y="0"/>
                  </a:ln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18"/>
            <p:cNvSpPr/>
            <p:nvPr/>
          </p:nvSpPr>
          <p:spPr>
            <a:xfrm>
              <a:off x="1318921" y="4059177"/>
              <a:ext cx="564438" cy="303245"/>
            </a:xfrm>
            <a:custGeom>
              <a:rect b="b" l="l" r="r" t="t"/>
              <a:pathLst>
                <a:path extrusionOk="0" h="13997" w="26053">
                  <a:moveTo>
                    <a:pt x="1" y="1"/>
                  </a:moveTo>
                  <a:cubicBezTo>
                    <a:pt x="1" y="1068"/>
                    <a:pt x="34" y="2169"/>
                    <a:pt x="34" y="3236"/>
                  </a:cubicBezTo>
                  <a:cubicBezTo>
                    <a:pt x="67" y="4170"/>
                    <a:pt x="101" y="5038"/>
                    <a:pt x="101" y="5938"/>
                  </a:cubicBezTo>
                  <a:cubicBezTo>
                    <a:pt x="201" y="9941"/>
                    <a:pt x="401" y="13277"/>
                    <a:pt x="735" y="13510"/>
                  </a:cubicBezTo>
                  <a:cubicBezTo>
                    <a:pt x="1279" y="13845"/>
                    <a:pt x="10485" y="13996"/>
                    <a:pt x="17462" y="13996"/>
                  </a:cubicBezTo>
                  <a:cubicBezTo>
                    <a:pt x="21600" y="13996"/>
                    <a:pt x="24954" y="13943"/>
                    <a:pt x="25252" y="13844"/>
                  </a:cubicBezTo>
                  <a:cubicBezTo>
                    <a:pt x="26053" y="13610"/>
                    <a:pt x="25352" y="11275"/>
                    <a:pt x="24485" y="10575"/>
                  </a:cubicBezTo>
                  <a:cubicBezTo>
                    <a:pt x="23618" y="9874"/>
                    <a:pt x="14845" y="5938"/>
                    <a:pt x="14845" y="5938"/>
                  </a:cubicBezTo>
                  <a:lnTo>
                    <a:pt x="14911" y="3236"/>
                  </a:lnTo>
                  <a:lnTo>
                    <a:pt x="14911"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18"/>
            <p:cNvSpPr/>
            <p:nvPr/>
          </p:nvSpPr>
          <p:spPr>
            <a:xfrm>
              <a:off x="1318206" y="4129285"/>
              <a:ext cx="567320" cy="234090"/>
            </a:xfrm>
            <a:custGeom>
              <a:rect b="b" l="l" r="r" t="t"/>
              <a:pathLst>
                <a:path extrusionOk="0" h="10805" w="26186">
                  <a:moveTo>
                    <a:pt x="0" y="0"/>
                  </a:moveTo>
                  <a:cubicBezTo>
                    <a:pt x="100" y="5137"/>
                    <a:pt x="267" y="10041"/>
                    <a:pt x="701" y="10308"/>
                  </a:cubicBezTo>
                  <a:cubicBezTo>
                    <a:pt x="868" y="10408"/>
                    <a:pt x="2002" y="10508"/>
                    <a:pt x="3670" y="10574"/>
                  </a:cubicBezTo>
                  <a:cubicBezTo>
                    <a:pt x="4871" y="10641"/>
                    <a:pt x="6372" y="10675"/>
                    <a:pt x="8006" y="10708"/>
                  </a:cubicBezTo>
                  <a:cubicBezTo>
                    <a:pt x="10874" y="10775"/>
                    <a:pt x="14172" y="10805"/>
                    <a:pt x="17121" y="10805"/>
                  </a:cubicBezTo>
                  <a:cubicBezTo>
                    <a:pt x="21475" y="10805"/>
                    <a:pt x="25067" y="10741"/>
                    <a:pt x="25385" y="10641"/>
                  </a:cubicBezTo>
                  <a:cubicBezTo>
                    <a:pt x="26186" y="10374"/>
                    <a:pt x="25485" y="8073"/>
                    <a:pt x="24585" y="7372"/>
                  </a:cubicBezTo>
                  <a:cubicBezTo>
                    <a:pt x="23684" y="6638"/>
                    <a:pt x="14878" y="2669"/>
                    <a:pt x="14878" y="2669"/>
                  </a:cubicBezTo>
                  <a:lnTo>
                    <a:pt x="14978" y="0"/>
                  </a:ln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18"/>
            <p:cNvSpPr/>
            <p:nvPr/>
          </p:nvSpPr>
          <p:spPr>
            <a:xfrm>
              <a:off x="1356510" y="4338092"/>
              <a:ext cx="505899" cy="5763"/>
            </a:xfrm>
            <a:custGeom>
              <a:rect b="b" l="l" r="r" t="t"/>
              <a:pathLst>
                <a:path extrusionOk="0" h="266" w="23351">
                  <a:moveTo>
                    <a:pt x="9911" y="1"/>
                  </a:moveTo>
                  <a:cubicBezTo>
                    <a:pt x="5679" y="1"/>
                    <a:pt x="1722" y="29"/>
                    <a:pt x="34" y="103"/>
                  </a:cubicBezTo>
                  <a:cubicBezTo>
                    <a:pt x="0" y="103"/>
                    <a:pt x="0" y="136"/>
                    <a:pt x="34" y="136"/>
                  </a:cubicBezTo>
                  <a:cubicBezTo>
                    <a:pt x="1847" y="231"/>
                    <a:pt x="6278" y="265"/>
                    <a:pt x="10855" y="265"/>
                  </a:cubicBezTo>
                  <a:cubicBezTo>
                    <a:pt x="15959" y="265"/>
                    <a:pt x="21244" y="222"/>
                    <a:pt x="23284" y="169"/>
                  </a:cubicBezTo>
                  <a:cubicBezTo>
                    <a:pt x="23350" y="169"/>
                    <a:pt x="23350" y="103"/>
                    <a:pt x="23284" y="103"/>
                  </a:cubicBezTo>
                  <a:cubicBezTo>
                    <a:pt x="21117" y="47"/>
                    <a:pt x="15292" y="1"/>
                    <a:pt x="991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18"/>
            <p:cNvSpPr/>
            <p:nvPr/>
          </p:nvSpPr>
          <p:spPr>
            <a:xfrm>
              <a:off x="1553076" y="4166419"/>
              <a:ext cx="102649" cy="26475"/>
            </a:xfrm>
            <a:custGeom>
              <a:rect b="b" l="l" r="r" t="t"/>
              <a:pathLst>
                <a:path extrusionOk="0" h="1222" w="4738">
                  <a:moveTo>
                    <a:pt x="3353" y="0"/>
                  </a:moveTo>
                  <a:cubicBezTo>
                    <a:pt x="2154" y="0"/>
                    <a:pt x="929" y="334"/>
                    <a:pt x="67" y="1122"/>
                  </a:cubicBezTo>
                  <a:cubicBezTo>
                    <a:pt x="0" y="1188"/>
                    <a:pt x="67" y="1222"/>
                    <a:pt x="134" y="1222"/>
                  </a:cubicBezTo>
                  <a:cubicBezTo>
                    <a:pt x="1568" y="755"/>
                    <a:pt x="3069" y="454"/>
                    <a:pt x="4570" y="321"/>
                  </a:cubicBezTo>
                  <a:cubicBezTo>
                    <a:pt x="4704" y="321"/>
                    <a:pt x="4737" y="121"/>
                    <a:pt x="4604" y="121"/>
                  </a:cubicBezTo>
                  <a:cubicBezTo>
                    <a:pt x="4202" y="42"/>
                    <a:pt x="3779" y="0"/>
                    <a:pt x="335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18"/>
            <p:cNvSpPr/>
            <p:nvPr/>
          </p:nvSpPr>
          <p:spPr>
            <a:xfrm>
              <a:off x="1576929" y="4180870"/>
              <a:ext cx="101912" cy="26475"/>
            </a:xfrm>
            <a:custGeom>
              <a:rect b="b" l="l" r="r" t="t"/>
              <a:pathLst>
                <a:path extrusionOk="0" h="1222" w="4704">
                  <a:moveTo>
                    <a:pt x="3334" y="0"/>
                  </a:moveTo>
                  <a:cubicBezTo>
                    <a:pt x="2139" y="0"/>
                    <a:pt x="895" y="334"/>
                    <a:pt x="34" y="1122"/>
                  </a:cubicBezTo>
                  <a:cubicBezTo>
                    <a:pt x="0" y="1155"/>
                    <a:pt x="34" y="1222"/>
                    <a:pt x="100" y="1222"/>
                  </a:cubicBezTo>
                  <a:cubicBezTo>
                    <a:pt x="1568" y="755"/>
                    <a:pt x="3069" y="455"/>
                    <a:pt x="4570" y="288"/>
                  </a:cubicBezTo>
                  <a:cubicBezTo>
                    <a:pt x="4704" y="288"/>
                    <a:pt x="4704" y="121"/>
                    <a:pt x="4570" y="121"/>
                  </a:cubicBezTo>
                  <a:cubicBezTo>
                    <a:pt x="4177" y="42"/>
                    <a:pt x="3759" y="0"/>
                    <a:pt x="33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18"/>
            <p:cNvSpPr/>
            <p:nvPr/>
          </p:nvSpPr>
          <p:spPr>
            <a:xfrm>
              <a:off x="1600782" y="4195320"/>
              <a:ext cx="101912" cy="26475"/>
            </a:xfrm>
            <a:custGeom>
              <a:rect b="b" l="l" r="r" t="t"/>
              <a:pathLst>
                <a:path extrusionOk="0" h="1222" w="4704">
                  <a:moveTo>
                    <a:pt x="3334" y="1"/>
                  </a:moveTo>
                  <a:cubicBezTo>
                    <a:pt x="2138" y="1"/>
                    <a:pt x="895" y="334"/>
                    <a:pt x="33" y="1122"/>
                  </a:cubicBezTo>
                  <a:cubicBezTo>
                    <a:pt x="0" y="1155"/>
                    <a:pt x="33" y="1222"/>
                    <a:pt x="100" y="1222"/>
                  </a:cubicBezTo>
                  <a:cubicBezTo>
                    <a:pt x="1568" y="755"/>
                    <a:pt x="3069" y="455"/>
                    <a:pt x="4570" y="288"/>
                  </a:cubicBezTo>
                  <a:cubicBezTo>
                    <a:pt x="4703" y="288"/>
                    <a:pt x="4703" y="121"/>
                    <a:pt x="4570" y="121"/>
                  </a:cubicBezTo>
                  <a:cubicBezTo>
                    <a:pt x="4177" y="43"/>
                    <a:pt x="3758" y="1"/>
                    <a:pt x="33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18"/>
            <p:cNvSpPr/>
            <p:nvPr/>
          </p:nvSpPr>
          <p:spPr>
            <a:xfrm>
              <a:off x="1624766" y="4209467"/>
              <a:ext cx="101782" cy="26258"/>
            </a:xfrm>
            <a:custGeom>
              <a:rect b="b" l="l" r="r" t="t"/>
              <a:pathLst>
                <a:path extrusionOk="0" h="1212" w="4698">
                  <a:moveTo>
                    <a:pt x="3403" y="1"/>
                  </a:moveTo>
                  <a:cubicBezTo>
                    <a:pt x="2185" y="1"/>
                    <a:pt x="907" y="332"/>
                    <a:pt x="27" y="1136"/>
                  </a:cubicBezTo>
                  <a:cubicBezTo>
                    <a:pt x="0" y="1163"/>
                    <a:pt x="17" y="1212"/>
                    <a:pt x="60" y="1212"/>
                  </a:cubicBezTo>
                  <a:cubicBezTo>
                    <a:pt x="70" y="1212"/>
                    <a:pt x="81" y="1209"/>
                    <a:pt x="94" y="1203"/>
                  </a:cubicBezTo>
                  <a:cubicBezTo>
                    <a:pt x="1528" y="769"/>
                    <a:pt x="3029" y="436"/>
                    <a:pt x="4564" y="302"/>
                  </a:cubicBezTo>
                  <a:cubicBezTo>
                    <a:pt x="4697" y="302"/>
                    <a:pt x="4697" y="135"/>
                    <a:pt x="4564" y="102"/>
                  </a:cubicBezTo>
                  <a:cubicBezTo>
                    <a:pt x="4194" y="36"/>
                    <a:pt x="3802" y="1"/>
                    <a:pt x="340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18"/>
            <p:cNvSpPr/>
            <p:nvPr/>
          </p:nvSpPr>
          <p:spPr>
            <a:xfrm>
              <a:off x="1611615" y="4082489"/>
              <a:ext cx="114196" cy="92488"/>
            </a:xfrm>
            <a:custGeom>
              <a:rect b="b" l="l" r="r" t="t"/>
              <a:pathLst>
                <a:path extrusionOk="0" h="4269" w="5271">
                  <a:moveTo>
                    <a:pt x="3838" y="441"/>
                  </a:moveTo>
                  <a:cubicBezTo>
                    <a:pt x="4235" y="441"/>
                    <a:pt x="4523" y="680"/>
                    <a:pt x="4404" y="1426"/>
                  </a:cubicBezTo>
                  <a:cubicBezTo>
                    <a:pt x="4270" y="2327"/>
                    <a:pt x="2769" y="2894"/>
                    <a:pt x="2035" y="3194"/>
                  </a:cubicBezTo>
                  <a:cubicBezTo>
                    <a:pt x="1435" y="3428"/>
                    <a:pt x="801" y="3628"/>
                    <a:pt x="234" y="3895"/>
                  </a:cubicBezTo>
                  <a:cubicBezTo>
                    <a:pt x="668" y="3194"/>
                    <a:pt x="1135" y="2561"/>
                    <a:pt x="1635" y="1893"/>
                  </a:cubicBezTo>
                  <a:cubicBezTo>
                    <a:pt x="1868" y="1593"/>
                    <a:pt x="2135" y="1293"/>
                    <a:pt x="2435" y="1026"/>
                  </a:cubicBezTo>
                  <a:cubicBezTo>
                    <a:pt x="2693" y="805"/>
                    <a:pt x="3349" y="441"/>
                    <a:pt x="3838" y="441"/>
                  </a:cubicBezTo>
                  <a:close/>
                  <a:moveTo>
                    <a:pt x="3741" y="0"/>
                  </a:moveTo>
                  <a:cubicBezTo>
                    <a:pt x="3252" y="0"/>
                    <a:pt x="2733" y="252"/>
                    <a:pt x="2369" y="559"/>
                  </a:cubicBezTo>
                  <a:cubicBezTo>
                    <a:pt x="1301" y="1493"/>
                    <a:pt x="467" y="2694"/>
                    <a:pt x="34" y="4028"/>
                  </a:cubicBezTo>
                  <a:cubicBezTo>
                    <a:pt x="0" y="4062"/>
                    <a:pt x="34" y="4095"/>
                    <a:pt x="67" y="4095"/>
                  </a:cubicBezTo>
                  <a:cubicBezTo>
                    <a:pt x="38" y="4182"/>
                    <a:pt x="134" y="4268"/>
                    <a:pt x="247" y="4268"/>
                  </a:cubicBezTo>
                  <a:cubicBezTo>
                    <a:pt x="265" y="4268"/>
                    <a:pt x="283" y="4266"/>
                    <a:pt x="301" y="4262"/>
                  </a:cubicBezTo>
                  <a:cubicBezTo>
                    <a:pt x="1535" y="3828"/>
                    <a:pt x="2936" y="3461"/>
                    <a:pt x="4003" y="2661"/>
                  </a:cubicBezTo>
                  <a:cubicBezTo>
                    <a:pt x="4637" y="2160"/>
                    <a:pt x="5271" y="1293"/>
                    <a:pt x="4704" y="492"/>
                  </a:cubicBezTo>
                  <a:cubicBezTo>
                    <a:pt x="4449" y="138"/>
                    <a:pt x="4103" y="0"/>
                    <a:pt x="374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18"/>
            <p:cNvSpPr/>
            <p:nvPr/>
          </p:nvSpPr>
          <p:spPr>
            <a:xfrm>
              <a:off x="1494537" y="4102876"/>
              <a:ext cx="125765" cy="71949"/>
            </a:xfrm>
            <a:custGeom>
              <a:rect b="b" l="l" r="r" t="t"/>
              <a:pathLst>
                <a:path extrusionOk="0" h="3321" w="5805">
                  <a:moveTo>
                    <a:pt x="1532" y="465"/>
                  </a:moveTo>
                  <a:cubicBezTo>
                    <a:pt x="1963" y="465"/>
                    <a:pt x="2459" y="604"/>
                    <a:pt x="2702" y="719"/>
                  </a:cubicBezTo>
                  <a:cubicBezTo>
                    <a:pt x="3036" y="919"/>
                    <a:pt x="3370" y="1119"/>
                    <a:pt x="3703" y="1353"/>
                  </a:cubicBezTo>
                  <a:cubicBezTo>
                    <a:pt x="4337" y="1853"/>
                    <a:pt x="4971" y="2387"/>
                    <a:pt x="5571" y="2954"/>
                  </a:cubicBezTo>
                  <a:cubicBezTo>
                    <a:pt x="4904" y="2854"/>
                    <a:pt x="4270" y="2787"/>
                    <a:pt x="3603" y="2720"/>
                  </a:cubicBezTo>
                  <a:cubicBezTo>
                    <a:pt x="2836" y="2620"/>
                    <a:pt x="1268" y="2453"/>
                    <a:pt x="901" y="1586"/>
                  </a:cubicBezTo>
                  <a:cubicBezTo>
                    <a:pt x="502" y="711"/>
                    <a:pt x="960" y="465"/>
                    <a:pt x="1532" y="465"/>
                  </a:cubicBezTo>
                  <a:close/>
                  <a:moveTo>
                    <a:pt x="1593" y="0"/>
                  </a:moveTo>
                  <a:cubicBezTo>
                    <a:pt x="1075" y="0"/>
                    <a:pt x="583" y="204"/>
                    <a:pt x="367" y="752"/>
                  </a:cubicBezTo>
                  <a:cubicBezTo>
                    <a:pt x="1" y="1686"/>
                    <a:pt x="834" y="2353"/>
                    <a:pt x="1568" y="2687"/>
                  </a:cubicBezTo>
                  <a:cubicBezTo>
                    <a:pt x="2803" y="3221"/>
                    <a:pt x="4270" y="3187"/>
                    <a:pt x="5571" y="3321"/>
                  </a:cubicBezTo>
                  <a:cubicBezTo>
                    <a:pt x="5705" y="3321"/>
                    <a:pt x="5805" y="3221"/>
                    <a:pt x="5771" y="3087"/>
                  </a:cubicBezTo>
                  <a:cubicBezTo>
                    <a:pt x="5805" y="3087"/>
                    <a:pt x="5805" y="3054"/>
                    <a:pt x="5771" y="3021"/>
                  </a:cubicBezTo>
                  <a:cubicBezTo>
                    <a:pt x="5004" y="1853"/>
                    <a:pt x="3903" y="886"/>
                    <a:pt x="2636" y="252"/>
                  </a:cubicBezTo>
                  <a:cubicBezTo>
                    <a:pt x="2333" y="100"/>
                    <a:pt x="1956" y="0"/>
                    <a:pt x="159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18"/>
            <p:cNvSpPr/>
            <p:nvPr/>
          </p:nvSpPr>
          <p:spPr>
            <a:xfrm>
              <a:off x="1211961" y="2490241"/>
              <a:ext cx="463263" cy="1529202"/>
            </a:xfrm>
            <a:custGeom>
              <a:rect b="b" l="l" r="r" t="t"/>
              <a:pathLst>
                <a:path extrusionOk="0" h="70584" w="21383">
                  <a:moveTo>
                    <a:pt x="1" y="0"/>
                  </a:moveTo>
                  <a:cubicBezTo>
                    <a:pt x="1" y="0"/>
                    <a:pt x="4037" y="39795"/>
                    <a:pt x="4137" y="40296"/>
                  </a:cubicBezTo>
                  <a:cubicBezTo>
                    <a:pt x="4137" y="40362"/>
                    <a:pt x="4171" y="41130"/>
                    <a:pt x="4204" y="42364"/>
                  </a:cubicBezTo>
                  <a:cubicBezTo>
                    <a:pt x="4437" y="49235"/>
                    <a:pt x="4971" y="70584"/>
                    <a:pt x="4971" y="70584"/>
                  </a:cubicBezTo>
                  <a:lnTo>
                    <a:pt x="21383" y="70584"/>
                  </a:lnTo>
                  <a:cubicBezTo>
                    <a:pt x="21383" y="70584"/>
                    <a:pt x="20315" y="45299"/>
                    <a:pt x="19715" y="39395"/>
                  </a:cubicBezTo>
                  <a:cubicBezTo>
                    <a:pt x="18948" y="31856"/>
                    <a:pt x="13944" y="0"/>
                    <a:pt x="1394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18"/>
            <p:cNvSpPr/>
            <p:nvPr/>
          </p:nvSpPr>
          <p:spPr>
            <a:xfrm>
              <a:off x="1250264" y="2520052"/>
              <a:ext cx="114933" cy="1433096"/>
            </a:xfrm>
            <a:custGeom>
              <a:rect b="b" l="l" r="r" t="t"/>
              <a:pathLst>
                <a:path extrusionOk="0" h="66148" w="5305">
                  <a:moveTo>
                    <a:pt x="34" y="0"/>
                  </a:moveTo>
                  <a:cubicBezTo>
                    <a:pt x="17" y="0"/>
                    <a:pt x="1" y="8"/>
                    <a:pt x="1" y="25"/>
                  </a:cubicBezTo>
                  <a:cubicBezTo>
                    <a:pt x="1268" y="8631"/>
                    <a:pt x="2169" y="17271"/>
                    <a:pt x="2970" y="25877"/>
                  </a:cubicBezTo>
                  <a:cubicBezTo>
                    <a:pt x="3737" y="34516"/>
                    <a:pt x="4271" y="43156"/>
                    <a:pt x="4637" y="51829"/>
                  </a:cubicBezTo>
                  <a:cubicBezTo>
                    <a:pt x="4838" y="56732"/>
                    <a:pt x="4971" y="61169"/>
                    <a:pt x="5138" y="66072"/>
                  </a:cubicBezTo>
                  <a:cubicBezTo>
                    <a:pt x="5154" y="66122"/>
                    <a:pt x="5196" y="66147"/>
                    <a:pt x="5234" y="66147"/>
                  </a:cubicBezTo>
                  <a:cubicBezTo>
                    <a:pt x="5271" y="66147"/>
                    <a:pt x="5305" y="66122"/>
                    <a:pt x="5305" y="66072"/>
                  </a:cubicBezTo>
                  <a:cubicBezTo>
                    <a:pt x="5104" y="57333"/>
                    <a:pt x="4838" y="49060"/>
                    <a:pt x="4337" y="40321"/>
                  </a:cubicBezTo>
                  <a:cubicBezTo>
                    <a:pt x="3804" y="31714"/>
                    <a:pt x="3070" y="23108"/>
                    <a:pt x="2036" y="14502"/>
                  </a:cubicBezTo>
                  <a:cubicBezTo>
                    <a:pt x="1469" y="9665"/>
                    <a:pt x="801" y="4862"/>
                    <a:pt x="68" y="25"/>
                  </a:cubicBezTo>
                  <a:cubicBezTo>
                    <a:pt x="68" y="8"/>
                    <a:pt x="51" y="0"/>
                    <a:pt x="34"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18"/>
            <p:cNvSpPr/>
            <p:nvPr/>
          </p:nvSpPr>
          <p:spPr>
            <a:xfrm>
              <a:off x="1326157" y="3957937"/>
              <a:ext cx="325950" cy="7951"/>
            </a:xfrm>
            <a:custGeom>
              <a:rect b="b" l="l" r="r" t="t"/>
              <a:pathLst>
                <a:path extrusionOk="0" h="367" w="15045">
                  <a:moveTo>
                    <a:pt x="7009" y="0"/>
                  </a:moveTo>
                  <a:cubicBezTo>
                    <a:pt x="3363" y="0"/>
                    <a:pt x="815" y="83"/>
                    <a:pt x="467" y="104"/>
                  </a:cubicBezTo>
                  <a:cubicBezTo>
                    <a:pt x="0" y="137"/>
                    <a:pt x="267" y="170"/>
                    <a:pt x="501" y="204"/>
                  </a:cubicBezTo>
                  <a:cubicBezTo>
                    <a:pt x="2613" y="326"/>
                    <a:pt x="4900" y="367"/>
                    <a:pt x="7019" y="367"/>
                  </a:cubicBezTo>
                  <a:cubicBezTo>
                    <a:pt x="11256" y="367"/>
                    <a:pt x="14822" y="204"/>
                    <a:pt x="14978" y="204"/>
                  </a:cubicBezTo>
                  <a:cubicBezTo>
                    <a:pt x="15044" y="170"/>
                    <a:pt x="15044" y="137"/>
                    <a:pt x="14978" y="137"/>
                  </a:cubicBezTo>
                  <a:cubicBezTo>
                    <a:pt x="12068" y="34"/>
                    <a:pt x="9318" y="0"/>
                    <a:pt x="7009"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18"/>
            <p:cNvSpPr/>
            <p:nvPr/>
          </p:nvSpPr>
          <p:spPr>
            <a:xfrm>
              <a:off x="1211961" y="2490241"/>
              <a:ext cx="258745" cy="917816"/>
            </a:xfrm>
            <a:custGeom>
              <a:rect b="b" l="l" r="r" t="t"/>
              <a:pathLst>
                <a:path extrusionOk="0" h="42364" w="11943">
                  <a:moveTo>
                    <a:pt x="1" y="0"/>
                  </a:moveTo>
                  <a:cubicBezTo>
                    <a:pt x="1" y="0"/>
                    <a:pt x="4037" y="39795"/>
                    <a:pt x="4137" y="40296"/>
                  </a:cubicBezTo>
                  <a:cubicBezTo>
                    <a:pt x="4137" y="40362"/>
                    <a:pt x="4171" y="41130"/>
                    <a:pt x="4204" y="42364"/>
                  </a:cubicBezTo>
                  <a:lnTo>
                    <a:pt x="11943"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18"/>
            <p:cNvSpPr/>
            <p:nvPr/>
          </p:nvSpPr>
          <p:spPr>
            <a:xfrm>
              <a:off x="788475" y="3896581"/>
              <a:ext cx="554321" cy="533696"/>
            </a:xfrm>
            <a:custGeom>
              <a:rect b="b" l="l" r="r" t="t"/>
              <a:pathLst>
                <a:path extrusionOk="0" h="24634" w="25586">
                  <a:moveTo>
                    <a:pt x="2069" y="0"/>
                  </a:moveTo>
                  <a:cubicBezTo>
                    <a:pt x="2069" y="0"/>
                    <a:pt x="1402" y="4003"/>
                    <a:pt x="801" y="8773"/>
                  </a:cubicBezTo>
                  <a:cubicBezTo>
                    <a:pt x="668" y="9874"/>
                    <a:pt x="534" y="11008"/>
                    <a:pt x="401" y="12142"/>
                  </a:cubicBezTo>
                  <a:cubicBezTo>
                    <a:pt x="301" y="13043"/>
                    <a:pt x="301" y="13977"/>
                    <a:pt x="267" y="14844"/>
                  </a:cubicBezTo>
                  <a:cubicBezTo>
                    <a:pt x="67" y="18847"/>
                    <a:pt x="1" y="22183"/>
                    <a:pt x="334" y="22416"/>
                  </a:cubicBezTo>
                  <a:cubicBezTo>
                    <a:pt x="1124" y="23016"/>
                    <a:pt x="21595" y="24634"/>
                    <a:pt x="24473" y="24634"/>
                  </a:cubicBezTo>
                  <a:cubicBezTo>
                    <a:pt x="24635" y="24634"/>
                    <a:pt x="24741" y="24628"/>
                    <a:pt x="24785" y="24618"/>
                  </a:cubicBezTo>
                  <a:cubicBezTo>
                    <a:pt x="25586" y="24418"/>
                    <a:pt x="25085" y="22049"/>
                    <a:pt x="24251" y="21282"/>
                  </a:cubicBezTo>
                  <a:cubicBezTo>
                    <a:pt x="23417" y="20515"/>
                    <a:pt x="14978" y="15912"/>
                    <a:pt x="14978" y="15912"/>
                  </a:cubicBezTo>
                  <a:lnTo>
                    <a:pt x="15278" y="13243"/>
                  </a:lnTo>
                  <a:lnTo>
                    <a:pt x="15612" y="9741"/>
                  </a:lnTo>
                  <a:lnTo>
                    <a:pt x="16512" y="1101"/>
                  </a:lnTo>
                  <a:lnTo>
                    <a:pt x="2069" y="0"/>
                  </a:ln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18"/>
            <p:cNvSpPr/>
            <p:nvPr/>
          </p:nvSpPr>
          <p:spPr>
            <a:xfrm>
              <a:off x="788475" y="4086648"/>
              <a:ext cx="554321" cy="343629"/>
            </a:xfrm>
            <a:custGeom>
              <a:rect b="b" l="l" r="r" t="t"/>
              <a:pathLst>
                <a:path extrusionOk="0" h="15861" w="25586">
                  <a:moveTo>
                    <a:pt x="801" y="0"/>
                  </a:moveTo>
                  <a:cubicBezTo>
                    <a:pt x="668" y="1101"/>
                    <a:pt x="534" y="2235"/>
                    <a:pt x="401" y="3369"/>
                  </a:cubicBezTo>
                  <a:cubicBezTo>
                    <a:pt x="301" y="4270"/>
                    <a:pt x="301" y="5204"/>
                    <a:pt x="267" y="6071"/>
                  </a:cubicBezTo>
                  <a:cubicBezTo>
                    <a:pt x="67" y="10074"/>
                    <a:pt x="1" y="13410"/>
                    <a:pt x="334" y="13643"/>
                  </a:cubicBezTo>
                  <a:cubicBezTo>
                    <a:pt x="1124" y="14243"/>
                    <a:pt x="21595" y="15861"/>
                    <a:pt x="24473" y="15861"/>
                  </a:cubicBezTo>
                  <a:cubicBezTo>
                    <a:pt x="24635" y="15861"/>
                    <a:pt x="24741" y="15855"/>
                    <a:pt x="24785" y="15845"/>
                  </a:cubicBezTo>
                  <a:cubicBezTo>
                    <a:pt x="25586" y="15645"/>
                    <a:pt x="25085" y="13276"/>
                    <a:pt x="24251" y="12509"/>
                  </a:cubicBezTo>
                  <a:cubicBezTo>
                    <a:pt x="23417" y="11742"/>
                    <a:pt x="14978" y="7139"/>
                    <a:pt x="14978" y="7139"/>
                  </a:cubicBezTo>
                  <a:lnTo>
                    <a:pt x="15278" y="4470"/>
                  </a:lnTo>
                  <a:lnTo>
                    <a:pt x="15612" y="934"/>
                  </a:lnTo>
                  <a:cubicBezTo>
                    <a:pt x="11642" y="701"/>
                    <a:pt x="5238" y="300"/>
                    <a:pt x="80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18"/>
            <p:cNvSpPr/>
            <p:nvPr/>
          </p:nvSpPr>
          <p:spPr>
            <a:xfrm>
              <a:off x="786308" y="4158901"/>
              <a:ext cx="557939" cy="272091"/>
            </a:xfrm>
            <a:custGeom>
              <a:rect b="b" l="l" r="r" t="t"/>
              <a:pathLst>
                <a:path extrusionOk="0" h="12559" w="25753">
                  <a:moveTo>
                    <a:pt x="468" y="1"/>
                  </a:moveTo>
                  <a:cubicBezTo>
                    <a:pt x="167" y="5171"/>
                    <a:pt x="1" y="10075"/>
                    <a:pt x="367" y="10342"/>
                  </a:cubicBezTo>
                  <a:cubicBezTo>
                    <a:pt x="1157" y="10942"/>
                    <a:pt x="21748" y="12559"/>
                    <a:pt x="24639" y="12559"/>
                  </a:cubicBezTo>
                  <a:cubicBezTo>
                    <a:pt x="24801" y="12559"/>
                    <a:pt x="24907" y="12554"/>
                    <a:pt x="24952" y="12543"/>
                  </a:cubicBezTo>
                  <a:cubicBezTo>
                    <a:pt x="25752" y="12343"/>
                    <a:pt x="25252" y="9975"/>
                    <a:pt x="24385" y="9207"/>
                  </a:cubicBezTo>
                  <a:cubicBezTo>
                    <a:pt x="23551" y="8407"/>
                    <a:pt x="15078" y="3804"/>
                    <a:pt x="15078" y="3804"/>
                  </a:cubicBezTo>
                  <a:lnTo>
                    <a:pt x="15378" y="1135"/>
                  </a:lnTo>
                  <a:lnTo>
                    <a:pt x="468" y="1"/>
                  </a:ln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18"/>
            <p:cNvSpPr/>
            <p:nvPr/>
          </p:nvSpPr>
          <p:spPr>
            <a:xfrm>
              <a:off x="818113" y="4372821"/>
              <a:ext cx="504383" cy="38520"/>
            </a:xfrm>
            <a:custGeom>
              <a:rect b="b" l="l" r="r" t="t"/>
              <a:pathLst>
                <a:path extrusionOk="0" h="1778" w="23281">
                  <a:moveTo>
                    <a:pt x="34" y="1"/>
                  </a:moveTo>
                  <a:cubicBezTo>
                    <a:pt x="0" y="1"/>
                    <a:pt x="0" y="1"/>
                    <a:pt x="34" y="34"/>
                  </a:cubicBezTo>
                  <a:cubicBezTo>
                    <a:pt x="3836" y="501"/>
                    <a:pt x="19347" y="1602"/>
                    <a:pt x="23217" y="1769"/>
                  </a:cubicBezTo>
                  <a:cubicBezTo>
                    <a:pt x="23230" y="1775"/>
                    <a:pt x="23241" y="1778"/>
                    <a:pt x="23249" y="1778"/>
                  </a:cubicBezTo>
                  <a:cubicBezTo>
                    <a:pt x="23281" y="1778"/>
                    <a:pt x="23270" y="1735"/>
                    <a:pt x="23217" y="1735"/>
                  </a:cubicBezTo>
                  <a:cubicBezTo>
                    <a:pt x="19381" y="1335"/>
                    <a:pt x="3870" y="101"/>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18"/>
            <p:cNvSpPr/>
            <p:nvPr/>
          </p:nvSpPr>
          <p:spPr>
            <a:xfrm>
              <a:off x="1025512" y="4219173"/>
              <a:ext cx="101934" cy="21427"/>
            </a:xfrm>
            <a:custGeom>
              <a:rect b="b" l="l" r="r" t="t"/>
              <a:pathLst>
                <a:path extrusionOk="0" h="989" w="4705">
                  <a:moveTo>
                    <a:pt x="2974" y="0"/>
                  </a:moveTo>
                  <a:cubicBezTo>
                    <a:pt x="1926" y="0"/>
                    <a:pt x="865" y="263"/>
                    <a:pt x="67" y="888"/>
                  </a:cubicBezTo>
                  <a:cubicBezTo>
                    <a:pt x="1" y="922"/>
                    <a:pt x="67" y="988"/>
                    <a:pt x="101" y="988"/>
                  </a:cubicBezTo>
                  <a:cubicBezTo>
                    <a:pt x="1602" y="621"/>
                    <a:pt x="3103" y="421"/>
                    <a:pt x="4637" y="388"/>
                  </a:cubicBezTo>
                  <a:cubicBezTo>
                    <a:pt x="4704" y="354"/>
                    <a:pt x="4704" y="254"/>
                    <a:pt x="4637" y="221"/>
                  </a:cubicBezTo>
                  <a:cubicBezTo>
                    <a:pt x="4118" y="79"/>
                    <a:pt x="3548" y="0"/>
                    <a:pt x="297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18"/>
            <p:cNvSpPr/>
            <p:nvPr/>
          </p:nvSpPr>
          <p:spPr>
            <a:xfrm>
              <a:off x="1048780" y="4235075"/>
              <a:ext cx="102497" cy="21600"/>
            </a:xfrm>
            <a:custGeom>
              <a:rect b="b" l="l" r="r" t="t"/>
              <a:pathLst>
                <a:path extrusionOk="0" h="997" w="4731">
                  <a:moveTo>
                    <a:pt x="2951" y="0"/>
                  </a:moveTo>
                  <a:cubicBezTo>
                    <a:pt x="1902" y="0"/>
                    <a:pt x="846" y="263"/>
                    <a:pt x="28" y="888"/>
                  </a:cubicBezTo>
                  <a:cubicBezTo>
                    <a:pt x="0" y="942"/>
                    <a:pt x="18" y="997"/>
                    <a:pt x="61" y="997"/>
                  </a:cubicBezTo>
                  <a:cubicBezTo>
                    <a:pt x="71" y="997"/>
                    <a:pt x="82" y="994"/>
                    <a:pt x="94" y="988"/>
                  </a:cubicBezTo>
                  <a:cubicBezTo>
                    <a:pt x="1562" y="655"/>
                    <a:pt x="3096" y="454"/>
                    <a:pt x="4597" y="421"/>
                  </a:cubicBezTo>
                  <a:cubicBezTo>
                    <a:pt x="4731" y="421"/>
                    <a:pt x="4731" y="221"/>
                    <a:pt x="4631" y="221"/>
                  </a:cubicBezTo>
                  <a:cubicBezTo>
                    <a:pt x="4099" y="79"/>
                    <a:pt x="3526" y="0"/>
                    <a:pt x="295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18"/>
            <p:cNvSpPr/>
            <p:nvPr/>
          </p:nvSpPr>
          <p:spPr>
            <a:xfrm>
              <a:off x="1071052" y="4250999"/>
              <a:ext cx="102627" cy="22120"/>
            </a:xfrm>
            <a:custGeom>
              <a:rect b="b" l="l" r="r" t="t"/>
              <a:pathLst>
                <a:path extrusionOk="0" h="1021" w="4737">
                  <a:moveTo>
                    <a:pt x="2965" y="0"/>
                  </a:moveTo>
                  <a:cubicBezTo>
                    <a:pt x="1903" y="0"/>
                    <a:pt x="835" y="271"/>
                    <a:pt x="34" y="920"/>
                  </a:cubicBezTo>
                  <a:cubicBezTo>
                    <a:pt x="0" y="954"/>
                    <a:pt x="34" y="1020"/>
                    <a:pt x="100" y="1020"/>
                  </a:cubicBezTo>
                  <a:cubicBezTo>
                    <a:pt x="1568" y="653"/>
                    <a:pt x="3102" y="453"/>
                    <a:pt x="4637" y="420"/>
                  </a:cubicBezTo>
                  <a:cubicBezTo>
                    <a:pt x="4737" y="420"/>
                    <a:pt x="4737" y="253"/>
                    <a:pt x="4637" y="220"/>
                  </a:cubicBezTo>
                  <a:cubicBezTo>
                    <a:pt x="4110" y="79"/>
                    <a:pt x="3539" y="0"/>
                    <a:pt x="296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18"/>
            <p:cNvSpPr/>
            <p:nvPr/>
          </p:nvSpPr>
          <p:spPr>
            <a:xfrm>
              <a:off x="1093453" y="4267096"/>
              <a:ext cx="102649" cy="21925"/>
            </a:xfrm>
            <a:custGeom>
              <a:rect b="b" l="l" r="r" t="t"/>
              <a:pathLst>
                <a:path extrusionOk="0" h="1012" w="4738">
                  <a:moveTo>
                    <a:pt x="2921" y="0"/>
                  </a:moveTo>
                  <a:cubicBezTo>
                    <a:pt x="1884" y="0"/>
                    <a:pt x="843" y="272"/>
                    <a:pt x="34" y="911"/>
                  </a:cubicBezTo>
                  <a:cubicBezTo>
                    <a:pt x="0" y="944"/>
                    <a:pt x="34" y="1011"/>
                    <a:pt x="100" y="1011"/>
                  </a:cubicBezTo>
                  <a:cubicBezTo>
                    <a:pt x="1568" y="644"/>
                    <a:pt x="3103" y="444"/>
                    <a:pt x="4637" y="411"/>
                  </a:cubicBezTo>
                  <a:cubicBezTo>
                    <a:pt x="4737" y="411"/>
                    <a:pt x="4737" y="244"/>
                    <a:pt x="4637" y="244"/>
                  </a:cubicBezTo>
                  <a:cubicBezTo>
                    <a:pt x="4095" y="87"/>
                    <a:pt x="3509" y="0"/>
                    <a:pt x="292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18"/>
            <p:cNvSpPr/>
            <p:nvPr/>
          </p:nvSpPr>
          <p:spPr>
            <a:xfrm>
              <a:off x="1085502" y="4140703"/>
              <a:ext cx="117814" cy="87007"/>
            </a:xfrm>
            <a:custGeom>
              <a:rect b="b" l="l" r="r" t="t"/>
              <a:pathLst>
                <a:path extrusionOk="0" h="4016" w="5438">
                  <a:moveTo>
                    <a:pt x="4008" y="455"/>
                  </a:moveTo>
                  <a:cubicBezTo>
                    <a:pt x="4445" y="455"/>
                    <a:pt x="4761" y="697"/>
                    <a:pt x="4570" y="1475"/>
                  </a:cubicBezTo>
                  <a:cubicBezTo>
                    <a:pt x="4370" y="2375"/>
                    <a:pt x="2836" y="2809"/>
                    <a:pt x="2102" y="3042"/>
                  </a:cubicBezTo>
                  <a:cubicBezTo>
                    <a:pt x="1468" y="3243"/>
                    <a:pt x="834" y="3409"/>
                    <a:pt x="201" y="3643"/>
                  </a:cubicBezTo>
                  <a:cubicBezTo>
                    <a:pt x="734" y="3009"/>
                    <a:pt x="1201" y="2342"/>
                    <a:pt x="1768" y="1742"/>
                  </a:cubicBezTo>
                  <a:cubicBezTo>
                    <a:pt x="2035" y="1475"/>
                    <a:pt x="2335" y="1174"/>
                    <a:pt x="2636" y="941"/>
                  </a:cubicBezTo>
                  <a:cubicBezTo>
                    <a:pt x="2898" y="749"/>
                    <a:pt x="3527" y="455"/>
                    <a:pt x="4008" y="455"/>
                  </a:cubicBezTo>
                  <a:close/>
                  <a:moveTo>
                    <a:pt x="3901" y="1"/>
                  </a:moveTo>
                  <a:cubicBezTo>
                    <a:pt x="3443" y="1"/>
                    <a:pt x="2957" y="192"/>
                    <a:pt x="2602" y="441"/>
                  </a:cubicBezTo>
                  <a:cubicBezTo>
                    <a:pt x="1468" y="1308"/>
                    <a:pt x="567" y="2442"/>
                    <a:pt x="0" y="3743"/>
                  </a:cubicBezTo>
                  <a:cubicBezTo>
                    <a:pt x="0" y="3776"/>
                    <a:pt x="0" y="3776"/>
                    <a:pt x="34" y="3810"/>
                  </a:cubicBezTo>
                  <a:cubicBezTo>
                    <a:pt x="34" y="3899"/>
                    <a:pt x="114" y="4015"/>
                    <a:pt x="226" y="4015"/>
                  </a:cubicBezTo>
                  <a:cubicBezTo>
                    <a:pt x="239" y="4015"/>
                    <a:pt x="253" y="4013"/>
                    <a:pt x="267" y="4010"/>
                  </a:cubicBezTo>
                  <a:cubicBezTo>
                    <a:pt x="1535" y="3643"/>
                    <a:pt x="2969" y="3409"/>
                    <a:pt x="4103" y="2642"/>
                  </a:cubicBezTo>
                  <a:cubicBezTo>
                    <a:pt x="4770" y="2209"/>
                    <a:pt x="5438" y="1375"/>
                    <a:pt x="4937" y="541"/>
                  </a:cubicBezTo>
                  <a:cubicBezTo>
                    <a:pt x="4687" y="150"/>
                    <a:pt x="4305" y="1"/>
                    <a:pt x="390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18"/>
            <p:cNvSpPr/>
            <p:nvPr/>
          </p:nvSpPr>
          <p:spPr>
            <a:xfrm>
              <a:off x="970591" y="4148740"/>
              <a:ext cx="123599" cy="78232"/>
            </a:xfrm>
            <a:custGeom>
              <a:rect b="b" l="l" r="r" t="t"/>
              <a:pathLst>
                <a:path extrusionOk="0" h="3611" w="5705">
                  <a:moveTo>
                    <a:pt x="1512" y="476"/>
                  </a:moveTo>
                  <a:cubicBezTo>
                    <a:pt x="1974" y="476"/>
                    <a:pt x="2532" y="679"/>
                    <a:pt x="2769" y="837"/>
                  </a:cubicBezTo>
                  <a:cubicBezTo>
                    <a:pt x="3103" y="1037"/>
                    <a:pt x="3403" y="1270"/>
                    <a:pt x="3703" y="1537"/>
                  </a:cubicBezTo>
                  <a:cubicBezTo>
                    <a:pt x="4337" y="2071"/>
                    <a:pt x="4904" y="2638"/>
                    <a:pt x="5471" y="3239"/>
                  </a:cubicBezTo>
                  <a:cubicBezTo>
                    <a:pt x="4837" y="3072"/>
                    <a:pt x="4170" y="2972"/>
                    <a:pt x="3536" y="2838"/>
                  </a:cubicBezTo>
                  <a:cubicBezTo>
                    <a:pt x="2769" y="2705"/>
                    <a:pt x="1201" y="2438"/>
                    <a:pt x="901" y="1571"/>
                  </a:cubicBezTo>
                  <a:cubicBezTo>
                    <a:pt x="603" y="727"/>
                    <a:pt x="998" y="476"/>
                    <a:pt x="1512" y="476"/>
                  </a:cubicBezTo>
                  <a:close/>
                  <a:moveTo>
                    <a:pt x="1602" y="0"/>
                  </a:moveTo>
                  <a:cubicBezTo>
                    <a:pt x="1130" y="0"/>
                    <a:pt x="686" y="185"/>
                    <a:pt x="434" y="670"/>
                  </a:cubicBezTo>
                  <a:cubicBezTo>
                    <a:pt x="1" y="1571"/>
                    <a:pt x="801" y="2305"/>
                    <a:pt x="1502" y="2671"/>
                  </a:cubicBezTo>
                  <a:cubicBezTo>
                    <a:pt x="2703" y="3305"/>
                    <a:pt x="4137" y="3372"/>
                    <a:pt x="5471" y="3605"/>
                  </a:cubicBezTo>
                  <a:cubicBezTo>
                    <a:pt x="5485" y="3609"/>
                    <a:pt x="5499" y="3611"/>
                    <a:pt x="5512" y="3611"/>
                  </a:cubicBezTo>
                  <a:cubicBezTo>
                    <a:pt x="5618" y="3611"/>
                    <a:pt x="5671" y="3495"/>
                    <a:pt x="5671" y="3405"/>
                  </a:cubicBezTo>
                  <a:cubicBezTo>
                    <a:pt x="5671" y="3372"/>
                    <a:pt x="5705" y="3339"/>
                    <a:pt x="5671" y="3339"/>
                  </a:cubicBezTo>
                  <a:cubicBezTo>
                    <a:pt x="4971" y="2104"/>
                    <a:pt x="3970" y="1070"/>
                    <a:pt x="2769" y="336"/>
                  </a:cubicBezTo>
                  <a:cubicBezTo>
                    <a:pt x="2430" y="136"/>
                    <a:pt x="2006" y="0"/>
                    <a:pt x="160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18"/>
            <p:cNvSpPr/>
            <p:nvPr/>
          </p:nvSpPr>
          <p:spPr>
            <a:xfrm>
              <a:off x="801496" y="2490241"/>
              <a:ext cx="712584" cy="1574742"/>
            </a:xfrm>
            <a:custGeom>
              <a:rect b="b" l="l" r="r" t="t"/>
              <a:pathLst>
                <a:path extrusionOk="0" h="72686" w="32891">
                  <a:moveTo>
                    <a:pt x="12843" y="0"/>
                  </a:moveTo>
                  <a:cubicBezTo>
                    <a:pt x="12843" y="0"/>
                    <a:pt x="9273" y="3403"/>
                    <a:pt x="10241" y="10774"/>
                  </a:cubicBezTo>
                  <a:cubicBezTo>
                    <a:pt x="10341" y="11375"/>
                    <a:pt x="6671" y="38094"/>
                    <a:pt x="6371" y="39528"/>
                  </a:cubicBezTo>
                  <a:cubicBezTo>
                    <a:pt x="5170" y="45866"/>
                    <a:pt x="0" y="71485"/>
                    <a:pt x="0" y="71485"/>
                  </a:cubicBezTo>
                  <a:lnTo>
                    <a:pt x="17179" y="72685"/>
                  </a:lnTo>
                  <a:cubicBezTo>
                    <a:pt x="17179" y="72685"/>
                    <a:pt x="21515" y="46567"/>
                    <a:pt x="22616" y="42731"/>
                  </a:cubicBezTo>
                  <a:cubicBezTo>
                    <a:pt x="23617" y="39295"/>
                    <a:pt x="26919" y="8940"/>
                    <a:pt x="26919" y="8940"/>
                  </a:cubicBezTo>
                  <a:cubicBezTo>
                    <a:pt x="27820" y="8306"/>
                    <a:pt x="29521" y="7672"/>
                    <a:pt x="30088" y="6972"/>
                  </a:cubicBezTo>
                  <a:cubicBezTo>
                    <a:pt x="32390" y="4036"/>
                    <a:pt x="32890" y="0"/>
                    <a:pt x="3289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18"/>
            <p:cNvSpPr/>
            <p:nvPr/>
          </p:nvSpPr>
          <p:spPr>
            <a:xfrm>
              <a:off x="1099238" y="2498842"/>
              <a:ext cx="130098" cy="98359"/>
            </a:xfrm>
            <a:custGeom>
              <a:rect b="b" l="l" r="r" t="t"/>
              <a:pathLst>
                <a:path extrusionOk="0" h="4540" w="6005">
                  <a:moveTo>
                    <a:pt x="5944" y="0"/>
                  </a:moveTo>
                  <a:cubicBezTo>
                    <a:pt x="5922" y="0"/>
                    <a:pt x="5897" y="11"/>
                    <a:pt x="5871" y="37"/>
                  </a:cubicBezTo>
                  <a:cubicBezTo>
                    <a:pt x="5537" y="1204"/>
                    <a:pt x="4837" y="2205"/>
                    <a:pt x="3870" y="2939"/>
                  </a:cubicBezTo>
                  <a:cubicBezTo>
                    <a:pt x="2802" y="3673"/>
                    <a:pt x="1535" y="4106"/>
                    <a:pt x="234" y="4173"/>
                  </a:cubicBezTo>
                  <a:cubicBezTo>
                    <a:pt x="0" y="4173"/>
                    <a:pt x="0" y="4540"/>
                    <a:pt x="234" y="4540"/>
                  </a:cubicBezTo>
                  <a:cubicBezTo>
                    <a:pt x="2902" y="4540"/>
                    <a:pt x="5604" y="2839"/>
                    <a:pt x="6004" y="70"/>
                  </a:cubicBezTo>
                  <a:cubicBezTo>
                    <a:pt x="6004" y="29"/>
                    <a:pt x="5979" y="0"/>
                    <a:pt x="594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18"/>
            <p:cNvSpPr/>
            <p:nvPr/>
          </p:nvSpPr>
          <p:spPr>
            <a:xfrm>
              <a:off x="1342189" y="2638387"/>
              <a:ext cx="119136" cy="73206"/>
            </a:xfrm>
            <a:custGeom>
              <a:rect b="b" l="l" r="r" t="t"/>
              <a:pathLst>
                <a:path extrusionOk="0" h="3379" w="5499">
                  <a:moveTo>
                    <a:pt x="5431" y="0"/>
                  </a:moveTo>
                  <a:cubicBezTo>
                    <a:pt x="4464" y="401"/>
                    <a:pt x="3530" y="901"/>
                    <a:pt x="2663" y="1468"/>
                  </a:cubicBezTo>
                  <a:cubicBezTo>
                    <a:pt x="1762" y="2035"/>
                    <a:pt x="895" y="2736"/>
                    <a:pt x="28" y="3303"/>
                  </a:cubicBezTo>
                  <a:cubicBezTo>
                    <a:pt x="1" y="3330"/>
                    <a:pt x="17" y="3378"/>
                    <a:pt x="42" y="3378"/>
                  </a:cubicBezTo>
                  <a:cubicBezTo>
                    <a:pt x="48" y="3378"/>
                    <a:pt x="55" y="3376"/>
                    <a:pt x="61" y="3369"/>
                  </a:cubicBezTo>
                  <a:cubicBezTo>
                    <a:pt x="995" y="2836"/>
                    <a:pt x="1929" y="2369"/>
                    <a:pt x="2863" y="1835"/>
                  </a:cubicBezTo>
                  <a:cubicBezTo>
                    <a:pt x="3797" y="1335"/>
                    <a:pt x="4664" y="734"/>
                    <a:pt x="5465" y="67"/>
                  </a:cubicBezTo>
                  <a:cubicBezTo>
                    <a:pt x="5498" y="67"/>
                    <a:pt x="5465" y="0"/>
                    <a:pt x="543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18"/>
            <p:cNvSpPr/>
            <p:nvPr/>
          </p:nvSpPr>
          <p:spPr>
            <a:xfrm>
              <a:off x="1391910" y="2517214"/>
              <a:ext cx="77777" cy="162206"/>
            </a:xfrm>
            <a:custGeom>
              <a:rect b="b" l="l" r="r" t="t"/>
              <a:pathLst>
                <a:path extrusionOk="0" h="7487" w="3590">
                  <a:moveTo>
                    <a:pt x="3552" y="1"/>
                  </a:moveTo>
                  <a:cubicBezTo>
                    <a:pt x="3537" y="1"/>
                    <a:pt x="3517" y="9"/>
                    <a:pt x="3503" y="23"/>
                  </a:cubicBezTo>
                  <a:cubicBezTo>
                    <a:pt x="3370" y="623"/>
                    <a:pt x="3203" y="1224"/>
                    <a:pt x="3036" y="1857"/>
                  </a:cubicBezTo>
                  <a:cubicBezTo>
                    <a:pt x="2870" y="2458"/>
                    <a:pt x="2769" y="2991"/>
                    <a:pt x="2569" y="3559"/>
                  </a:cubicBezTo>
                  <a:cubicBezTo>
                    <a:pt x="2436" y="4126"/>
                    <a:pt x="2136" y="4593"/>
                    <a:pt x="1702" y="4993"/>
                  </a:cubicBezTo>
                  <a:cubicBezTo>
                    <a:pt x="1469" y="5193"/>
                    <a:pt x="1202" y="5360"/>
                    <a:pt x="968" y="5527"/>
                  </a:cubicBezTo>
                  <a:lnTo>
                    <a:pt x="535" y="5827"/>
                  </a:lnTo>
                  <a:cubicBezTo>
                    <a:pt x="568" y="5727"/>
                    <a:pt x="601" y="5660"/>
                    <a:pt x="601" y="5560"/>
                  </a:cubicBezTo>
                  <a:cubicBezTo>
                    <a:pt x="668" y="5360"/>
                    <a:pt x="701" y="5126"/>
                    <a:pt x="768" y="4893"/>
                  </a:cubicBezTo>
                  <a:cubicBezTo>
                    <a:pt x="868" y="4359"/>
                    <a:pt x="968" y="3859"/>
                    <a:pt x="1068" y="3325"/>
                  </a:cubicBezTo>
                  <a:cubicBezTo>
                    <a:pt x="1302" y="2291"/>
                    <a:pt x="1502" y="1290"/>
                    <a:pt x="1735" y="256"/>
                  </a:cubicBezTo>
                  <a:lnTo>
                    <a:pt x="1669" y="256"/>
                  </a:lnTo>
                  <a:cubicBezTo>
                    <a:pt x="1368" y="1257"/>
                    <a:pt x="1035" y="2258"/>
                    <a:pt x="768" y="3258"/>
                  </a:cubicBezTo>
                  <a:cubicBezTo>
                    <a:pt x="635" y="3759"/>
                    <a:pt x="134" y="6160"/>
                    <a:pt x="134" y="6361"/>
                  </a:cubicBezTo>
                  <a:cubicBezTo>
                    <a:pt x="101" y="6561"/>
                    <a:pt x="68" y="6727"/>
                    <a:pt x="68" y="6894"/>
                  </a:cubicBezTo>
                  <a:cubicBezTo>
                    <a:pt x="34" y="7094"/>
                    <a:pt x="1" y="7261"/>
                    <a:pt x="34" y="7461"/>
                  </a:cubicBezTo>
                  <a:cubicBezTo>
                    <a:pt x="34" y="7478"/>
                    <a:pt x="51" y="7486"/>
                    <a:pt x="68" y="7486"/>
                  </a:cubicBezTo>
                  <a:cubicBezTo>
                    <a:pt x="84" y="7486"/>
                    <a:pt x="101" y="7478"/>
                    <a:pt x="101" y="7461"/>
                  </a:cubicBezTo>
                  <a:cubicBezTo>
                    <a:pt x="201" y="7295"/>
                    <a:pt x="268" y="7094"/>
                    <a:pt x="301" y="6928"/>
                  </a:cubicBezTo>
                  <a:cubicBezTo>
                    <a:pt x="334" y="6761"/>
                    <a:pt x="401" y="6561"/>
                    <a:pt x="434" y="6394"/>
                  </a:cubicBezTo>
                  <a:lnTo>
                    <a:pt x="468" y="6194"/>
                  </a:lnTo>
                  <a:cubicBezTo>
                    <a:pt x="735" y="6060"/>
                    <a:pt x="968" y="5894"/>
                    <a:pt x="1202" y="5727"/>
                  </a:cubicBezTo>
                  <a:cubicBezTo>
                    <a:pt x="1435" y="5560"/>
                    <a:pt x="1702" y="5393"/>
                    <a:pt x="1936" y="5226"/>
                  </a:cubicBezTo>
                  <a:cubicBezTo>
                    <a:pt x="2369" y="4893"/>
                    <a:pt x="2703" y="4426"/>
                    <a:pt x="2870" y="3892"/>
                  </a:cubicBezTo>
                  <a:cubicBezTo>
                    <a:pt x="3070" y="3325"/>
                    <a:pt x="3170" y="2725"/>
                    <a:pt x="3236" y="2124"/>
                  </a:cubicBezTo>
                  <a:cubicBezTo>
                    <a:pt x="3370" y="1424"/>
                    <a:pt x="3437" y="723"/>
                    <a:pt x="3570" y="56"/>
                  </a:cubicBezTo>
                  <a:cubicBezTo>
                    <a:pt x="3590" y="17"/>
                    <a:pt x="3575" y="1"/>
                    <a:pt x="3552"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18"/>
            <p:cNvSpPr/>
            <p:nvPr/>
          </p:nvSpPr>
          <p:spPr>
            <a:xfrm>
              <a:off x="831848" y="3974619"/>
              <a:ext cx="324347" cy="26973"/>
            </a:xfrm>
            <a:custGeom>
              <a:rect b="b" l="l" r="r" t="t"/>
              <a:pathLst>
                <a:path extrusionOk="0" h="1245" w="14971">
                  <a:moveTo>
                    <a:pt x="467" y="1"/>
                  </a:moveTo>
                  <a:cubicBezTo>
                    <a:pt x="0" y="1"/>
                    <a:pt x="267" y="67"/>
                    <a:pt x="467" y="101"/>
                  </a:cubicBezTo>
                  <a:cubicBezTo>
                    <a:pt x="6462" y="926"/>
                    <a:pt x="13874" y="1237"/>
                    <a:pt x="14817" y="1237"/>
                  </a:cubicBezTo>
                  <a:cubicBezTo>
                    <a:pt x="14866" y="1237"/>
                    <a:pt x="14898" y="1237"/>
                    <a:pt x="14911" y="1235"/>
                  </a:cubicBezTo>
                  <a:cubicBezTo>
                    <a:pt x="14917" y="1242"/>
                    <a:pt x="14924" y="1244"/>
                    <a:pt x="14930" y="1244"/>
                  </a:cubicBezTo>
                  <a:cubicBezTo>
                    <a:pt x="14955" y="1244"/>
                    <a:pt x="14971" y="1202"/>
                    <a:pt x="14944" y="1202"/>
                  </a:cubicBezTo>
                  <a:cubicBezTo>
                    <a:pt x="7505" y="368"/>
                    <a:pt x="1034" y="1"/>
                    <a:pt x="467"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18"/>
            <p:cNvSpPr/>
            <p:nvPr/>
          </p:nvSpPr>
          <p:spPr>
            <a:xfrm>
              <a:off x="1029130" y="1926626"/>
              <a:ext cx="512399" cy="633008"/>
            </a:xfrm>
            <a:custGeom>
              <a:rect b="b" l="l" r="r" t="t"/>
              <a:pathLst>
                <a:path extrusionOk="0" h="29218" w="23651">
                  <a:moveTo>
                    <a:pt x="13438" y="0"/>
                  </a:moveTo>
                  <a:cubicBezTo>
                    <a:pt x="12143" y="0"/>
                    <a:pt x="10748" y="589"/>
                    <a:pt x="9441" y="1931"/>
                  </a:cubicBezTo>
                  <a:cubicBezTo>
                    <a:pt x="4304" y="7235"/>
                    <a:pt x="1" y="28617"/>
                    <a:pt x="1" y="28617"/>
                  </a:cubicBezTo>
                  <a:cubicBezTo>
                    <a:pt x="4637" y="29051"/>
                    <a:pt x="23351" y="29217"/>
                    <a:pt x="23351" y="29217"/>
                  </a:cubicBezTo>
                  <a:lnTo>
                    <a:pt x="21983" y="17709"/>
                  </a:lnTo>
                  <a:cubicBezTo>
                    <a:pt x="21983" y="17709"/>
                    <a:pt x="23651" y="14974"/>
                    <a:pt x="23184" y="12439"/>
                  </a:cubicBezTo>
                  <a:cubicBezTo>
                    <a:pt x="22683" y="9570"/>
                    <a:pt x="17213" y="1998"/>
                    <a:pt x="16746" y="1498"/>
                  </a:cubicBezTo>
                  <a:cubicBezTo>
                    <a:pt x="15845" y="548"/>
                    <a:pt x="14688" y="0"/>
                    <a:pt x="13438" y="0"/>
                  </a:cubicBezTo>
                  <a:close/>
                </a:path>
              </a:pathLst>
            </a:cu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18"/>
            <p:cNvSpPr/>
            <p:nvPr/>
          </p:nvSpPr>
          <p:spPr>
            <a:xfrm>
              <a:off x="1330490" y="2105298"/>
              <a:ext cx="29659" cy="19087"/>
            </a:xfrm>
            <a:custGeom>
              <a:rect b="b" l="l" r="r" t="t"/>
              <a:pathLst>
                <a:path extrusionOk="0" h="881" w="1369">
                  <a:moveTo>
                    <a:pt x="263" y="0"/>
                  </a:moveTo>
                  <a:cubicBezTo>
                    <a:pt x="168" y="0"/>
                    <a:pt x="79" y="16"/>
                    <a:pt x="0" y="55"/>
                  </a:cubicBezTo>
                  <a:cubicBezTo>
                    <a:pt x="67" y="55"/>
                    <a:pt x="134" y="55"/>
                    <a:pt x="234" y="89"/>
                  </a:cubicBezTo>
                  <a:cubicBezTo>
                    <a:pt x="301" y="89"/>
                    <a:pt x="367" y="89"/>
                    <a:pt x="401" y="122"/>
                  </a:cubicBezTo>
                  <a:cubicBezTo>
                    <a:pt x="534" y="189"/>
                    <a:pt x="601" y="322"/>
                    <a:pt x="601" y="422"/>
                  </a:cubicBezTo>
                  <a:cubicBezTo>
                    <a:pt x="601" y="622"/>
                    <a:pt x="701" y="789"/>
                    <a:pt x="868" y="856"/>
                  </a:cubicBezTo>
                  <a:cubicBezTo>
                    <a:pt x="951" y="873"/>
                    <a:pt x="1035" y="881"/>
                    <a:pt x="1118" y="881"/>
                  </a:cubicBezTo>
                  <a:cubicBezTo>
                    <a:pt x="1201" y="881"/>
                    <a:pt x="1285" y="873"/>
                    <a:pt x="1368" y="856"/>
                  </a:cubicBezTo>
                  <a:cubicBezTo>
                    <a:pt x="1301" y="823"/>
                    <a:pt x="1201" y="823"/>
                    <a:pt x="1135" y="823"/>
                  </a:cubicBezTo>
                  <a:cubicBezTo>
                    <a:pt x="1068" y="823"/>
                    <a:pt x="1001" y="789"/>
                    <a:pt x="934" y="756"/>
                  </a:cubicBezTo>
                  <a:cubicBezTo>
                    <a:pt x="834" y="689"/>
                    <a:pt x="768" y="556"/>
                    <a:pt x="768" y="422"/>
                  </a:cubicBezTo>
                  <a:cubicBezTo>
                    <a:pt x="768" y="256"/>
                    <a:pt x="634" y="89"/>
                    <a:pt x="467" y="22"/>
                  </a:cubicBezTo>
                  <a:cubicBezTo>
                    <a:pt x="398" y="8"/>
                    <a:pt x="329" y="0"/>
                    <a:pt x="26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18"/>
            <p:cNvSpPr/>
            <p:nvPr/>
          </p:nvSpPr>
          <p:spPr>
            <a:xfrm>
              <a:off x="1422999" y="2436274"/>
              <a:ext cx="29638" cy="19109"/>
            </a:xfrm>
            <a:custGeom>
              <a:rect b="b" l="l" r="r" t="t"/>
              <a:pathLst>
                <a:path extrusionOk="0" h="882" w="1368">
                  <a:moveTo>
                    <a:pt x="262" y="1"/>
                  </a:moveTo>
                  <a:cubicBezTo>
                    <a:pt x="168" y="1"/>
                    <a:pt x="78" y="17"/>
                    <a:pt x="0" y="56"/>
                  </a:cubicBezTo>
                  <a:lnTo>
                    <a:pt x="234" y="56"/>
                  </a:lnTo>
                  <a:cubicBezTo>
                    <a:pt x="300" y="56"/>
                    <a:pt x="367" y="89"/>
                    <a:pt x="434" y="123"/>
                  </a:cubicBezTo>
                  <a:cubicBezTo>
                    <a:pt x="534" y="189"/>
                    <a:pt x="601" y="289"/>
                    <a:pt x="601" y="423"/>
                  </a:cubicBezTo>
                  <a:cubicBezTo>
                    <a:pt x="601" y="623"/>
                    <a:pt x="701" y="790"/>
                    <a:pt x="867" y="857"/>
                  </a:cubicBezTo>
                  <a:cubicBezTo>
                    <a:pt x="951" y="873"/>
                    <a:pt x="1034" y="882"/>
                    <a:pt x="1118" y="882"/>
                  </a:cubicBezTo>
                  <a:cubicBezTo>
                    <a:pt x="1201" y="882"/>
                    <a:pt x="1284" y="873"/>
                    <a:pt x="1368" y="857"/>
                  </a:cubicBezTo>
                  <a:cubicBezTo>
                    <a:pt x="1301" y="823"/>
                    <a:pt x="1201" y="823"/>
                    <a:pt x="1134" y="823"/>
                  </a:cubicBezTo>
                  <a:cubicBezTo>
                    <a:pt x="1068" y="823"/>
                    <a:pt x="1001" y="790"/>
                    <a:pt x="934" y="756"/>
                  </a:cubicBezTo>
                  <a:cubicBezTo>
                    <a:pt x="834" y="690"/>
                    <a:pt x="767" y="556"/>
                    <a:pt x="767" y="423"/>
                  </a:cubicBezTo>
                  <a:cubicBezTo>
                    <a:pt x="767" y="256"/>
                    <a:pt x="634" y="89"/>
                    <a:pt x="467" y="23"/>
                  </a:cubicBezTo>
                  <a:cubicBezTo>
                    <a:pt x="398" y="9"/>
                    <a:pt x="329" y="1"/>
                    <a:pt x="26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18"/>
            <p:cNvSpPr/>
            <p:nvPr/>
          </p:nvSpPr>
          <p:spPr>
            <a:xfrm>
              <a:off x="1246668" y="1954726"/>
              <a:ext cx="26756" cy="19997"/>
            </a:xfrm>
            <a:custGeom>
              <a:rect b="b" l="l" r="r" t="t"/>
              <a:pathLst>
                <a:path extrusionOk="0" h="923" w="1235">
                  <a:moveTo>
                    <a:pt x="100" y="0"/>
                  </a:moveTo>
                  <a:lnTo>
                    <a:pt x="0" y="100"/>
                  </a:lnTo>
                  <a:lnTo>
                    <a:pt x="67" y="100"/>
                  </a:lnTo>
                  <a:cubicBezTo>
                    <a:pt x="133" y="100"/>
                    <a:pt x="234" y="100"/>
                    <a:pt x="267" y="134"/>
                  </a:cubicBezTo>
                  <a:cubicBezTo>
                    <a:pt x="400" y="201"/>
                    <a:pt x="467" y="334"/>
                    <a:pt x="467" y="467"/>
                  </a:cubicBezTo>
                  <a:cubicBezTo>
                    <a:pt x="467" y="634"/>
                    <a:pt x="567" y="801"/>
                    <a:pt x="734" y="901"/>
                  </a:cubicBezTo>
                  <a:cubicBezTo>
                    <a:pt x="803" y="915"/>
                    <a:pt x="872" y="923"/>
                    <a:pt x="941" y="923"/>
                  </a:cubicBezTo>
                  <a:cubicBezTo>
                    <a:pt x="1039" y="923"/>
                    <a:pt x="1137" y="907"/>
                    <a:pt x="1234" y="868"/>
                  </a:cubicBezTo>
                  <a:cubicBezTo>
                    <a:pt x="1168" y="868"/>
                    <a:pt x="1067" y="834"/>
                    <a:pt x="1001" y="834"/>
                  </a:cubicBezTo>
                  <a:cubicBezTo>
                    <a:pt x="934" y="834"/>
                    <a:pt x="867" y="801"/>
                    <a:pt x="801" y="768"/>
                  </a:cubicBezTo>
                  <a:cubicBezTo>
                    <a:pt x="701" y="701"/>
                    <a:pt x="634" y="567"/>
                    <a:pt x="634" y="467"/>
                  </a:cubicBezTo>
                  <a:cubicBezTo>
                    <a:pt x="634" y="267"/>
                    <a:pt x="500" y="100"/>
                    <a:pt x="334" y="34"/>
                  </a:cubicBezTo>
                  <a:cubicBezTo>
                    <a:pt x="267" y="0"/>
                    <a:pt x="167" y="0"/>
                    <a:pt x="10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18"/>
            <p:cNvSpPr/>
            <p:nvPr/>
          </p:nvSpPr>
          <p:spPr>
            <a:xfrm>
              <a:off x="1198962" y="2243499"/>
              <a:ext cx="29659" cy="19650"/>
            </a:xfrm>
            <a:custGeom>
              <a:rect b="b" l="l" r="r" t="t"/>
              <a:pathLst>
                <a:path extrusionOk="0" h="907" w="1369">
                  <a:moveTo>
                    <a:pt x="354" y="0"/>
                  </a:moveTo>
                  <a:cubicBezTo>
                    <a:pt x="236" y="0"/>
                    <a:pt x="118" y="24"/>
                    <a:pt x="0" y="48"/>
                  </a:cubicBezTo>
                  <a:cubicBezTo>
                    <a:pt x="67" y="81"/>
                    <a:pt x="167" y="81"/>
                    <a:pt x="234" y="81"/>
                  </a:cubicBezTo>
                  <a:cubicBezTo>
                    <a:pt x="301" y="81"/>
                    <a:pt x="367" y="114"/>
                    <a:pt x="434" y="148"/>
                  </a:cubicBezTo>
                  <a:cubicBezTo>
                    <a:pt x="534" y="214"/>
                    <a:pt x="601" y="314"/>
                    <a:pt x="601" y="448"/>
                  </a:cubicBezTo>
                  <a:cubicBezTo>
                    <a:pt x="601" y="648"/>
                    <a:pt x="701" y="815"/>
                    <a:pt x="901" y="882"/>
                  </a:cubicBezTo>
                  <a:cubicBezTo>
                    <a:pt x="984" y="898"/>
                    <a:pt x="1068" y="907"/>
                    <a:pt x="1147" y="907"/>
                  </a:cubicBezTo>
                  <a:cubicBezTo>
                    <a:pt x="1226" y="907"/>
                    <a:pt x="1301" y="898"/>
                    <a:pt x="1368" y="882"/>
                  </a:cubicBezTo>
                  <a:lnTo>
                    <a:pt x="1135" y="815"/>
                  </a:lnTo>
                  <a:cubicBezTo>
                    <a:pt x="1068" y="815"/>
                    <a:pt x="1001" y="781"/>
                    <a:pt x="968" y="748"/>
                  </a:cubicBezTo>
                  <a:cubicBezTo>
                    <a:pt x="834" y="681"/>
                    <a:pt x="801" y="581"/>
                    <a:pt x="801" y="448"/>
                  </a:cubicBezTo>
                  <a:cubicBezTo>
                    <a:pt x="768" y="248"/>
                    <a:pt x="668" y="81"/>
                    <a:pt x="501" y="14"/>
                  </a:cubicBezTo>
                  <a:cubicBezTo>
                    <a:pt x="452" y="4"/>
                    <a:pt x="403" y="0"/>
                    <a:pt x="35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18"/>
            <p:cNvSpPr/>
            <p:nvPr/>
          </p:nvSpPr>
          <p:spPr>
            <a:xfrm>
              <a:off x="1394077" y="2543949"/>
              <a:ext cx="18827" cy="14234"/>
            </a:xfrm>
            <a:custGeom>
              <a:rect b="b" l="l" r="r" t="t"/>
              <a:pathLst>
                <a:path extrusionOk="0" h="657" w="869">
                  <a:moveTo>
                    <a:pt x="294" y="1"/>
                  </a:moveTo>
                  <a:cubicBezTo>
                    <a:pt x="196" y="1"/>
                    <a:pt x="99" y="17"/>
                    <a:pt x="1" y="56"/>
                  </a:cubicBezTo>
                  <a:cubicBezTo>
                    <a:pt x="68" y="56"/>
                    <a:pt x="168" y="90"/>
                    <a:pt x="234" y="90"/>
                  </a:cubicBezTo>
                  <a:cubicBezTo>
                    <a:pt x="301" y="90"/>
                    <a:pt x="368" y="123"/>
                    <a:pt x="435" y="156"/>
                  </a:cubicBezTo>
                  <a:cubicBezTo>
                    <a:pt x="535" y="223"/>
                    <a:pt x="601" y="323"/>
                    <a:pt x="601" y="457"/>
                  </a:cubicBezTo>
                  <a:cubicBezTo>
                    <a:pt x="601" y="523"/>
                    <a:pt x="635" y="590"/>
                    <a:pt x="668" y="657"/>
                  </a:cubicBezTo>
                  <a:lnTo>
                    <a:pt x="868" y="657"/>
                  </a:lnTo>
                  <a:cubicBezTo>
                    <a:pt x="801" y="590"/>
                    <a:pt x="801" y="523"/>
                    <a:pt x="801" y="457"/>
                  </a:cubicBezTo>
                  <a:cubicBezTo>
                    <a:pt x="768" y="256"/>
                    <a:pt x="668" y="90"/>
                    <a:pt x="501" y="23"/>
                  </a:cubicBezTo>
                  <a:cubicBezTo>
                    <a:pt x="432" y="9"/>
                    <a:pt x="363" y="1"/>
                    <a:pt x="29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18"/>
            <p:cNvSpPr/>
            <p:nvPr/>
          </p:nvSpPr>
          <p:spPr>
            <a:xfrm>
              <a:off x="1299422" y="2383519"/>
              <a:ext cx="29638" cy="19650"/>
            </a:xfrm>
            <a:custGeom>
              <a:rect b="b" l="l" r="r" t="t"/>
              <a:pathLst>
                <a:path extrusionOk="0" h="907" w="1368">
                  <a:moveTo>
                    <a:pt x="276" y="1"/>
                  </a:moveTo>
                  <a:cubicBezTo>
                    <a:pt x="179" y="1"/>
                    <a:pt x="78" y="17"/>
                    <a:pt x="0" y="56"/>
                  </a:cubicBezTo>
                  <a:cubicBezTo>
                    <a:pt x="67" y="89"/>
                    <a:pt x="134" y="89"/>
                    <a:pt x="234" y="89"/>
                  </a:cubicBezTo>
                  <a:cubicBezTo>
                    <a:pt x="300" y="89"/>
                    <a:pt x="367" y="123"/>
                    <a:pt x="434" y="156"/>
                  </a:cubicBezTo>
                  <a:cubicBezTo>
                    <a:pt x="534" y="223"/>
                    <a:pt x="601" y="323"/>
                    <a:pt x="601" y="456"/>
                  </a:cubicBezTo>
                  <a:cubicBezTo>
                    <a:pt x="601" y="623"/>
                    <a:pt x="734" y="790"/>
                    <a:pt x="901" y="856"/>
                  </a:cubicBezTo>
                  <a:cubicBezTo>
                    <a:pt x="967" y="890"/>
                    <a:pt x="1043" y="907"/>
                    <a:pt x="1122" y="907"/>
                  </a:cubicBezTo>
                  <a:cubicBezTo>
                    <a:pt x="1201" y="907"/>
                    <a:pt x="1284" y="890"/>
                    <a:pt x="1368" y="856"/>
                  </a:cubicBezTo>
                  <a:cubicBezTo>
                    <a:pt x="1301" y="856"/>
                    <a:pt x="1234" y="823"/>
                    <a:pt x="1134" y="823"/>
                  </a:cubicBezTo>
                  <a:cubicBezTo>
                    <a:pt x="1068" y="823"/>
                    <a:pt x="1001" y="790"/>
                    <a:pt x="967" y="756"/>
                  </a:cubicBezTo>
                  <a:cubicBezTo>
                    <a:pt x="834" y="690"/>
                    <a:pt x="767" y="590"/>
                    <a:pt x="767" y="456"/>
                  </a:cubicBezTo>
                  <a:cubicBezTo>
                    <a:pt x="767" y="256"/>
                    <a:pt x="667" y="89"/>
                    <a:pt x="467" y="23"/>
                  </a:cubicBezTo>
                  <a:cubicBezTo>
                    <a:pt x="412" y="9"/>
                    <a:pt x="345" y="1"/>
                    <a:pt x="27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18"/>
            <p:cNvSpPr/>
            <p:nvPr/>
          </p:nvSpPr>
          <p:spPr>
            <a:xfrm>
              <a:off x="1072481" y="2360880"/>
              <a:ext cx="8709" cy="2491"/>
            </a:xfrm>
            <a:custGeom>
              <a:rect b="b" l="l" r="r" t="t"/>
              <a:pathLst>
                <a:path extrusionOk="0" h="115" w="402">
                  <a:moveTo>
                    <a:pt x="34" y="0"/>
                  </a:moveTo>
                  <a:cubicBezTo>
                    <a:pt x="34" y="33"/>
                    <a:pt x="1" y="67"/>
                    <a:pt x="1" y="100"/>
                  </a:cubicBezTo>
                  <a:cubicBezTo>
                    <a:pt x="40" y="110"/>
                    <a:pt x="79" y="114"/>
                    <a:pt x="118" y="114"/>
                  </a:cubicBezTo>
                  <a:cubicBezTo>
                    <a:pt x="213" y="114"/>
                    <a:pt x="307" y="90"/>
                    <a:pt x="401" y="67"/>
                  </a:cubicBezTo>
                  <a:cubicBezTo>
                    <a:pt x="335" y="33"/>
                    <a:pt x="234" y="33"/>
                    <a:pt x="168" y="33"/>
                  </a:cubicBezTo>
                  <a:cubicBezTo>
                    <a:pt x="134" y="33"/>
                    <a:pt x="68" y="0"/>
                    <a:pt x="3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18"/>
            <p:cNvSpPr/>
            <p:nvPr/>
          </p:nvSpPr>
          <p:spPr>
            <a:xfrm>
              <a:off x="1119473" y="2413807"/>
              <a:ext cx="29638" cy="19174"/>
            </a:xfrm>
            <a:custGeom>
              <a:rect b="b" l="l" r="r" t="t"/>
              <a:pathLst>
                <a:path extrusionOk="0" h="885" w="1368">
                  <a:moveTo>
                    <a:pt x="221" y="1"/>
                  </a:moveTo>
                  <a:cubicBezTo>
                    <a:pt x="142" y="1"/>
                    <a:pt x="67" y="9"/>
                    <a:pt x="0" y="26"/>
                  </a:cubicBezTo>
                  <a:cubicBezTo>
                    <a:pt x="67" y="59"/>
                    <a:pt x="134" y="59"/>
                    <a:pt x="200" y="59"/>
                  </a:cubicBezTo>
                  <a:cubicBezTo>
                    <a:pt x="267" y="59"/>
                    <a:pt x="367" y="59"/>
                    <a:pt x="400" y="126"/>
                  </a:cubicBezTo>
                  <a:cubicBezTo>
                    <a:pt x="534" y="159"/>
                    <a:pt x="601" y="292"/>
                    <a:pt x="601" y="426"/>
                  </a:cubicBezTo>
                  <a:cubicBezTo>
                    <a:pt x="601" y="593"/>
                    <a:pt x="701" y="759"/>
                    <a:pt x="867" y="859"/>
                  </a:cubicBezTo>
                  <a:cubicBezTo>
                    <a:pt x="951" y="876"/>
                    <a:pt x="1034" y="885"/>
                    <a:pt x="1118" y="885"/>
                  </a:cubicBezTo>
                  <a:cubicBezTo>
                    <a:pt x="1201" y="885"/>
                    <a:pt x="1284" y="876"/>
                    <a:pt x="1368" y="859"/>
                  </a:cubicBezTo>
                  <a:cubicBezTo>
                    <a:pt x="1301" y="826"/>
                    <a:pt x="1201" y="793"/>
                    <a:pt x="1134" y="793"/>
                  </a:cubicBezTo>
                  <a:cubicBezTo>
                    <a:pt x="1068" y="793"/>
                    <a:pt x="1001" y="793"/>
                    <a:pt x="934" y="759"/>
                  </a:cubicBezTo>
                  <a:cubicBezTo>
                    <a:pt x="834" y="659"/>
                    <a:pt x="767" y="559"/>
                    <a:pt x="767" y="426"/>
                  </a:cubicBezTo>
                  <a:cubicBezTo>
                    <a:pt x="767" y="259"/>
                    <a:pt x="634" y="92"/>
                    <a:pt x="467" y="26"/>
                  </a:cubicBezTo>
                  <a:cubicBezTo>
                    <a:pt x="384" y="9"/>
                    <a:pt x="300" y="1"/>
                    <a:pt x="22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18"/>
            <p:cNvSpPr/>
            <p:nvPr/>
          </p:nvSpPr>
          <p:spPr>
            <a:xfrm>
              <a:off x="1382529" y="2247658"/>
              <a:ext cx="29638" cy="19650"/>
            </a:xfrm>
            <a:custGeom>
              <a:rect b="b" l="l" r="r" t="t"/>
              <a:pathLst>
                <a:path extrusionOk="0" h="907" w="1368">
                  <a:moveTo>
                    <a:pt x="262" y="0"/>
                  </a:moveTo>
                  <a:cubicBezTo>
                    <a:pt x="168" y="0"/>
                    <a:pt x="78" y="17"/>
                    <a:pt x="0" y="56"/>
                  </a:cubicBezTo>
                  <a:lnTo>
                    <a:pt x="200" y="56"/>
                  </a:lnTo>
                  <a:cubicBezTo>
                    <a:pt x="267" y="56"/>
                    <a:pt x="367" y="89"/>
                    <a:pt x="400" y="122"/>
                  </a:cubicBezTo>
                  <a:cubicBezTo>
                    <a:pt x="534" y="189"/>
                    <a:pt x="601" y="289"/>
                    <a:pt x="601" y="423"/>
                  </a:cubicBezTo>
                  <a:cubicBezTo>
                    <a:pt x="601" y="623"/>
                    <a:pt x="701" y="790"/>
                    <a:pt x="867" y="856"/>
                  </a:cubicBezTo>
                  <a:cubicBezTo>
                    <a:pt x="951" y="890"/>
                    <a:pt x="1034" y="906"/>
                    <a:pt x="1118" y="906"/>
                  </a:cubicBezTo>
                  <a:cubicBezTo>
                    <a:pt x="1201" y="906"/>
                    <a:pt x="1284" y="890"/>
                    <a:pt x="1368" y="856"/>
                  </a:cubicBezTo>
                  <a:cubicBezTo>
                    <a:pt x="1301" y="856"/>
                    <a:pt x="1201" y="823"/>
                    <a:pt x="1134" y="823"/>
                  </a:cubicBezTo>
                  <a:cubicBezTo>
                    <a:pt x="1068" y="823"/>
                    <a:pt x="1001" y="790"/>
                    <a:pt x="934" y="756"/>
                  </a:cubicBezTo>
                  <a:cubicBezTo>
                    <a:pt x="834" y="690"/>
                    <a:pt x="767" y="556"/>
                    <a:pt x="767" y="456"/>
                  </a:cubicBezTo>
                  <a:cubicBezTo>
                    <a:pt x="767" y="256"/>
                    <a:pt x="634" y="89"/>
                    <a:pt x="467" y="22"/>
                  </a:cubicBezTo>
                  <a:cubicBezTo>
                    <a:pt x="398" y="9"/>
                    <a:pt x="329" y="0"/>
                    <a:pt x="26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18"/>
            <p:cNvSpPr/>
            <p:nvPr/>
          </p:nvSpPr>
          <p:spPr>
            <a:xfrm>
              <a:off x="1236550" y="2054125"/>
              <a:ext cx="33256" cy="8839"/>
            </a:xfrm>
            <a:custGeom>
              <a:rect b="b" l="l" r="r" t="t"/>
              <a:pathLst>
                <a:path extrusionOk="0" h="408" w="1535">
                  <a:moveTo>
                    <a:pt x="508" y="1"/>
                  </a:moveTo>
                  <a:cubicBezTo>
                    <a:pt x="448" y="1"/>
                    <a:pt x="389" y="16"/>
                    <a:pt x="334" y="49"/>
                  </a:cubicBezTo>
                  <a:cubicBezTo>
                    <a:pt x="133" y="116"/>
                    <a:pt x="67" y="283"/>
                    <a:pt x="0" y="383"/>
                  </a:cubicBezTo>
                  <a:cubicBezTo>
                    <a:pt x="67" y="349"/>
                    <a:pt x="133" y="316"/>
                    <a:pt x="200" y="249"/>
                  </a:cubicBezTo>
                  <a:cubicBezTo>
                    <a:pt x="234" y="216"/>
                    <a:pt x="300" y="182"/>
                    <a:pt x="367" y="182"/>
                  </a:cubicBezTo>
                  <a:cubicBezTo>
                    <a:pt x="400" y="174"/>
                    <a:pt x="432" y="170"/>
                    <a:pt x="461" y="170"/>
                  </a:cubicBezTo>
                  <a:cubicBezTo>
                    <a:pt x="550" y="170"/>
                    <a:pt x="625" y="207"/>
                    <a:pt x="701" y="283"/>
                  </a:cubicBezTo>
                  <a:cubicBezTo>
                    <a:pt x="781" y="363"/>
                    <a:pt x="887" y="407"/>
                    <a:pt x="1001" y="407"/>
                  </a:cubicBezTo>
                  <a:cubicBezTo>
                    <a:pt x="1076" y="407"/>
                    <a:pt x="1155" y="389"/>
                    <a:pt x="1234" y="349"/>
                  </a:cubicBezTo>
                  <a:cubicBezTo>
                    <a:pt x="1368" y="283"/>
                    <a:pt x="1468" y="149"/>
                    <a:pt x="1534" y="16"/>
                  </a:cubicBezTo>
                  <a:lnTo>
                    <a:pt x="1534" y="16"/>
                  </a:lnTo>
                  <a:cubicBezTo>
                    <a:pt x="1468" y="49"/>
                    <a:pt x="1401" y="82"/>
                    <a:pt x="1368" y="149"/>
                  </a:cubicBezTo>
                  <a:cubicBezTo>
                    <a:pt x="1301" y="182"/>
                    <a:pt x="1234" y="216"/>
                    <a:pt x="1168" y="216"/>
                  </a:cubicBezTo>
                  <a:cubicBezTo>
                    <a:pt x="1141" y="225"/>
                    <a:pt x="1111" y="229"/>
                    <a:pt x="1081" y="229"/>
                  </a:cubicBezTo>
                  <a:cubicBezTo>
                    <a:pt x="998" y="229"/>
                    <a:pt x="907" y="198"/>
                    <a:pt x="834" y="149"/>
                  </a:cubicBezTo>
                  <a:cubicBezTo>
                    <a:pt x="745" y="60"/>
                    <a:pt x="626" y="1"/>
                    <a:pt x="50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18"/>
            <p:cNvSpPr/>
            <p:nvPr/>
          </p:nvSpPr>
          <p:spPr>
            <a:xfrm>
              <a:off x="1495989" y="2244517"/>
              <a:ext cx="33256" cy="8688"/>
            </a:xfrm>
            <a:custGeom>
              <a:rect b="b" l="l" r="r" t="t"/>
              <a:pathLst>
                <a:path extrusionOk="0" h="401" w="1535">
                  <a:moveTo>
                    <a:pt x="498" y="1"/>
                  </a:moveTo>
                  <a:cubicBezTo>
                    <a:pt x="434" y="1"/>
                    <a:pt x="367" y="12"/>
                    <a:pt x="300" y="34"/>
                  </a:cubicBezTo>
                  <a:cubicBezTo>
                    <a:pt x="167" y="134"/>
                    <a:pt x="67" y="267"/>
                    <a:pt x="0" y="401"/>
                  </a:cubicBezTo>
                  <a:lnTo>
                    <a:pt x="200" y="267"/>
                  </a:lnTo>
                  <a:cubicBezTo>
                    <a:pt x="267" y="201"/>
                    <a:pt x="359" y="167"/>
                    <a:pt x="451" y="167"/>
                  </a:cubicBezTo>
                  <a:cubicBezTo>
                    <a:pt x="542" y="167"/>
                    <a:pt x="634" y="201"/>
                    <a:pt x="701" y="267"/>
                  </a:cubicBezTo>
                  <a:cubicBezTo>
                    <a:pt x="790" y="356"/>
                    <a:pt x="908" y="401"/>
                    <a:pt x="1037" y="401"/>
                  </a:cubicBezTo>
                  <a:cubicBezTo>
                    <a:pt x="1101" y="401"/>
                    <a:pt x="1168" y="390"/>
                    <a:pt x="1234" y="368"/>
                  </a:cubicBezTo>
                  <a:cubicBezTo>
                    <a:pt x="1401" y="267"/>
                    <a:pt x="1468" y="134"/>
                    <a:pt x="1535" y="1"/>
                  </a:cubicBezTo>
                  <a:lnTo>
                    <a:pt x="1535" y="1"/>
                  </a:lnTo>
                  <a:cubicBezTo>
                    <a:pt x="1468" y="34"/>
                    <a:pt x="1435" y="101"/>
                    <a:pt x="1335" y="134"/>
                  </a:cubicBezTo>
                  <a:cubicBezTo>
                    <a:pt x="1301" y="201"/>
                    <a:pt x="1234" y="234"/>
                    <a:pt x="1168" y="234"/>
                  </a:cubicBezTo>
                  <a:cubicBezTo>
                    <a:pt x="1134" y="242"/>
                    <a:pt x="1103" y="247"/>
                    <a:pt x="1073" y="247"/>
                  </a:cubicBezTo>
                  <a:cubicBezTo>
                    <a:pt x="984" y="247"/>
                    <a:pt x="909" y="209"/>
                    <a:pt x="834" y="134"/>
                  </a:cubicBezTo>
                  <a:cubicBezTo>
                    <a:pt x="745" y="45"/>
                    <a:pt x="627" y="1"/>
                    <a:pt x="49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18"/>
            <p:cNvSpPr/>
            <p:nvPr/>
          </p:nvSpPr>
          <p:spPr>
            <a:xfrm>
              <a:off x="1335538" y="1987245"/>
              <a:ext cx="19542" cy="29659"/>
            </a:xfrm>
            <a:custGeom>
              <a:rect b="b" l="l" r="r" t="t"/>
              <a:pathLst>
                <a:path extrusionOk="0" h="1369" w="902">
                  <a:moveTo>
                    <a:pt x="868" y="0"/>
                  </a:moveTo>
                  <a:cubicBezTo>
                    <a:pt x="868" y="67"/>
                    <a:pt x="835" y="134"/>
                    <a:pt x="802" y="234"/>
                  </a:cubicBezTo>
                  <a:cubicBezTo>
                    <a:pt x="802" y="301"/>
                    <a:pt x="802" y="367"/>
                    <a:pt x="768" y="434"/>
                  </a:cubicBezTo>
                  <a:cubicBezTo>
                    <a:pt x="701" y="534"/>
                    <a:pt x="568" y="601"/>
                    <a:pt x="468" y="601"/>
                  </a:cubicBezTo>
                  <a:cubicBezTo>
                    <a:pt x="268" y="601"/>
                    <a:pt x="101" y="734"/>
                    <a:pt x="34" y="901"/>
                  </a:cubicBezTo>
                  <a:cubicBezTo>
                    <a:pt x="1" y="1068"/>
                    <a:pt x="1" y="1235"/>
                    <a:pt x="34" y="1368"/>
                  </a:cubicBezTo>
                  <a:cubicBezTo>
                    <a:pt x="68" y="1301"/>
                    <a:pt x="101" y="1235"/>
                    <a:pt x="101" y="1168"/>
                  </a:cubicBezTo>
                  <a:cubicBezTo>
                    <a:pt x="101" y="1068"/>
                    <a:pt x="101" y="1001"/>
                    <a:pt x="134" y="968"/>
                  </a:cubicBezTo>
                  <a:cubicBezTo>
                    <a:pt x="201" y="868"/>
                    <a:pt x="335" y="801"/>
                    <a:pt x="468" y="801"/>
                  </a:cubicBezTo>
                  <a:cubicBezTo>
                    <a:pt x="635" y="768"/>
                    <a:pt x="802" y="668"/>
                    <a:pt x="868" y="501"/>
                  </a:cubicBezTo>
                  <a:cubicBezTo>
                    <a:pt x="902" y="334"/>
                    <a:pt x="902" y="167"/>
                    <a:pt x="8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18"/>
            <p:cNvSpPr/>
            <p:nvPr/>
          </p:nvSpPr>
          <p:spPr>
            <a:xfrm>
              <a:off x="1295068" y="2281369"/>
              <a:ext cx="20257" cy="29659"/>
            </a:xfrm>
            <a:custGeom>
              <a:rect b="b" l="l" r="r" t="t"/>
              <a:pathLst>
                <a:path extrusionOk="0" h="1369" w="935">
                  <a:moveTo>
                    <a:pt x="902" y="1"/>
                  </a:moveTo>
                  <a:cubicBezTo>
                    <a:pt x="868" y="68"/>
                    <a:pt x="868" y="168"/>
                    <a:pt x="868" y="234"/>
                  </a:cubicBezTo>
                  <a:cubicBezTo>
                    <a:pt x="835" y="301"/>
                    <a:pt x="835" y="368"/>
                    <a:pt x="802" y="434"/>
                  </a:cubicBezTo>
                  <a:cubicBezTo>
                    <a:pt x="735" y="535"/>
                    <a:pt x="601" y="601"/>
                    <a:pt x="501" y="601"/>
                  </a:cubicBezTo>
                  <a:cubicBezTo>
                    <a:pt x="301" y="601"/>
                    <a:pt x="134" y="701"/>
                    <a:pt x="68" y="901"/>
                  </a:cubicBezTo>
                  <a:cubicBezTo>
                    <a:pt x="1" y="1035"/>
                    <a:pt x="1" y="1235"/>
                    <a:pt x="68" y="1368"/>
                  </a:cubicBezTo>
                  <a:cubicBezTo>
                    <a:pt x="101" y="1302"/>
                    <a:pt x="134" y="1235"/>
                    <a:pt x="134" y="1135"/>
                  </a:cubicBezTo>
                  <a:cubicBezTo>
                    <a:pt x="134" y="1068"/>
                    <a:pt x="134" y="1002"/>
                    <a:pt x="168" y="968"/>
                  </a:cubicBezTo>
                  <a:cubicBezTo>
                    <a:pt x="223" y="858"/>
                    <a:pt x="324" y="793"/>
                    <a:pt x="433" y="793"/>
                  </a:cubicBezTo>
                  <a:cubicBezTo>
                    <a:pt x="456" y="793"/>
                    <a:pt x="478" y="796"/>
                    <a:pt x="501" y="801"/>
                  </a:cubicBezTo>
                  <a:cubicBezTo>
                    <a:pt x="668" y="768"/>
                    <a:pt x="835" y="668"/>
                    <a:pt x="902" y="468"/>
                  </a:cubicBezTo>
                  <a:cubicBezTo>
                    <a:pt x="935" y="334"/>
                    <a:pt x="935" y="168"/>
                    <a:pt x="9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18"/>
            <p:cNvSpPr/>
            <p:nvPr/>
          </p:nvSpPr>
          <p:spPr>
            <a:xfrm>
              <a:off x="1503203" y="2500359"/>
              <a:ext cx="19542" cy="29638"/>
            </a:xfrm>
            <a:custGeom>
              <a:rect b="b" l="l" r="r" t="t"/>
              <a:pathLst>
                <a:path extrusionOk="0" h="1368" w="902">
                  <a:moveTo>
                    <a:pt x="835" y="0"/>
                  </a:moveTo>
                  <a:cubicBezTo>
                    <a:pt x="835" y="100"/>
                    <a:pt x="801" y="133"/>
                    <a:pt x="801" y="234"/>
                  </a:cubicBezTo>
                  <a:cubicBezTo>
                    <a:pt x="801" y="300"/>
                    <a:pt x="801" y="367"/>
                    <a:pt x="768" y="434"/>
                  </a:cubicBezTo>
                  <a:cubicBezTo>
                    <a:pt x="701" y="534"/>
                    <a:pt x="568" y="600"/>
                    <a:pt x="468" y="600"/>
                  </a:cubicBezTo>
                  <a:cubicBezTo>
                    <a:pt x="268" y="600"/>
                    <a:pt x="101" y="701"/>
                    <a:pt x="34" y="901"/>
                  </a:cubicBezTo>
                  <a:cubicBezTo>
                    <a:pt x="1" y="1034"/>
                    <a:pt x="1" y="1201"/>
                    <a:pt x="34" y="1368"/>
                  </a:cubicBezTo>
                  <a:cubicBezTo>
                    <a:pt x="68" y="1301"/>
                    <a:pt x="68" y="1234"/>
                    <a:pt x="68" y="1134"/>
                  </a:cubicBezTo>
                  <a:cubicBezTo>
                    <a:pt x="68" y="1068"/>
                    <a:pt x="101" y="1001"/>
                    <a:pt x="134" y="934"/>
                  </a:cubicBezTo>
                  <a:cubicBezTo>
                    <a:pt x="201" y="834"/>
                    <a:pt x="334" y="767"/>
                    <a:pt x="468" y="767"/>
                  </a:cubicBezTo>
                  <a:cubicBezTo>
                    <a:pt x="635" y="767"/>
                    <a:pt x="801" y="667"/>
                    <a:pt x="868" y="467"/>
                  </a:cubicBezTo>
                  <a:cubicBezTo>
                    <a:pt x="901" y="334"/>
                    <a:pt x="901" y="133"/>
                    <a:pt x="83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18"/>
            <p:cNvSpPr/>
            <p:nvPr/>
          </p:nvSpPr>
          <p:spPr>
            <a:xfrm>
              <a:off x="1133187" y="2291487"/>
              <a:ext cx="20257" cy="30374"/>
            </a:xfrm>
            <a:custGeom>
              <a:rect b="b" l="l" r="r" t="t"/>
              <a:pathLst>
                <a:path extrusionOk="0" h="1402" w="935">
                  <a:moveTo>
                    <a:pt x="868" y="1"/>
                  </a:moveTo>
                  <a:cubicBezTo>
                    <a:pt x="868" y="101"/>
                    <a:pt x="835" y="168"/>
                    <a:pt x="835" y="234"/>
                  </a:cubicBezTo>
                  <a:cubicBezTo>
                    <a:pt x="835" y="301"/>
                    <a:pt x="802" y="368"/>
                    <a:pt x="768" y="434"/>
                  </a:cubicBezTo>
                  <a:cubicBezTo>
                    <a:pt x="701" y="535"/>
                    <a:pt x="601" y="635"/>
                    <a:pt x="468" y="635"/>
                  </a:cubicBezTo>
                  <a:cubicBezTo>
                    <a:pt x="301" y="635"/>
                    <a:pt x="134" y="735"/>
                    <a:pt x="68" y="901"/>
                  </a:cubicBezTo>
                  <a:cubicBezTo>
                    <a:pt x="1" y="1068"/>
                    <a:pt x="1" y="1235"/>
                    <a:pt x="68" y="1402"/>
                  </a:cubicBezTo>
                  <a:cubicBezTo>
                    <a:pt x="101" y="1335"/>
                    <a:pt x="101" y="1235"/>
                    <a:pt x="101" y="1168"/>
                  </a:cubicBezTo>
                  <a:cubicBezTo>
                    <a:pt x="101" y="1102"/>
                    <a:pt x="134" y="1035"/>
                    <a:pt x="168" y="968"/>
                  </a:cubicBezTo>
                  <a:cubicBezTo>
                    <a:pt x="234" y="868"/>
                    <a:pt x="368" y="801"/>
                    <a:pt x="468" y="801"/>
                  </a:cubicBezTo>
                  <a:cubicBezTo>
                    <a:pt x="668" y="801"/>
                    <a:pt x="835" y="668"/>
                    <a:pt x="902" y="501"/>
                  </a:cubicBezTo>
                  <a:cubicBezTo>
                    <a:pt x="935" y="334"/>
                    <a:pt x="935" y="168"/>
                    <a:pt x="86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18"/>
            <p:cNvSpPr/>
            <p:nvPr/>
          </p:nvSpPr>
          <p:spPr>
            <a:xfrm>
              <a:off x="1212697" y="2121655"/>
              <a:ext cx="20257" cy="29659"/>
            </a:xfrm>
            <a:custGeom>
              <a:rect b="b" l="l" r="r" t="t"/>
              <a:pathLst>
                <a:path extrusionOk="0" h="1369" w="935">
                  <a:moveTo>
                    <a:pt x="868" y="1"/>
                  </a:moveTo>
                  <a:cubicBezTo>
                    <a:pt x="834" y="68"/>
                    <a:pt x="834" y="134"/>
                    <a:pt x="834" y="234"/>
                  </a:cubicBezTo>
                  <a:cubicBezTo>
                    <a:pt x="834" y="301"/>
                    <a:pt x="801" y="368"/>
                    <a:pt x="767" y="435"/>
                  </a:cubicBezTo>
                  <a:cubicBezTo>
                    <a:pt x="701" y="535"/>
                    <a:pt x="601" y="601"/>
                    <a:pt x="467" y="601"/>
                  </a:cubicBezTo>
                  <a:cubicBezTo>
                    <a:pt x="267" y="601"/>
                    <a:pt x="134" y="735"/>
                    <a:pt x="34" y="902"/>
                  </a:cubicBezTo>
                  <a:cubicBezTo>
                    <a:pt x="0" y="1035"/>
                    <a:pt x="0" y="1202"/>
                    <a:pt x="34" y="1369"/>
                  </a:cubicBezTo>
                  <a:cubicBezTo>
                    <a:pt x="67" y="1302"/>
                    <a:pt x="100" y="1235"/>
                    <a:pt x="100" y="1135"/>
                  </a:cubicBezTo>
                  <a:cubicBezTo>
                    <a:pt x="100" y="1068"/>
                    <a:pt x="134" y="1002"/>
                    <a:pt x="167" y="968"/>
                  </a:cubicBezTo>
                  <a:cubicBezTo>
                    <a:pt x="222" y="858"/>
                    <a:pt x="300" y="793"/>
                    <a:pt x="402" y="793"/>
                  </a:cubicBezTo>
                  <a:cubicBezTo>
                    <a:pt x="422" y="793"/>
                    <a:pt x="444" y="796"/>
                    <a:pt x="467" y="801"/>
                  </a:cubicBezTo>
                  <a:cubicBezTo>
                    <a:pt x="667" y="768"/>
                    <a:pt x="834" y="668"/>
                    <a:pt x="901" y="468"/>
                  </a:cubicBezTo>
                  <a:cubicBezTo>
                    <a:pt x="934" y="334"/>
                    <a:pt x="901" y="134"/>
                    <a:pt x="86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18"/>
            <p:cNvSpPr/>
            <p:nvPr/>
          </p:nvSpPr>
          <p:spPr>
            <a:xfrm>
              <a:off x="1444664" y="2157077"/>
              <a:ext cx="20257" cy="30374"/>
            </a:xfrm>
            <a:custGeom>
              <a:rect b="b" l="l" r="r" t="t"/>
              <a:pathLst>
                <a:path extrusionOk="0" h="1402" w="935">
                  <a:moveTo>
                    <a:pt x="868" y="0"/>
                  </a:moveTo>
                  <a:cubicBezTo>
                    <a:pt x="868" y="100"/>
                    <a:pt x="835" y="167"/>
                    <a:pt x="835" y="234"/>
                  </a:cubicBezTo>
                  <a:cubicBezTo>
                    <a:pt x="835" y="301"/>
                    <a:pt x="835" y="367"/>
                    <a:pt x="768" y="434"/>
                  </a:cubicBezTo>
                  <a:cubicBezTo>
                    <a:pt x="735" y="534"/>
                    <a:pt x="601" y="601"/>
                    <a:pt x="468" y="601"/>
                  </a:cubicBezTo>
                  <a:cubicBezTo>
                    <a:pt x="301" y="601"/>
                    <a:pt x="134" y="734"/>
                    <a:pt x="68" y="901"/>
                  </a:cubicBezTo>
                  <a:cubicBezTo>
                    <a:pt x="1" y="1068"/>
                    <a:pt x="1" y="1235"/>
                    <a:pt x="68" y="1401"/>
                  </a:cubicBezTo>
                  <a:cubicBezTo>
                    <a:pt x="68" y="1301"/>
                    <a:pt x="101" y="1235"/>
                    <a:pt x="101" y="1168"/>
                  </a:cubicBezTo>
                  <a:cubicBezTo>
                    <a:pt x="101" y="1101"/>
                    <a:pt x="134" y="1034"/>
                    <a:pt x="168" y="968"/>
                  </a:cubicBezTo>
                  <a:cubicBezTo>
                    <a:pt x="234" y="868"/>
                    <a:pt x="368" y="801"/>
                    <a:pt x="468" y="801"/>
                  </a:cubicBezTo>
                  <a:cubicBezTo>
                    <a:pt x="668" y="801"/>
                    <a:pt x="835" y="668"/>
                    <a:pt x="902" y="501"/>
                  </a:cubicBezTo>
                  <a:cubicBezTo>
                    <a:pt x="935" y="334"/>
                    <a:pt x="935" y="167"/>
                    <a:pt x="86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18"/>
            <p:cNvSpPr/>
            <p:nvPr/>
          </p:nvSpPr>
          <p:spPr>
            <a:xfrm>
              <a:off x="1230029" y="2454819"/>
              <a:ext cx="20257" cy="30374"/>
            </a:xfrm>
            <a:custGeom>
              <a:rect b="b" l="l" r="r" t="t"/>
              <a:pathLst>
                <a:path extrusionOk="0" h="1402" w="935">
                  <a:moveTo>
                    <a:pt x="868" y="1"/>
                  </a:moveTo>
                  <a:cubicBezTo>
                    <a:pt x="868" y="101"/>
                    <a:pt x="835" y="167"/>
                    <a:pt x="835" y="234"/>
                  </a:cubicBezTo>
                  <a:cubicBezTo>
                    <a:pt x="835" y="301"/>
                    <a:pt x="835" y="367"/>
                    <a:pt x="801" y="434"/>
                  </a:cubicBezTo>
                  <a:cubicBezTo>
                    <a:pt x="735" y="568"/>
                    <a:pt x="601" y="634"/>
                    <a:pt x="468" y="634"/>
                  </a:cubicBezTo>
                  <a:cubicBezTo>
                    <a:pt x="301" y="634"/>
                    <a:pt x="134" y="734"/>
                    <a:pt x="68" y="901"/>
                  </a:cubicBezTo>
                  <a:cubicBezTo>
                    <a:pt x="1" y="1068"/>
                    <a:pt x="1" y="1235"/>
                    <a:pt x="68" y="1402"/>
                  </a:cubicBezTo>
                  <a:cubicBezTo>
                    <a:pt x="68" y="1335"/>
                    <a:pt x="101" y="1235"/>
                    <a:pt x="101" y="1168"/>
                  </a:cubicBezTo>
                  <a:cubicBezTo>
                    <a:pt x="101" y="1101"/>
                    <a:pt x="134" y="1035"/>
                    <a:pt x="168" y="968"/>
                  </a:cubicBezTo>
                  <a:cubicBezTo>
                    <a:pt x="234" y="868"/>
                    <a:pt x="368" y="801"/>
                    <a:pt x="501" y="801"/>
                  </a:cubicBezTo>
                  <a:cubicBezTo>
                    <a:pt x="668" y="801"/>
                    <a:pt x="835" y="668"/>
                    <a:pt x="901" y="501"/>
                  </a:cubicBezTo>
                  <a:cubicBezTo>
                    <a:pt x="935" y="334"/>
                    <a:pt x="935" y="167"/>
                    <a:pt x="86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18"/>
            <p:cNvSpPr/>
            <p:nvPr/>
          </p:nvSpPr>
          <p:spPr>
            <a:xfrm>
              <a:off x="1154158" y="2500359"/>
              <a:ext cx="20257" cy="30374"/>
            </a:xfrm>
            <a:custGeom>
              <a:rect b="b" l="l" r="r" t="t"/>
              <a:pathLst>
                <a:path extrusionOk="0" h="1402" w="935">
                  <a:moveTo>
                    <a:pt x="901" y="0"/>
                  </a:moveTo>
                  <a:cubicBezTo>
                    <a:pt x="868" y="100"/>
                    <a:pt x="834" y="133"/>
                    <a:pt x="834" y="234"/>
                  </a:cubicBezTo>
                  <a:cubicBezTo>
                    <a:pt x="834" y="300"/>
                    <a:pt x="801" y="367"/>
                    <a:pt x="768" y="434"/>
                  </a:cubicBezTo>
                  <a:cubicBezTo>
                    <a:pt x="701" y="534"/>
                    <a:pt x="601" y="600"/>
                    <a:pt x="467" y="634"/>
                  </a:cubicBezTo>
                  <a:cubicBezTo>
                    <a:pt x="267" y="634"/>
                    <a:pt x="134" y="734"/>
                    <a:pt x="34" y="901"/>
                  </a:cubicBezTo>
                  <a:cubicBezTo>
                    <a:pt x="0" y="1068"/>
                    <a:pt x="0" y="1234"/>
                    <a:pt x="34" y="1401"/>
                  </a:cubicBezTo>
                  <a:cubicBezTo>
                    <a:pt x="67" y="1301"/>
                    <a:pt x="67" y="1234"/>
                    <a:pt x="100" y="1168"/>
                  </a:cubicBezTo>
                  <a:cubicBezTo>
                    <a:pt x="100" y="1101"/>
                    <a:pt x="100" y="1034"/>
                    <a:pt x="167" y="967"/>
                  </a:cubicBezTo>
                  <a:cubicBezTo>
                    <a:pt x="234" y="867"/>
                    <a:pt x="334" y="801"/>
                    <a:pt x="467" y="801"/>
                  </a:cubicBezTo>
                  <a:cubicBezTo>
                    <a:pt x="667" y="801"/>
                    <a:pt x="834" y="667"/>
                    <a:pt x="901" y="500"/>
                  </a:cubicBezTo>
                  <a:cubicBezTo>
                    <a:pt x="934" y="334"/>
                    <a:pt x="934" y="167"/>
                    <a:pt x="90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p18"/>
            <p:cNvSpPr/>
            <p:nvPr/>
          </p:nvSpPr>
          <p:spPr>
            <a:xfrm>
              <a:off x="1420833" y="2053735"/>
              <a:ext cx="33971" cy="8688"/>
            </a:xfrm>
            <a:custGeom>
              <a:rect b="b" l="l" r="r" t="t"/>
              <a:pathLst>
                <a:path extrusionOk="0" h="401" w="1568">
                  <a:moveTo>
                    <a:pt x="508" y="0"/>
                  </a:moveTo>
                  <a:cubicBezTo>
                    <a:pt x="449" y="0"/>
                    <a:pt x="389" y="11"/>
                    <a:pt x="334" y="34"/>
                  </a:cubicBezTo>
                  <a:cubicBezTo>
                    <a:pt x="167" y="134"/>
                    <a:pt x="67" y="267"/>
                    <a:pt x="0" y="401"/>
                  </a:cubicBezTo>
                  <a:cubicBezTo>
                    <a:pt x="67" y="367"/>
                    <a:pt x="134" y="301"/>
                    <a:pt x="200" y="267"/>
                  </a:cubicBezTo>
                  <a:cubicBezTo>
                    <a:pt x="234" y="200"/>
                    <a:pt x="300" y="167"/>
                    <a:pt x="367" y="167"/>
                  </a:cubicBezTo>
                  <a:cubicBezTo>
                    <a:pt x="400" y="159"/>
                    <a:pt x="434" y="155"/>
                    <a:pt x="467" y="155"/>
                  </a:cubicBezTo>
                  <a:cubicBezTo>
                    <a:pt x="565" y="155"/>
                    <a:pt x="659" y="192"/>
                    <a:pt x="734" y="267"/>
                  </a:cubicBezTo>
                  <a:cubicBezTo>
                    <a:pt x="801" y="356"/>
                    <a:pt x="927" y="401"/>
                    <a:pt x="1053" y="401"/>
                  </a:cubicBezTo>
                  <a:cubicBezTo>
                    <a:pt x="1116" y="401"/>
                    <a:pt x="1179" y="389"/>
                    <a:pt x="1234" y="367"/>
                  </a:cubicBezTo>
                  <a:cubicBezTo>
                    <a:pt x="1368" y="267"/>
                    <a:pt x="1501" y="134"/>
                    <a:pt x="1568" y="0"/>
                  </a:cubicBezTo>
                  <a:lnTo>
                    <a:pt x="1568" y="0"/>
                  </a:lnTo>
                  <a:cubicBezTo>
                    <a:pt x="1501" y="34"/>
                    <a:pt x="1434" y="100"/>
                    <a:pt x="1368" y="134"/>
                  </a:cubicBezTo>
                  <a:cubicBezTo>
                    <a:pt x="1301" y="200"/>
                    <a:pt x="1209" y="234"/>
                    <a:pt x="1113" y="234"/>
                  </a:cubicBezTo>
                  <a:cubicBezTo>
                    <a:pt x="1017" y="234"/>
                    <a:pt x="917" y="200"/>
                    <a:pt x="834" y="134"/>
                  </a:cubicBezTo>
                  <a:cubicBezTo>
                    <a:pt x="745" y="45"/>
                    <a:pt x="626" y="0"/>
                    <a:pt x="50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p18"/>
            <p:cNvSpPr/>
            <p:nvPr/>
          </p:nvSpPr>
          <p:spPr>
            <a:xfrm>
              <a:off x="1288568" y="2186715"/>
              <a:ext cx="33277" cy="8688"/>
            </a:xfrm>
            <a:custGeom>
              <a:rect b="b" l="l" r="r" t="t"/>
              <a:pathLst>
                <a:path extrusionOk="0" h="401" w="1536">
                  <a:moveTo>
                    <a:pt x="1535" y="0"/>
                  </a:moveTo>
                  <a:cubicBezTo>
                    <a:pt x="1468" y="33"/>
                    <a:pt x="1435" y="100"/>
                    <a:pt x="1368" y="133"/>
                  </a:cubicBezTo>
                  <a:cubicBezTo>
                    <a:pt x="1285" y="200"/>
                    <a:pt x="1185" y="234"/>
                    <a:pt x="1089" y="234"/>
                  </a:cubicBezTo>
                  <a:cubicBezTo>
                    <a:pt x="993" y="234"/>
                    <a:pt x="901" y="200"/>
                    <a:pt x="835" y="133"/>
                  </a:cubicBezTo>
                  <a:cubicBezTo>
                    <a:pt x="754" y="53"/>
                    <a:pt x="649" y="9"/>
                    <a:pt x="541" y="9"/>
                  </a:cubicBezTo>
                  <a:cubicBezTo>
                    <a:pt x="471" y="9"/>
                    <a:pt x="400" y="27"/>
                    <a:pt x="334" y="67"/>
                  </a:cubicBezTo>
                  <a:cubicBezTo>
                    <a:pt x="168" y="133"/>
                    <a:pt x="67" y="267"/>
                    <a:pt x="1" y="400"/>
                  </a:cubicBezTo>
                  <a:cubicBezTo>
                    <a:pt x="67" y="400"/>
                    <a:pt x="134" y="334"/>
                    <a:pt x="201" y="267"/>
                  </a:cubicBezTo>
                  <a:cubicBezTo>
                    <a:pt x="234" y="234"/>
                    <a:pt x="301" y="200"/>
                    <a:pt x="368" y="167"/>
                  </a:cubicBezTo>
                  <a:cubicBezTo>
                    <a:pt x="401" y="158"/>
                    <a:pt x="434" y="154"/>
                    <a:pt x="467" y="154"/>
                  </a:cubicBezTo>
                  <a:cubicBezTo>
                    <a:pt x="564" y="154"/>
                    <a:pt x="651" y="192"/>
                    <a:pt x="701" y="267"/>
                  </a:cubicBezTo>
                  <a:cubicBezTo>
                    <a:pt x="790" y="356"/>
                    <a:pt x="909" y="400"/>
                    <a:pt x="1037" y="400"/>
                  </a:cubicBezTo>
                  <a:cubicBezTo>
                    <a:pt x="1102" y="400"/>
                    <a:pt x="1168" y="389"/>
                    <a:pt x="1235" y="367"/>
                  </a:cubicBezTo>
                  <a:cubicBezTo>
                    <a:pt x="1368" y="267"/>
                    <a:pt x="1468" y="167"/>
                    <a:pt x="153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p18"/>
            <p:cNvSpPr/>
            <p:nvPr/>
          </p:nvSpPr>
          <p:spPr>
            <a:xfrm>
              <a:off x="1196795" y="2367552"/>
              <a:ext cx="33256" cy="8514"/>
            </a:xfrm>
            <a:custGeom>
              <a:rect b="b" l="l" r="r" t="t"/>
              <a:pathLst>
                <a:path extrusionOk="0" h="393" w="1535">
                  <a:moveTo>
                    <a:pt x="541" y="1"/>
                  </a:moveTo>
                  <a:cubicBezTo>
                    <a:pt x="471" y="1"/>
                    <a:pt x="400" y="20"/>
                    <a:pt x="334" y="59"/>
                  </a:cubicBezTo>
                  <a:cubicBezTo>
                    <a:pt x="167" y="126"/>
                    <a:pt x="67" y="259"/>
                    <a:pt x="0" y="393"/>
                  </a:cubicBezTo>
                  <a:cubicBezTo>
                    <a:pt x="67" y="393"/>
                    <a:pt x="134" y="326"/>
                    <a:pt x="201" y="259"/>
                  </a:cubicBezTo>
                  <a:cubicBezTo>
                    <a:pt x="234" y="226"/>
                    <a:pt x="301" y="192"/>
                    <a:pt x="367" y="159"/>
                  </a:cubicBezTo>
                  <a:cubicBezTo>
                    <a:pt x="401" y="151"/>
                    <a:pt x="434" y="147"/>
                    <a:pt x="466" y="147"/>
                  </a:cubicBezTo>
                  <a:cubicBezTo>
                    <a:pt x="563" y="147"/>
                    <a:pt x="651" y="184"/>
                    <a:pt x="701" y="259"/>
                  </a:cubicBezTo>
                  <a:cubicBezTo>
                    <a:pt x="790" y="348"/>
                    <a:pt x="908" y="393"/>
                    <a:pt x="1037" y="393"/>
                  </a:cubicBezTo>
                  <a:cubicBezTo>
                    <a:pt x="1101" y="393"/>
                    <a:pt x="1168" y="382"/>
                    <a:pt x="1235" y="359"/>
                  </a:cubicBezTo>
                  <a:cubicBezTo>
                    <a:pt x="1401" y="293"/>
                    <a:pt x="1468" y="126"/>
                    <a:pt x="1535" y="26"/>
                  </a:cubicBezTo>
                  <a:lnTo>
                    <a:pt x="1535" y="26"/>
                  </a:lnTo>
                  <a:cubicBezTo>
                    <a:pt x="1468" y="59"/>
                    <a:pt x="1435" y="92"/>
                    <a:pt x="1368" y="159"/>
                  </a:cubicBezTo>
                  <a:cubicBezTo>
                    <a:pt x="1301" y="192"/>
                    <a:pt x="1235" y="226"/>
                    <a:pt x="1168" y="226"/>
                  </a:cubicBezTo>
                  <a:cubicBezTo>
                    <a:pt x="1143" y="234"/>
                    <a:pt x="1116" y="238"/>
                    <a:pt x="1088" y="238"/>
                  </a:cubicBezTo>
                  <a:cubicBezTo>
                    <a:pt x="1003" y="238"/>
                    <a:pt x="909" y="201"/>
                    <a:pt x="834" y="126"/>
                  </a:cubicBezTo>
                  <a:cubicBezTo>
                    <a:pt x="754" y="45"/>
                    <a:pt x="648" y="1"/>
                    <a:pt x="54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p18"/>
            <p:cNvSpPr/>
            <p:nvPr/>
          </p:nvSpPr>
          <p:spPr>
            <a:xfrm>
              <a:off x="1269785" y="2555280"/>
              <a:ext cx="22" cy="22"/>
            </a:xfrm>
            <a:custGeom>
              <a:rect b="b" l="l" r="r" t="t"/>
              <a:pathLst>
                <a:path extrusionOk="0" h="1" w="1">
                  <a:moveTo>
                    <a:pt x="0" y="0"/>
                  </a:move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18"/>
            <p:cNvSpPr/>
            <p:nvPr/>
          </p:nvSpPr>
          <p:spPr>
            <a:xfrm>
              <a:off x="1413597" y="2348769"/>
              <a:ext cx="33992" cy="9229"/>
            </a:xfrm>
            <a:custGeom>
              <a:rect b="b" l="l" r="r" t="t"/>
              <a:pathLst>
                <a:path extrusionOk="0" h="426" w="1569">
                  <a:moveTo>
                    <a:pt x="543" y="1"/>
                  </a:moveTo>
                  <a:cubicBezTo>
                    <a:pt x="471" y="1"/>
                    <a:pt x="400" y="19"/>
                    <a:pt x="334" y="59"/>
                  </a:cubicBezTo>
                  <a:cubicBezTo>
                    <a:pt x="201" y="125"/>
                    <a:pt x="101" y="259"/>
                    <a:pt x="1" y="426"/>
                  </a:cubicBezTo>
                  <a:cubicBezTo>
                    <a:pt x="67" y="359"/>
                    <a:pt x="134" y="326"/>
                    <a:pt x="201" y="292"/>
                  </a:cubicBezTo>
                  <a:cubicBezTo>
                    <a:pt x="267" y="226"/>
                    <a:pt x="301" y="192"/>
                    <a:pt x="401" y="192"/>
                  </a:cubicBezTo>
                  <a:cubicBezTo>
                    <a:pt x="428" y="183"/>
                    <a:pt x="457" y="179"/>
                    <a:pt x="487" y="179"/>
                  </a:cubicBezTo>
                  <a:cubicBezTo>
                    <a:pt x="570" y="179"/>
                    <a:pt x="661" y="210"/>
                    <a:pt x="734" y="259"/>
                  </a:cubicBezTo>
                  <a:cubicBezTo>
                    <a:pt x="832" y="357"/>
                    <a:pt x="965" y="419"/>
                    <a:pt x="1095" y="419"/>
                  </a:cubicBezTo>
                  <a:cubicBezTo>
                    <a:pt x="1143" y="419"/>
                    <a:pt x="1190" y="410"/>
                    <a:pt x="1235" y="392"/>
                  </a:cubicBezTo>
                  <a:cubicBezTo>
                    <a:pt x="1368" y="292"/>
                    <a:pt x="1502" y="159"/>
                    <a:pt x="1568" y="25"/>
                  </a:cubicBezTo>
                  <a:lnTo>
                    <a:pt x="1568" y="25"/>
                  </a:lnTo>
                  <a:cubicBezTo>
                    <a:pt x="1502" y="59"/>
                    <a:pt x="1435" y="92"/>
                    <a:pt x="1368" y="159"/>
                  </a:cubicBezTo>
                  <a:cubicBezTo>
                    <a:pt x="1335" y="192"/>
                    <a:pt x="1268" y="226"/>
                    <a:pt x="1201" y="259"/>
                  </a:cubicBezTo>
                  <a:cubicBezTo>
                    <a:pt x="1068" y="259"/>
                    <a:pt x="935" y="226"/>
                    <a:pt x="868" y="125"/>
                  </a:cubicBezTo>
                  <a:cubicBezTo>
                    <a:pt x="767" y="45"/>
                    <a:pt x="654" y="1"/>
                    <a:pt x="54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18"/>
            <p:cNvSpPr/>
            <p:nvPr/>
          </p:nvSpPr>
          <p:spPr>
            <a:xfrm>
              <a:off x="1330490" y="2480514"/>
              <a:ext cx="33992" cy="9013"/>
            </a:xfrm>
            <a:custGeom>
              <a:rect b="b" l="l" r="r" t="t"/>
              <a:pathLst>
                <a:path extrusionOk="0" h="416" w="1569">
                  <a:moveTo>
                    <a:pt x="508" y="1"/>
                  </a:moveTo>
                  <a:cubicBezTo>
                    <a:pt x="449" y="1"/>
                    <a:pt x="390" y="15"/>
                    <a:pt x="334" y="49"/>
                  </a:cubicBezTo>
                  <a:cubicBezTo>
                    <a:pt x="201" y="115"/>
                    <a:pt x="67" y="249"/>
                    <a:pt x="0" y="416"/>
                  </a:cubicBezTo>
                  <a:cubicBezTo>
                    <a:pt x="67" y="382"/>
                    <a:pt x="134" y="316"/>
                    <a:pt x="201" y="282"/>
                  </a:cubicBezTo>
                  <a:cubicBezTo>
                    <a:pt x="234" y="216"/>
                    <a:pt x="301" y="182"/>
                    <a:pt x="367" y="182"/>
                  </a:cubicBezTo>
                  <a:cubicBezTo>
                    <a:pt x="403" y="173"/>
                    <a:pt x="439" y="169"/>
                    <a:pt x="473" y="169"/>
                  </a:cubicBezTo>
                  <a:cubicBezTo>
                    <a:pt x="568" y="169"/>
                    <a:pt x="652" y="200"/>
                    <a:pt x="701" y="249"/>
                  </a:cubicBezTo>
                  <a:cubicBezTo>
                    <a:pt x="799" y="347"/>
                    <a:pt x="932" y="409"/>
                    <a:pt x="1075" y="409"/>
                  </a:cubicBezTo>
                  <a:cubicBezTo>
                    <a:pt x="1127" y="409"/>
                    <a:pt x="1181" y="400"/>
                    <a:pt x="1235" y="382"/>
                  </a:cubicBezTo>
                  <a:cubicBezTo>
                    <a:pt x="1368" y="282"/>
                    <a:pt x="1502" y="149"/>
                    <a:pt x="1568" y="15"/>
                  </a:cubicBezTo>
                  <a:lnTo>
                    <a:pt x="1568" y="15"/>
                  </a:lnTo>
                  <a:cubicBezTo>
                    <a:pt x="1502" y="49"/>
                    <a:pt x="1435" y="82"/>
                    <a:pt x="1368" y="149"/>
                  </a:cubicBezTo>
                  <a:cubicBezTo>
                    <a:pt x="1301" y="182"/>
                    <a:pt x="1268" y="216"/>
                    <a:pt x="1201" y="249"/>
                  </a:cubicBezTo>
                  <a:cubicBezTo>
                    <a:pt x="1068" y="249"/>
                    <a:pt x="934" y="216"/>
                    <a:pt x="834" y="149"/>
                  </a:cubicBezTo>
                  <a:cubicBezTo>
                    <a:pt x="745" y="60"/>
                    <a:pt x="627" y="1"/>
                    <a:pt x="50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18"/>
            <p:cNvSpPr/>
            <p:nvPr/>
          </p:nvSpPr>
          <p:spPr>
            <a:xfrm>
              <a:off x="1047198" y="2463485"/>
              <a:ext cx="20972" cy="8298"/>
            </a:xfrm>
            <a:custGeom>
              <a:rect b="b" l="l" r="r" t="t"/>
              <a:pathLst>
                <a:path extrusionOk="0" h="383" w="968">
                  <a:moveTo>
                    <a:pt x="34" y="1"/>
                  </a:moveTo>
                  <a:cubicBezTo>
                    <a:pt x="0" y="68"/>
                    <a:pt x="0" y="101"/>
                    <a:pt x="0" y="168"/>
                  </a:cubicBezTo>
                  <a:cubicBezTo>
                    <a:pt x="34" y="168"/>
                    <a:pt x="67" y="201"/>
                    <a:pt x="134" y="234"/>
                  </a:cubicBezTo>
                  <a:cubicBezTo>
                    <a:pt x="223" y="323"/>
                    <a:pt x="341" y="383"/>
                    <a:pt x="460" y="383"/>
                  </a:cubicBezTo>
                  <a:cubicBezTo>
                    <a:pt x="519" y="383"/>
                    <a:pt x="579" y="368"/>
                    <a:pt x="634" y="334"/>
                  </a:cubicBezTo>
                  <a:cubicBezTo>
                    <a:pt x="801" y="268"/>
                    <a:pt x="868" y="134"/>
                    <a:pt x="968" y="1"/>
                  </a:cubicBezTo>
                  <a:lnTo>
                    <a:pt x="968" y="1"/>
                  </a:lnTo>
                  <a:cubicBezTo>
                    <a:pt x="901" y="34"/>
                    <a:pt x="834" y="68"/>
                    <a:pt x="768" y="134"/>
                  </a:cubicBezTo>
                  <a:cubicBezTo>
                    <a:pt x="701" y="168"/>
                    <a:pt x="668" y="201"/>
                    <a:pt x="601" y="201"/>
                  </a:cubicBezTo>
                  <a:cubicBezTo>
                    <a:pt x="568" y="209"/>
                    <a:pt x="534" y="214"/>
                    <a:pt x="501" y="214"/>
                  </a:cubicBezTo>
                  <a:cubicBezTo>
                    <a:pt x="403" y="214"/>
                    <a:pt x="309" y="176"/>
                    <a:pt x="234" y="101"/>
                  </a:cubicBezTo>
                  <a:cubicBezTo>
                    <a:pt x="201" y="68"/>
                    <a:pt x="101"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18"/>
            <p:cNvSpPr/>
            <p:nvPr/>
          </p:nvSpPr>
          <p:spPr>
            <a:xfrm>
              <a:off x="1125972" y="2191048"/>
              <a:ext cx="33992" cy="8688"/>
            </a:xfrm>
            <a:custGeom>
              <a:rect b="b" l="l" r="r" t="t"/>
              <a:pathLst>
                <a:path extrusionOk="0" h="401" w="1569">
                  <a:moveTo>
                    <a:pt x="509" y="0"/>
                  </a:moveTo>
                  <a:cubicBezTo>
                    <a:pt x="449" y="0"/>
                    <a:pt x="390" y="11"/>
                    <a:pt x="334" y="34"/>
                  </a:cubicBezTo>
                  <a:cubicBezTo>
                    <a:pt x="201" y="134"/>
                    <a:pt x="67" y="267"/>
                    <a:pt x="0" y="400"/>
                  </a:cubicBezTo>
                  <a:cubicBezTo>
                    <a:pt x="67" y="367"/>
                    <a:pt x="134" y="334"/>
                    <a:pt x="201" y="267"/>
                  </a:cubicBezTo>
                  <a:cubicBezTo>
                    <a:pt x="267" y="234"/>
                    <a:pt x="301" y="200"/>
                    <a:pt x="401" y="167"/>
                  </a:cubicBezTo>
                  <a:cubicBezTo>
                    <a:pt x="426" y="159"/>
                    <a:pt x="453" y="154"/>
                    <a:pt x="481" y="154"/>
                  </a:cubicBezTo>
                  <a:cubicBezTo>
                    <a:pt x="565" y="154"/>
                    <a:pt x="659" y="192"/>
                    <a:pt x="734" y="267"/>
                  </a:cubicBezTo>
                  <a:cubicBezTo>
                    <a:pt x="823" y="356"/>
                    <a:pt x="942" y="400"/>
                    <a:pt x="1060" y="400"/>
                  </a:cubicBezTo>
                  <a:cubicBezTo>
                    <a:pt x="1120" y="400"/>
                    <a:pt x="1179" y="389"/>
                    <a:pt x="1235" y="367"/>
                  </a:cubicBezTo>
                  <a:cubicBezTo>
                    <a:pt x="1435" y="300"/>
                    <a:pt x="1468" y="134"/>
                    <a:pt x="1568" y="0"/>
                  </a:cubicBezTo>
                  <a:lnTo>
                    <a:pt x="1568" y="0"/>
                  </a:lnTo>
                  <a:cubicBezTo>
                    <a:pt x="1501" y="67"/>
                    <a:pt x="1435" y="100"/>
                    <a:pt x="1368" y="134"/>
                  </a:cubicBezTo>
                  <a:cubicBezTo>
                    <a:pt x="1335" y="200"/>
                    <a:pt x="1268" y="234"/>
                    <a:pt x="1201" y="234"/>
                  </a:cubicBezTo>
                  <a:cubicBezTo>
                    <a:pt x="1168" y="242"/>
                    <a:pt x="1135" y="246"/>
                    <a:pt x="1102" y="246"/>
                  </a:cubicBezTo>
                  <a:cubicBezTo>
                    <a:pt x="1005" y="246"/>
                    <a:pt x="918" y="209"/>
                    <a:pt x="868" y="134"/>
                  </a:cubicBezTo>
                  <a:cubicBezTo>
                    <a:pt x="756" y="45"/>
                    <a:pt x="630"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18"/>
            <p:cNvSpPr/>
            <p:nvPr/>
          </p:nvSpPr>
          <p:spPr>
            <a:xfrm>
              <a:off x="1472266" y="2074143"/>
              <a:ext cx="66382" cy="373006"/>
            </a:xfrm>
            <a:custGeom>
              <a:rect b="b" l="l" r="r" t="t"/>
              <a:pathLst>
                <a:path extrusionOk="0" h="17217" w="3064">
                  <a:moveTo>
                    <a:pt x="26" y="1"/>
                  </a:moveTo>
                  <a:cubicBezTo>
                    <a:pt x="1" y="1"/>
                    <a:pt x="1" y="45"/>
                    <a:pt x="61" y="126"/>
                  </a:cubicBezTo>
                  <a:cubicBezTo>
                    <a:pt x="528" y="993"/>
                    <a:pt x="895" y="1727"/>
                    <a:pt x="1362" y="2594"/>
                  </a:cubicBezTo>
                  <a:cubicBezTo>
                    <a:pt x="1796" y="3461"/>
                    <a:pt x="2163" y="4395"/>
                    <a:pt x="2463" y="5329"/>
                  </a:cubicBezTo>
                  <a:cubicBezTo>
                    <a:pt x="2596" y="5796"/>
                    <a:pt x="2663" y="6263"/>
                    <a:pt x="2663" y="6730"/>
                  </a:cubicBezTo>
                  <a:cubicBezTo>
                    <a:pt x="2663" y="7197"/>
                    <a:pt x="2596" y="7698"/>
                    <a:pt x="2496" y="8165"/>
                  </a:cubicBezTo>
                  <a:cubicBezTo>
                    <a:pt x="2263" y="9099"/>
                    <a:pt x="1896" y="9999"/>
                    <a:pt x="1362" y="10800"/>
                  </a:cubicBezTo>
                  <a:lnTo>
                    <a:pt x="1329" y="10867"/>
                  </a:lnTo>
                  <a:lnTo>
                    <a:pt x="1329" y="10933"/>
                  </a:lnTo>
                  <a:cubicBezTo>
                    <a:pt x="1462" y="12001"/>
                    <a:pt x="1629" y="13068"/>
                    <a:pt x="1762" y="14102"/>
                  </a:cubicBezTo>
                  <a:cubicBezTo>
                    <a:pt x="1929" y="15136"/>
                    <a:pt x="2063" y="15970"/>
                    <a:pt x="2229" y="17038"/>
                  </a:cubicBezTo>
                  <a:cubicBezTo>
                    <a:pt x="2254" y="17172"/>
                    <a:pt x="2269" y="17217"/>
                    <a:pt x="2279" y="17217"/>
                  </a:cubicBezTo>
                  <a:cubicBezTo>
                    <a:pt x="2296" y="17217"/>
                    <a:pt x="2296" y="17080"/>
                    <a:pt x="2296" y="17038"/>
                  </a:cubicBezTo>
                  <a:cubicBezTo>
                    <a:pt x="2229" y="16070"/>
                    <a:pt x="2129" y="15036"/>
                    <a:pt x="2029" y="14069"/>
                  </a:cubicBezTo>
                  <a:cubicBezTo>
                    <a:pt x="1931" y="13026"/>
                    <a:pt x="1834" y="12015"/>
                    <a:pt x="1705" y="10974"/>
                  </a:cubicBezTo>
                  <a:lnTo>
                    <a:pt x="1705" y="10974"/>
                  </a:lnTo>
                  <a:cubicBezTo>
                    <a:pt x="2282" y="10154"/>
                    <a:pt x="2669" y="9209"/>
                    <a:pt x="2897" y="8265"/>
                  </a:cubicBezTo>
                  <a:cubicBezTo>
                    <a:pt x="2997" y="7765"/>
                    <a:pt x="3063" y="7231"/>
                    <a:pt x="3063" y="6730"/>
                  </a:cubicBezTo>
                  <a:cubicBezTo>
                    <a:pt x="3063" y="6230"/>
                    <a:pt x="2963" y="5696"/>
                    <a:pt x="2796" y="5229"/>
                  </a:cubicBezTo>
                  <a:cubicBezTo>
                    <a:pt x="2496" y="4262"/>
                    <a:pt x="2063" y="3361"/>
                    <a:pt x="1562" y="2494"/>
                  </a:cubicBezTo>
                  <a:cubicBezTo>
                    <a:pt x="1129" y="1727"/>
                    <a:pt x="595" y="793"/>
                    <a:pt x="95" y="59"/>
                  </a:cubicBezTo>
                  <a:cubicBezTo>
                    <a:pt x="68" y="20"/>
                    <a:pt x="42" y="1"/>
                    <a:pt x="2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18"/>
            <p:cNvSpPr/>
            <p:nvPr/>
          </p:nvSpPr>
          <p:spPr>
            <a:xfrm>
              <a:off x="1493086" y="2094205"/>
              <a:ext cx="15209" cy="45540"/>
            </a:xfrm>
            <a:custGeom>
              <a:rect b="b" l="l" r="r" t="t"/>
              <a:pathLst>
                <a:path extrusionOk="0" h="2102" w="702">
                  <a:moveTo>
                    <a:pt x="1" y="0"/>
                  </a:moveTo>
                  <a:cubicBezTo>
                    <a:pt x="68" y="367"/>
                    <a:pt x="168" y="734"/>
                    <a:pt x="301" y="1068"/>
                  </a:cubicBezTo>
                  <a:cubicBezTo>
                    <a:pt x="401" y="1401"/>
                    <a:pt x="568" y="1735"/>
                    <a:pt x="701" y="2102"/>
                  </a:cubicBezTo>
                  <a:cubicBezTo>
                    <a:pt x="701" y="1902"/>
                    <a:pt x="701" y="1702"/>
                    <a:pt x="635" y="1535"/>
                  </a:cubicBezTo>
                  <a:cubicBezTo>
                    <a:pt x="601" y="1335"/>
                    <a:pt x="535" y="1168"/>
                    <a:pt x="468" y="1001"/>
                  </a:cubicBezTo>
                  <a:cubicBezTo>
                    <a:pt x="368" y="634"/>
                    <a:pt x="201" y="301"/>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18"/>
            <p:cNvSpPr/>
            <p:nvPr/>
          </p:nvSpPr>
          <p:spPr>
            <a:xfrm>
              <a:off x="812328" y="1943135"/>
              <a:ext cx="477345" cy="607898"/>
            </a:xfrm>
            <a:custGeom>
              <a:rect b="b" l="l" r="r" t="t"/>
              <a:pathLst>
                <a:path extrusionOk="0" h="28059" w="22033">
                  <a:moveTo>
                    <a:pt x="20694" y="0"/>
                  </a:moveTo>
                  <a:cubicBezTo>
                    <a:pt x="20415" y="0"/>
                    <a:pt x="20058" y="74"/>
                    <a:pt x="19614" y="235"/>
                  </a:cubicBezTo>
                  <a:cubicBezTo>
                    <a:pt x="17079" y="1169"/>
                    <a:pt x="1635" y="11176"/>
                    <a:pt x="834" y="15179"/>
                  </a:cubicBezTo>
                  <a:cubicBezTo>
                    <a:pt x="0" y="19182"/>
                    <a:pt x="6071" y="26788"/>
                    <a:pt x="7739" y="27988"/>
                  </a:cubicBezTo>
                  <a:cubicBezTo>
                    <a:pt x="7804" y="28036"/>
                    <a:pt x="7874" y="28059"/>
                    <a:pt x="7950" y="28059"/>
                  </a:cubicBezTo>
                  <a:cubicBezTo>
                    <a:pt x="9368" y="28059"/>
                    <a:pt x="12646" y="20177"/>
                    <a:pt x="12709" y="18815"/>
                  </a:cubicBezTo>
                  <a:cubicBezTo>
                    <a:pt x="12709" y="18448"/>
                    <a:pt x="11075" y="16647"/>
                    <a:pt x="11342" y="15780"/>
                  </a:cubicBezTo>
                  <a:cubicBezTo>
                    <a:pt x="11609" y="14912"/>
                    <a:pt x="18814" y="5873"/>
                    <a:pt x="20348" y="3571"/>
                  </a:cubicBezTo>
                  <a:cubicBezTo>
                    <a:pt x="21590" y="1694"/>
                    <a:pt x="22033" y="0"/>
                    <a:pt x="20694" y="0"/>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18"/>
            <p:cNvSpPr/>
            <p:nvPr/>
          </p:nvSpPr>
          <p:spPr>
            <a:xfrm>
              <a:off x="938787" y="2310292"/>
              <a:ext cx="286216" cy="320685"/>
            </a:xfrm>
            <a:custGeom>
              <a:rect b="b" l="l" r="r" t="t"/>
              <a:pathLst>
                <a:path extrusionOk="0" h="14802" w="13211">
                  <a:moveTo>
                    <a:pt x="6872" y="0"/>
                  </a:moveTo>
                  <a:cubicBezTo>
                    <a:pt x="6639" y="634"/>
                    <a:pt x="6205" y="1134"/>
                    <a:pt x="5638" y="1468"/>
                  </a:cubicBezTo>
                  <a:cubicBezTo>
                    <a:pt x="4571" y="1968"/>
                    <a:pt x="3603" y="2302"/>
                    <a:pt x="3237" y="2936"/>
                  </a:cubicBezTo>
                  <a:cubicBezTo>
                    <a:pt x="2903" y="3469"/>
                    <a:pt x="2936" y="4170"/>
                    <a:pt x="3370" y="4670"/>
                  </a:cubicBezTo>
                  <a:cubicBezTo>
                    <a:pt x="3370" y="4670"/>
                    <a:pt x="1936" y="4737"/>
                    <a:pt x="1502" y="5838"/>
                  </a:cubicBezTo>
                  <a:cubicBezTo>
                    <a:pt x="1302" y="6405"/>
                    <a:pt x="2002" y="7272"/>
                    <a:pt x="2002" y="7272"/>
                  </a:cubicBezTo>
                  <a:cubicBezTo>
                    <a:pt x="1335" y="7305"/>
                    <a:pt x="768" y="7739"/>
                    <a:pt x="535" y="8373"/>
                  </a:cubicBezTo>
                  <a:cubicBezTo>
                    <a:pt x="301" y="9173"/>
                    <a:pt x="1035" y="9874"/>
                    <a:pt x="1035" y="9874"/>
                  </a:cubicBezTo>
                  <a:cubicBezTo>
                    <a:pt x="1035" y="9874"/>
                    <a:pt x="1" y="10508"/>
                    <a:pt x="1" y="11408"/>
                  </a:cubicBezTo>
                  <a:cubicBezTo>
                    <a:pt x="1" y="12784"/>
                    <a:pt x="3834" y="14802"/>
                    <a:pt x="6581" y="14802"/>
                  </a:cubicBezTo>
                  <a:cubicBezTo>
                    <a:pt x="7431" y="14802"/>
                    <a:pt x="8177" y="14609"/>
                    <a:pt x="8674" y="14144"/>
                  </a:cubicBezTo>
                  <a:cubicBezTo>
                    <a:pt x="9641" y="13243"/>
                    <a:pt x="7973" y="12609"/>
                    <a:pt x="7973" y="12609"/>
                  </a:cubicBezTo>
                  <a:lnTo>
                    <a:pt x="7973" y="12609"/>
                  </a:lnTo>
                  <a:cubicBezTo>
                    <a:pt x="7973" y="12609"/>
                    <a:pt x="8262" y="12646"/>
                    <a:pt x="8671" y="12646"/>
                  </a:cubicBezTo>
                  <a:cubicBezTo>
                    <a:pt x="9489" y="12646"/>
                    <a:pt x="10786" y="12498"/>
                    <a:pt x="11209" y="11608"/>
                  </a:cubicBezTo>
                  <a:cubicBezTo>
                    <a:pt x="11843" y="10274"/>
                    <a:pt x="9808" y="9640"/>
                    <a:pt x="9674" y="9574"/>
                  </a:cubicBezTo>
                  <a:cubicBezTo>
                    <a:pt x="9711" y="9574"/>
                    <a:pt x="9911" y="9593"/>
                    <a:pt x="10194" y="9593"/>
                  </a:cubicBezTo>
                  <a:cubicBezTo>
                    <a:pt x="10955" y="9593"/>
                    <a:pt x="12312" y="9452"/>
                    <a:pt x="12677" y="8406"/>
                  </a:cubicBezTo>
                  <a:cubicBezTo>
                    <a:pt x="13210" y="7005"/>
                    <a:pt x="11075" y="6605"/>
                    <a:pt x="10942" y="6571"/>
                  </a:cubicBezTo>
                  <a:cubicBezTo>
                    <a:pt x="11075" y="6571"/>
                    <a:pt x="12810" y="6205"/>
                    <a:pt x="12977" y="5037"/>
                  </a:cubicBezTo>
                  <a:cubicBezTo>
                    <a:pt x="13210" y="3036"/>
                    <a:pt x="8073" y="3669"/>
                    <a:pt x="6772" y="2669"/>
                  </a:cubicBezTo>
                  <a:cubicBezTo>
                    <a:pt x="6772" y="2669"/>
                    <a:pt x="6839" y="100"/>
                    <a:pt x="6872" y="0"/>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18"/>
            <p:cNvSpPr/>
            <p:nvPr/>
          </p:nvSpPr>
          <p:spPr>
            <a:xfrm>
              <a:off x="963376" y="2527808"/>
              <a:ext cx="153215" cy="56394"/>
            </a:xfrm>
            <a:custGeom>
              <a:rect b="b" l="l" r="r" t="t"/>
              <a:pathLst>
                <a:path extrusionOk="0" h="2603" w="7072">
                  <a:moveTo>
                    <a:pt x="0" y="1"/>
                  </a:moveTo>
                  <a:cubicBezTo>
                    <a:pt x="2001" y="1568"/>
                    <a:pt x="4403" y="2469"/>
                    <a:pt x="6938" y="2603"/>
                  </a:cubicBezTo>
                  <a:cubicBezTo>
                    <a:pt x="7005" y="2603"/>
                    <a:pt x="7072" y="2502"/>
                    <a:pt x="6972" y="2469"/>
                  </a:cubicBezTo>
                  <a:cubicBezTo>
                    <a:pt x="4537" y="1969"/>
                    <a:pt x="2202" y="1135"/>
                    <a:pt x="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18"/>
            <p:cNvSpPr/>
            <p:nvPr/>
          </p:nvSpPr>
          <p:spPr>
            <a:xfrm>
              <a:off x="980708" y="2467818"/>
              <a:ext cx="172020" cy="52516"/>
            </a:xfrm>
            <a:custGeom>
              <a:rect b="b" l="l" r="r" t="t"/>
              <a:pathLst>
                <a:path extrusionOk="0" h="2424" w="7940">
                  <a:moveTo>
                    <a:pt x="34" y="1"/>
                  </a:moveTo>
                  <a:cubicBezTo>
                    <a:pt x="1" y="1"/>
                    <a:pt x="1" y="1"/>
                    <a:pt x="1" y="34"/>
                  </a:cubicBezTo>
                  <a:cubicBezTo>
                    <a:pt x="2054" y="1566"/>
                    <a:pt x="4529" y="2423"/>
                    <a:pt x="7090" y="2423"/>
                  </a:cubicBezTo>
                  <a:cubicBezTo>
                    <a:pt x="7317" y="2423"/>
                    <a:pt x="7545" y="2416"/>
                    <a:pt x="7773" y="2403"/>
                  </a:cubicBezTo>
                  <a:cubicBezTo>
                    <a:pt x="7873" y="2403"/>
                    <a:pt x="7940" y="2269"/>
                    <a:pt x="7840" y="2269"/>
                  </a:cubicBezTo>
                  <a:cubicBezTo>
                    <a:pt x="7814" y="2270"/>
                    <a:pt x="7787" y="2270"/>
                    <a:pt x="7761" y="2270"/>
                  </a:cubicBezTo>
                  <a:cubicBezTo>
                    <a:pt x="5833" y="2270"/>
                    <a:pt x="2041" y="1087"/>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18"/>
            <p:cNvSpPr/>
            <p:nvPr/>
          </p:nvSpPr>
          <p:spPr>
            <a:xfrm>
              <a:off x="1012513" y="2412897"/>
              <a:ext cx="168402" cy="45280"/>
            </a:xfrm>
            <a:custGeom>
              <a:rect b="b" l="l" r="r" t="t"/>
              <a:pathLst>
                <a:path extrusionOk="0" h="2090" w="7773">
                  <a:moveTo>
                    <a:pt x="34" y="1"/>
                  </a:moveTo>
                  <a:cubicBezTo>
                    <a:pt x="0" y="1"/>
                    <a:pt x="0" y="34"/>
                    <a:pt x="0" y="68"/>
                  </a:cubicBezTo>
                  <a:cubicBezTo>
                    <a:pt x="1068" y="935"/>
                    <a:pt x="2702" y="1502"/>
                    <a:pt x="4003" y="1835"/>
                  </a:cubicBezTo>
                  <a:cubicBezTo>
                    <a:pt x="4637" y="2007"/>
                    <a:pt x="5279" y="2090"/>
                    <a:pt x="5916" y="2090"/>
                  </a:cubicBezTo>
                  <a:cubicBezTo>
                    <a:pt x="6521" y="2090"/>
                    <a:pt x="7121" y="2015"/>
                    <a:pt x="7706" y="1869"/>
                  </a:cubicBezTo>
                  <a:cubicBezTo>
                    <a:pt x="7773" y="1835"/>
                    <a:pt x="7773" y="1769"/>
                    <a:pt x="7706" y="1769"/>
                  </a:cubicBezTo>
                  <a:cubicBezTo>
                    <a:pt x="7501" y="1779"/>
                    <a:pt x="7297" y="1784"/>
                    <a:pt x="7095" y="1784"/>
                  </a:cubicBezTo>
                  <a:cubicBezTo>
                    <a:pt x="4625" y="1784"/>
                    <a:pt x="2315" y="1049"/>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18"/>
            <p:cNvSpPr/>
            <p:nvPr/>
          </p:nvSpPr>
          <p:spPr>
            <a:xfrm>
              <a:off x="942405" y="2315448"/>
              <a:ext cx="143054" cy="213097"/>
            </a:xfrm>
            <a:custGeom>
              <a:rect b="b" l="l" r="r" t="t"/>
              <a:pathLst>
                <a:path extrusionOk="0" h="9836" w="6603">
                  <a:moveTo>
                    <a:pt x="6593" y="0"/>
                  </a:moveTo>
                  <a:cubicBezTo>
                    <a:pt x="6589" y="0"/>
                    <a:pt x="6582" y="8"/>
                    <a:pt x="6572" y="29"/>
                  </a:cubicBezTo>
                  <a:cubicBezTo>
                    <a:pt x="6439" y="329"/>
                    <a:pt x="6238" y="596"/>
                    <a:pt x="5972" y="796"/>
                  </a:cubicBezTo>
                  <a:cubicBezTo>
                    <a:pt x="5705" y="963"/>
                    <a:pt x="5405" y="1096"/>
                    <a:pt x="5138" y="1196"/>
                  </a:cubicBezTo>
                  <a:cubicBezTo>
                    <a:pt x="4537" y="1363"/>
                    <a:pt x="3970" y="1597"/>
                    <a:pt x="3470" y="1864"/>
                  </a:cubicBezTo>
                  <a:cubicBezTo>
                    <a:pt x="3003" y="2130"/>
                    <a:pt x="2703" y="2597"/>
                    <a:pt x="2636" y="3131"/>
                  </a:cubicBezTo>
                  <a:cubicBezTo>
                    <a:pt x="2603" y="3598"/>
                    <a:pt x="2803" y="4065"/>
                    <a:pt x="3170" y="4365"/>
                  </a:cubicBezTo>
                  <a:cubicBezTo>
                    <a:pt x="2803" y="4365"/>
                    <a:pt x="2436" y="4432"/>
                    <a:pt x="2069" y="4499"/>
                  </a:cubicBezTo>
                  <a:cubicBezTo>
                    <a:pt x="1769" y="4599"/>
                    <a:pt x="1502" y="4799"/>
                    <a:pt x="1335" y="5066"/>
                  </a:cubicBezTo>
                  <a:cubicBezTo>
                    <a:pt x="1068" y="5733"/>
                    <a:pt x="1202" y="6467"/>
                    <a:pt x="1669" y="6967"/>
                  </a:cubicBezTo>
                  <a:cubicBezTo>
                    <a:pt x="1335" y="6967"/>
                    <a:pt x="968" y="7067"/>
                    <a:pt x="668" y="7234"/>
                  </a:cubicBezTo>
                  <a:cubicBezTo>
                    <a:pt x="401" y="7401"/>
                    <a:pt x="201" y="7668"/>
                    <a:pt x="134" y="8001"/>
                  </a:cubicBezTo>
                  <a:cubicBezTo>
                    <a:pt x="1" y="8635"/>
                    <a:pt x="268" y="9269"/>
                    <a:pt x="801" y="9669"/>
                  </a:cubicBezTo>
                  <a:cubicBezTo>
                    <a:pt x="701" y="9703"/>
                    <a:pt x="601" y="9769"/>
                    <a:pt x="501" y="9836"/>
                  </a:cubicBezTo>
                  <a:cubicBezTo>
                    <a:pt x="534" y="9836"/>
                    <a:pt x="868" y="9636"/>
                    <a:pt x="868" y="9636"/>
                  </a:cubicBezTo>
                  <a:lnTo>
                    <a:pt x="868" y="9603"/>
                  </a:lnTo>
                  <a:cubicBezTo>
                    <a:pt x="434" y="9202"/>
                    <a:pt x="268" y="8568"/>
                    <a:pt x="434" y="8035"/>
                  </a:cubicBezTo>
                  <a:cubicBezTo>
                    <a:pt x="534" y="7801"/>
                    <a:pt x="668" y="7568"/>
                    <a:pt x="868" y="7401"/>
                  </a:cubicBezTo>
                  <a:cubicBezTo>
                    <a:pt x="1168" y="7234"/>
                    <a:pt x="1502" y="7067"/>
                    <a:pt x="1835" y="7001"/>
                  </a:cubicBezTo>
                  <a:cubicBezTo>
                    <a:pt x="1468" y="6500"/>
                    <a:pt x="1368" y="5800"/>
                    <a:pt x="1635" y="5233"/>
                  </a:cubicBezTo>
                  <a:cubicBezTo>
                    <a:pt x="1769" y="4999"/>
                    <a:pt x="2002" y="4799"/>
                    <a:pt x="2236" y="4699"/>
                  </a:cubicBezTo>
                  <a:cubicBezTo>
                    <a:pt x="2569" y="4566"/>
                    <a:pt x="2869" y="4465"/>
                    <a:pt x="3203" y="4432"/>
                  </a:cubicBezTo>
                  <a:cubicBezTo>
                    <a:pt x="3236" y="4432"/>
                    <a:pt x="3236" y="4399"/>
                    <a:pt x="3236" y="4365"/>
                  </a:cubicBezTo>
                  <a:cubicBezTo>
                    <a:pt x="2903" y="3965"/>
                    <a:pt x="2836" y="3398"/>
                    <a:pt x="3036" y="2931"/>
                  </a:cubicBezTo>
                  <a:cubicBezTo>
                    <a:pt x="3270" y="2464"/>
                    <a:pt x="3670" y="2097"/>
                    <a:pt x="4137" y="1897"/>
                  </a:cubicBezTo>
                  <a:cubicBezTo>
                    <a:pt x="4671" y="1697"/>
                    <a:pt x="5204" y="1430"/>
                    <a:pt x="5705" y="1130"/>
                  </a:cubicBezTo>
                  <a:cubicBezTo>
                    <a:pt x="5905" y="996"/>
                    <a:pt x="6072" y="830"/>
                    <a:pt x="6238" y="663"/>
                  </a:cubicBezTo>
                  <a:cubicBezTo>
                    <a:pt x="6372" y="496"/>
                    <a:pt x="6505" y="296"/>
                    <a:pt x="6572" y="62"/>
                  </a:cubicBezTo>
                  <a:cubicBezTo>
                    <a:pt x="6595" y="39"/>
                    <a:pt x="6602" y="0"/>
                    <a:pt x="659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18"/>
            <p:cNvSpPr/>
            <p:nvPr/>
          </p:nvSpPr>
          <p:spPr>
            <a:xfrm>
              <a:off x="1030581" y="1938694"/>
              <a:ext cx="268494" cy="202503"/>
            </a:xfrm>
            <a:custGeom>
              <a:rect b="b" l="l" r="r" t="t"/>
              <a:pathLst>
                <a:path extrusionOk="0" h="9347" w="12393">
                  <a:moveTo>
                    <a:pt x="10632" y="0"/>
                  </a:moveTo>
                  <a:cubicBezTo>
                    <a:pt x="10328" y="0"/>
                    <a:pt x="9949" y="92"/>
                    <a:pt x="9507" y="273"/>
                  </a:cubicBezTo>
                  <a:cubicBezTo>
                    <a:pt x="6472" y="1508"/>
                    <a:pt x="0" y="5844"/>
                    <a:pt x="0" y="5844"/>
                  </a:cubicBezTo>
                  <a:lnTo>
                    <a:pt x="6371" y="9347"/>
                  </a:lnTo>
                  <a:cubicBezTo>
                    <a:pt x="11662" y="3061"/>
                    <a:pt x="12393" y="0"/>
                    <a:pt x="1063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18"/>
            <p:cNvSpPr/>
            <p:nvPr/>
          </p:nvSpPr>
          <p:spPr>
            <a:xfrm>
              <a:off x="1277021" y="1910378"/>
              <a:ext cx="127195" cy="97514"/>
            </a:xfrm>
            <a:custGeom>
              <a:rect b="b" l="l" r="r" t="t"/>
              <a:pathLst>
                <a:path extrusionOk="0" h="4501" w="5871">
                  <a:moveTo>
                    <a:pt x="2365" y="0"/>
                  </a:moveTo>
                  <a:cubicBezTo>
                    <a:pt x="2009" y="0"/>
                    <a:pt x="1650" y="60"/>
                    <a:pt x="1301" y="179"/>
                  </a:cubicBezTo>
                  <a:cubicBezTo>
                    <a:pt x="300" y="613"/>
                    <a:pt x="0" y="1347"/>
                    <a:pt x="334" y="2181"/>
                  </a:cubicBezTo>
                  <a:cubicBezTo>
                    <a:pt x="622" y="3017"/>
                    <a:pt x="2853" y="4501"/>
                    <a:pt x="4251" y="4501"/>
                  </a:cubicBezTo>
                  <a:cubicBezTo>
                    <a:pt x="4470" y="4501"/>
                    <a:pt x="4669" y="4464"/>
                    <a:pt x="4837" y="4382"/>
                  </a:cubicBezTo>
                  <a:cubicBezTo>
                    <a:pt x="5871" y="3815"/>
                    <a:pt x="4970" y="1314"/>
                    <a:pt x="4403" y="746"/>
                  </a:cubicBezTo>
                  <a:cubicBezTo>
                    <a:pt x="3819" y="252"/>
                    <a:pt x="3099" y="0"/>
                    <a:pt x="236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18"/>
            <p:cNvSpPr/>
            <p:nvPr/>
          </p:nvSpPr>
          <p:spPr>
            <a:xfrm>
              <a:off x="1278451" y="1815961"/>
              <a:ext cx="109885" cy="180404"/>
            </a:xfrm>
            <a:custGeom>
              <a:rect b="b" l="l" r="r" t="t"/>
              <a:pathLst>
                <a:path extrusionOk="0" h="8327" w="5072">
                  <a:moveTo>
                    <a:pt x="1" y="1"/>
                  </a:moveTo>
                  <a:lnTo>
                    <a:pt x="1" y="1"/>
                  </a:lnTo>
                  <a:cubicBezTo>
                    <a:pt x="1" y="1"/>
                    <a:pt x="34" y="868"/>
                    <a:pt x="67" y="1969"/>
                  </a:cubicBezTo>
                  <a:lnTo>
                    <a:pt x="67" y="2102"/>
                  </a:lnTo>
                  <a:lnTo>
                    <a:pt x="67" y="2302"/>
                  </a:lnTo>
                  <a:cubicBezTo>
                    <a:pt x="67" y="2436"/>
                    <a:pt x="67" y="2603"/>
                    <a:pt x="101" y="2769"/>
                  </a:cubicBezTo>
                  <a:cubicBezTo>
                    <a:pt x="134" y="2936"/>
                    <a:pt x="101" y="3036"/>
                    <a:pt x="134" y="3170"/>
                  </a:cubicBezTo>
                  <a:cubicBezTo>
                    <a:pt x="168" y="3303"/>
                    <a:pt x="134" y="3403"/>
                    <a:pt x="168" y="3537"/>
                  </a:cubicBezTo>
                  <a:cubicBezTo>
                    <a:pt x="234" y="4471"/>
                    <a:pt x="368" y="5405"/>
                    <a:pt x="568" y="6305"/>
                  </a:cubicBezTo>
                  <a:cubicBezTo>
                    <a:pt x="720" y="6639"/>
                    <a:pt x="2528" y="8326"/>
                    <a:pt x="4084" y="8326"/>
                  </a:cubicBezTo>
                  <a:cubicBezTo>
                    <a:pt x="4238" y="8326"/>
                    <a:pt x="4390" y="8309"/>
                    <a:pt x="4537" y="8273"/>
                  </a:cubicBezTo>
                  <a:cubicBezTo>
                    <a:pt x="5071" y="8140"/>
                    <a:pt x="4471" y="5205"/>
                    <a:pt x="4471" y="5205"/>
                  </a:cubicBezTo>
                  <a:lnTo>
                    <a:pt x="4471" y="4971"/>
                  </a:lnTo>
                  <a:lnTo>
                    <a:pt x="4571" y="1802"/>
                  </a:lnTo>
                  <a:lnTo>
                    <a:pt x="568" y="201"/>
                  </a:lnTo>
                  <a:lnTo>
                    <a:pt x="1" y="1"/>
                  </a:ln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18"/>
            <p:cNvSpPr/>
            <p:nvPr/>
          </p:nvSpPr>
          <p:spPr>
            <a:xfrm>
              <a:off x="1278451" y="1815961"/>
              <a:ext cx="99031" cy="108433"/>
            </a:xfrm>
            <a:custGeom>
              <a:rect b="b" l="l" r="r" t="t"/>
              <a:pathLst>
                <a:path extrusionOk="0" h="5005" w="4571">
                  <a:moveTo>
                    <a:pt x="1" y="1"/>
                  </a:moveTo>
                  <a:cubicBezTo>
                    <a:pt x="1" y="1"/>
                    <a:pt x="1" y="868"/>
                    <a:pt x="67" y="1969"/>
                  </a:cubicBezTo>
                  <a:cubicBezTo>
                    <a:pt x="1035" y="3570"/>
                    <a:pt x="2636" y="4671"/>
                    <a:pt x="4504" y="5004"/>
                  </a:cubicBezTo>
                  <a:lnTo>
                    <a:pt x="4571" y="1802"/>
                  </a:lnTo>
                  <a:lnTo>
                    <a:pt x="568" y="201"/>
                  </a:lnTo>
                  <a:lnTo>
                    <a:pt x="1"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18"/>
            <p:cNvSpPr/>
            <p:nvPr/>
          </p:nvSpPr>
          <p:spPr>
            <a:xfrm>
              <a:off x="1217030" y="1614845"/>
              <a:ext cx="258008" cy="282382"/>
            </a:xfrm>
            <a:custGeom>
              <a:rect b="b" l="l" r="r" t="t"/>
              <a:pathLst>
                <a:path extrusionOk="0" h="13034" w="11909">
                  <a:moveTo>
                    <a:pt x="5846" y="0"/>
                  </a:moveTo>
                  <a:cubicBezTo>
                    <a:pt x="5481" y="0"/>
                    <a:pt x="5119" y="40"/>
                    <a:pt x="4770" y="111"/>
                  </a:cubicBezTo>
                  <a:cubicBezTo>
                    <a:pt x="2335" y="611"/>
                    <a:pt x="0" y="2712"/>
                    <a:pt x="1368" y="8116"/>
                  </a:cubicBezTo>
                  <a:cubicBezTo>
                    <a:pt x="2449" y="12389"/>
                    <a:pt x="4991" y="13033"/>
                    <a:pt x="6535" y="13033"/>
                  </a:cubicBezTo>
                  <a:cubicBezTo>
                    <a:pt x="6943" y="13033"/>
                    <a:pt x="7282" y="12988"/>
                    <a:pt x="7506" y="12953"/>
                  </a:cubicBezTo>
                  <a:cubicBezTo>
                    <a:pt x="8707" y="12786"/>
                    <a:pt x="11909" y="11686"/>
                    <a:pt x="11108" y="6182"/>
                  </a:cubicBezTo>
                  <a:cubicBezTo>
                    <a:pt x="10450" y="1455"/>
                    <a:pt x="8069" y="0"/>
                    <a:pt x="5846" y="0"/>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p18"/>
            <p:cNvSpPr/>
            <p:nvPr/>
          </p:nvSpPr>
          <p:spPr>
            <a:xfrm>
              <a:off x="1407812" y="1708113"/>
              <a:ext cx="23875" cy="11764"/>
            </a:xfrm>
            <a:custGeom>
              <a:rect b="b" l="l" r="r" t="t"/>
              <a:pathLst>
                <a:path extrusionOk="0" h="543" w="1102">
                  <a:moveTo>
                    <a:pt x="415" y="0"/>
                  </a:moveTo>
                  <a:cubicBezTo>
                    <a:pt x="278" y="0"/>
                    <a:pt x="145" y="65"/>
                    <a:pt x="34" y="175"/>
                  </a:cubicBezTo>
                  <a:cubicBezTo>
                    <a:pt x="1" y="275"/>
                    <a:pt x="1" y="375"/>
                    <a:pt x="67" y="409"/>
                  </a:cubicBezTo>
                  <a:cubicBezTo>
                    <a:pt x="167" y="484"/>
                    <a:pt x="268" y="521"/>
                    <a:pt x="368" y="521"/>
                  </a:cubicBezTo>
                  <a:cubicBezTo>
                    <a:pt x="401" y="521"/>
                    <a:pt x="434" y="517"/>
                    <a:pt x="468" y="509"/>
                  </a:cubicBezTo>
                  <a:cubicBezTo>
                    <a:pt x="601" y="542"/>
                    <a:pt x="735" y="542"/>
                    <a:pt x="868" y="542"/>
                  </a:cubicBezTo>
                  <a:cubicBezTo>
                    <a:pt x="1035" y="542"/>
                    <a:pt x="1101" y="309"/>
                    <a:pt x="1001" y="175"/>
                  </a:cubicBezTo>
                  <a:cubicBezTo>
                    <a:pt x="868" y="75"/>
                    <a:pt x="701" y="9"/>
                    <a:pt x="501" y="9"/>
                  </a:cubicBezTo>
                  <a:cubicBezTo>
                    <a:pt x="472" y="3"/>
                    <a:pt x="444" y="0"/>
                    <a:pt x="41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18"/>
            <p:cNvSpPr/>
            <p:nvPr/>
          </p:nvSpPr>
          <p:spPr>
            <a:xfrm>
              <a:off x="1338593" y="1720289"/>
              <a:ext cx="23723" cy="14841"/>
            </a:xfrm>
            <a:custGeom>
              <a:rect b="b" l="l" r="r" t="t"/>
              <a:pathLst>
                <a:path extrusionOk="0" h="685" w="1095">
                  <a:moveTo>
                    <a:pt x="738" y="1"/>
                  </a:moveTo>
                  <a:cubicBezTo>
                    <a:pt x="661" y="1"/>
                    <a:pt x="587" y="17"/>
                    <a:pt x="527" y="47"/>
                  </a:cubicBezTo>
                  <a:cubicBezTo>
                    <a:pt x="327" y="114"/>
                    <a:pt x="194" y="214"/>
                    <a:pt x="93" y="381"/>
                  </a:cubicBezTo>
                  <a:cubicBezTo>
                    <a:pt x="1" y="504"/>
                    <a:pt x="137" y="684"/>
                    <a:pt x="316" y="684"/>
                  </a:cubicBezTo>
                  <a:cubicBezTo>
                    <a:pt x="330" y="684"/>
                    <a:pt x="345" y="683"/>
                    <a:pt x="360" y="681"/>
                  </a:cubicBezTo>
                  <a:cubicBezTo>
                    <a:pt x="460" y="614"/>
                    <a:pt x="594" y="581"/>
                    <a:pt x="694" y="547"/>
                  </a:cubicBezTo>
                  <a:cubicBezTo>
                    <a:pt x="827" y="514"/>
                    <a:pt x="961" y="447"/>
                    <a:pt x="1061" y="347"/>
                  </a:cubicBezTo>
                  <a:cubicBezTo>
                    <a:pt x="1094" y="247"/>
                    <a:pt x="1061" y="147"/>
                    <a:pt x="1027" y="80"/>
                  </a:cubicBezTo>
                  <a:cubicBezTo>
                    <a:pt x="936" y="25"/>
                    <a:pt x="834" y="1"/>
                    <a:pt x="73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18"/>
            <p:cNvSpPr/>
            <p:nvPr/>
          </p:nvSpPr>
          <p:spPr>
            <a:xfrm>
              <a:off x="1365176" y="1761777"/>
              <a:ext cx="8688" cy="22423"/>
            </a:xfrm>
            <a:custGeom>
              <a:rect b="b" l="l" r="r" t="t"/>
              <a:pathLst>
                <a:path extrusionOk="0" h="1035" w="401">
                  <a:moveTo>
                    <a:pt x="234" y="0"/>
                  </a:moveTo>
                  <a:cubicBezTo>
                    <a:pt x="234" y="0"/>
                    <a:pt x="201" y="0"/>
                    <a:pt x="234" y="33"/>
                  </a:cubicBezTo>
                  <a:cubicBezTo>
                    <a:pt x="301" y="400"/>
                    <a:pt x="301" y="834"/>
                    <a:pt x="1" y="1001"/>
                  </a:cubicBezTo>
                  <a:lnTo>
                    <a:pt x="1" y="1034"/>
                  </a:lnTo>
                  <a:cubicBezTo>
                    <a:pt x="401" y="901"/>
                    <a:pt x="368" y="334"/>
                    <a:pt x="2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18"/>
            <p:cNvSpPr/>
            <p:nvPr/>
          </p:nvSpPr>
          <p:spPr>
            <a:xfrm>
              <a:off x="1348905" y="1753805"/>
              <a:ext cx="27688" cy="26821"/>
            </a:xfrm>
            <a:custGeom>
              <a:rect b="b" l="l" r="r" t="t"/>
              <a:pathLst>
                <a:path extrusionOk="0" h="1238" w="1278">
                  <a:moveTo>
                    <a:pt x="607" y="0"/>
                  </a:moveTo>
                  <a:cubicBezTo>
                    <a:pt x="599" y="0"/>
                    <a:pt x="592" y="1"/>
                    <a:pt x="585" y="1"/>
                  </a:cubicBezTo>
                  <a:cubicBezTo>
                    <a:pt x="0" y="66"/>
                    <a:pt x="143" y="1238"/>
                    <a:pt x="674" y="1238"/>
                  </a:cubicBezTo>
                  <a:cubicBezTo>
                    <a:pt x="689" y="1238"/>
                    <a:pt x="703" y="1237"/>
                    <a:pt x="718" y="1235"/>
                  </a:cubicBezTo>
                  <a:cubicBezTo>
                    <a:pt x="1278" y="1169"/>
                    <a:pt x="1123" y="0"/>
                    <a:pt x="60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18"/>
            <p:cNvSpPr/>
            <p:nvPr/>
          </p:nvSpPr>
          <p:spPr>
            <a:xfrm>
              <a:off x="1341322" y="1755798"/>
              <a:ext cx="18090" cy="11764"/>
            </a:xfrm>
            <a:custGeom>
              <a:rect b="b" l="l" r="r" t="t"/>
              <a:pathLst>
                <a:path extrusionOk="0" h="543" w="835">
                  <a:moveTo>
                    <a:pt x="736" y="0"/>
                  </a:moveTo>
                  <a:cubicBezTo>
                    <a:pt x="726" y="0"/>
                    <a:pt x="714" y="3"/>
                    <a:pt x="701" y="9"/>
                  </a:cubicBezTo>
                  <a:cubicBezTo>
                    <a:pt x="601" y="109"/>
                    <a:pt x="535" y="243"/>
                    <a:pt x="401" y="276"/>
                  </a:cubicBezTo>
                  <a:cubicBezTo>
                    <a:pt x="387" y="280"/>
                    <a:pt x="373" y="281"/>
                    <a:pt x="358" y="281"/>
                  </a:cubicBezTo>
                  <a:cubicBezTo>
                    <a:pt x="239" y="281"/>
                    <a:pt x="120" y="165"/>
                    <a:pt x="1" y="76"/>
                  </a:cubicBezTo>
                  <a:lnTo>
                    <a:pt x="1" y="76"/>
                  </a:lnTo>
                  <a:cubicBezTo>
                    <a:pt x="34" y="309"/>
                    <a:pt x="168" y="543"/>
                    <a:pt x="434" y="543"/>
                  </a:cubicBezTo>
                  <a:cubicBezTo>
                    <a:pt x="701" y="543"/>
                    <a:pt x="801" y="309"/>
                    <a:pt x="835" y="76"/>
                  </a:cubicBezTo>
                  <a:cubicBezTo>
                    <a:pt x="808" y="49"/>
                    <a:pt x="781" y="0"/>
                    <a:pt x="73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18"/>
            <p:cNvSpPr/>
            <p:nvPr/>
          </p:nvSpPr>
          <p:spPr>
            <a:xfrm>
              <a:off x="1414312" y="1752375"/>
              <a:ext cx="12306" cy="20257"/>
            </a:xfrm>
            <a:custGeom>
              <a:rect b="b" l="l" r="r" t="t"/>
              <a:pathLst>
                <a:path extrusionOk="0" h="935" w="568">
                  <a:moveTo>
                    <a:pt x="34" y="0"/>
                  </a:moveTo>
                  <a:lnTo>
                    <a:pt x="34" y="0"/>
                  </a:lnTo>
                  <a:cubicBezTo>
                    <a:pt x="1" y="334"/>
                    <a:pt x="134" y="934"/>
                    <a:pt x="568" y="934"/>
                  </a:cubicBezTo>
                  <a:cubicBezTo>
                    <a:pt x="201" y="834"/>
                    <a:pt x="101" y="401"/>
                    <a:pt x="68" y="34"/>
                  </a:cubicBezTo>
                  <a:cubicBezTo>
                    <a:pt x="68" y="0"/>
                    <a:pt x="34" y="0"/>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18"/>
            <p:cNvSpPr/>
            <p:nvPr/>
          </p:nvSpPr>
          <p:spPr>
            <a:xfrm>
              <a:off x="1411279" y="1742127"/>
              <a:ext cx="26453" cy="26388"/>
            </a:xfrm>
            <a:custGeom>
              <a:rect b="b" l="l" r="r" t="t"/>
              <a:pathLst>
                <a:path extrusionOk="0" h="1218" w="1221">
                  <a:moveTo>
                    <a:pt x="544" y="0"/>
                  </a:moveTo>
                  <a:cubicBezTo>
                    <a:pt x="522" y="0"/>
                    <a:pt x="498" y="2"/>
                    <a:pt x="474" y="6"/>
                  </a:cubicBezTo>
                  <a:cubicBezTo>
                    <a:pt x="0" y="133"/>
                    <a:pt x="125" y="1218"/>
                    <a:pt x="622" y="1218"/>
                  </a:cubicBezTo>
                  <a:cubicBezTo>
                    <a:pt x="650" y="1218"/>
                    <a:pt x="678" y="1214"/>
                    <a:pt x="708" y="1207"/>
                  </a:cubicBezTo>
                  <a:cubicBezTo>
                    <a:pt x="1220" y="1111"/>
                    <a:pt x="1087" y="0"/>
                    <a:pt x="54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18"/>
            <p:cNvSpPr/>
            <p:nvPr/>
          </p:nvSpPr>
          <p:spPr>
            <a:xfrm>
              <a:off x="1425881" y="1740091"/>
              <a:ext cx="15209" cy="12631"/>
            </a:xfrm>
            <a:custGeom>
              <a:rect b="b" l="l" r="r" t="t"/>
              <a:pathLst>
                <a:path extrusionOk="0" h="583" w="702">
                  <a:moveTo>
                    <a:pt x="668" y="0"/>
                  </a:moveTo>
                  <a:lnTo>
                    <a:pt x="668" y="0"/>
                  </a:lnTo>
                  <a:cubicBezTo>
                    <a:pt x="601" y="134"/>
                    <a:pt x="501" y="300"/>
                    <a:pt x="401" y="300"/>
                  </a:cubicBezTo>
                  <a:cubicBezTo>
                    <a:pt x="267" y="300"/>
                    <a:pt x="167" y="200"/>
                    <a:pt x="67" y="167"/>
                  </a:cubicBezTo>
                  <a:cubicBezTo>
                    <a:pt x="34" y="167"/>
                    <a:pt x="1" y="200"/>
                    <a:pt x="1" y="234"/>
                  </a:cubicBezTo>
                  <a:cubicBezTo>
                    <a:pt x="57" y="432"/>
                    <a:pt x="186" y="582"/>
                    <a:pt x="366" y="582"/>
                  </a:cubicBezTo>
                  <a:cubicBezTo>
                    <a:pt x="399" y="582"/>
                    <a:pt x="432" y="577"/>
                    <a:pt x="468" y="567"/>
                  </a:cubicBezTo>
                  <a:cubicBezTo>
                    <a:pt x="668" y="467"/>
                    <a:pt x="701" y="234"/>
                    <a:pt x="66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18"/>
            <p:cNvSpPr/>
            <p:nvPr/>
          </p:nvSpPr>
          <p:spPr>
            <a:xfrm>
              <a:off x="1376745" y="1827531"/>
              <a:ext cx="17354" cy="7258"/>
            </a:xfrm>
            <a:custGeom>
              <a:rect b="b" l="l" r="r" t="t"/>
              <a:pathLst>
                <a:path extrusionOk="0" h="335" w="801">
                  <a:moveTo>
                    <a:pt x="0" y="1"/>
                  </a:moveTo>
                  <a:cubicBezTo>
                    <a:pt x="34" y="167"/>
                    <a:pt x="167" y="301"/>
                    <a:pt x="334" y="334"/>
                  </a:cubicBezTo>
                  <a:cubicBezTo>
                    <a:pt x="501" y="334"/>
                    <a:pt x="701" y="234"/>
                    <a:pt x="801" y="67"/>
                  </a:cubicBezTo>
                  <a:lnTo>
                    <a:pt x="801" y="67"/>
                  </a:lnTo>
                  <a:cubicBezTo>
                    <a:pt x="667" y="134"/>
                    <a:pt x="534" y="201"/>
                    <a:pt x="367" y="201"/>
                  </a:cubicBezTo>
                  <a:cubicBezTo>
                    <a:pt x="234" y="201"/>
                    <a:pt x="134" y="101"/>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18"/>
            <p:cNvSpPr/>
            <p:nvPr/>
          </p:nvSpPr>
          <p:spPr>
            <a:xfrm>
              <a:off x="1380363" y="1715219"/>
              <a:ext cx="41488" cy="99117"/>
            </a:xfrm>
            <a:custGeom>
              <a:rect b="b" l="l" r="r" t="t"/>
              <a:pathLst>
                <a:path extrusionOk="0" h="4575" w="1915">
                  <a:moveTo>
                    <a:pt x="605" y="0"/>
                  </a:moveTo>
                  <a:cubicBezTo>
                    <a:pt x="584" y="0"/>
                    <a:pt x="567" y="24"/>
                    <a:pt x="567" y="47"/>
                  </a:cubicBezTo>
                  <a:cubicBezTo>
                    <a:pt x="834" y="1182"/>
                    <a:pt x="1301" y="2282"/>
                    <a:pt x="1601" y="3450"/>
                  </a:cubicBezTo>
                  <a:cubicBezTo>
                    <a:pt x="1401" y="3417"/>
                    <a:pt x="1168" y="3383"/>
                    <a:pt x="967" y="3383"/>
                  </a:cubicBezTo>
                  <a:cubicBezTo>
                    <a:pt x="934" y="3417"/>
                    <a:pt x="1234" y="4251"/>
                    <a:pt x="1234" y="4351"/>
                  </a:cubicBezTo>
                  <a:cubicBezTo>
                    <a:pt x="1134" y="4367"/>
                    <a:pt x="1032" y="4376"/>
                    <a:pt x="929" y="4376"/>
                  </a:cubicBezTo>
                  <a:cubicBezTo>
                    <a:pt x="621" y="4376"/>
                    <a:pt x="309" y="4301"/>
                    <a:pt x="33" y="4150"/>
                  </a:cubicBezTo>
                  <a:cubicBezTo>
                    <a:pt x="0" y="4150"/>
                    <a:pt x="0" y="4184"/>
                    <a:pt x="0" y="4217"/>
                  </a:cubicBezTo>
                  <a:cubicBezTo>
                    <a:pt x="238" y="4455"/>
                    <a:pt x="562" y="4575"/>
                    <a:pt x="897" y="4575"/>
                  </a:cubicBezTo>
                  <a:cubicBezTo>
                    <a:pt x="1031" y="4575"/>
                    <a:pt x="1168" y="4555"/>
                    <a:pt x="1301" y="4517"/>
                  </a:cubicBezTo>
                  <a:cubicBezTo>
                    <a:pt x="1368" y="4484"/>
                    <a:pt x="1434" y="4484"/>
                    <a:pt x="1434" y="4451"/>
                  </a:cubicBezTo>
                  <a:cubicBezTo>
                    <a:pt x="1401" y="4150"/>
                    <a:pt x="1234" y="3617"/>
                    <a:pt x="1234" y="3617"/>
                  </a:cubicBezTo>
                  <a:lnTo>
                    <a:pt x="1234" y="3617"/>
                  </a:lnTo>
                  <a:cubicBezTo>
                    <a:pt x="1317" y="3637"/>
                    <a:pt x="1569" y="3684"/>
                    <a:pt x="1738" y="3684"/>
                  </a:cubicBezTo>
                  <a:cubicBezTo>
                    <a:pt x="1841" y="3684"/>
                    <a:pt x="1914" y="3667"/>
                    <a:pt x="1901" y="3617"/>
                  </a:cubicBezTo>
                  <a:cubicBezTo>
                    <a:pt x="1601" y="2383"/>
                    <a:pt x="1168" y="1182"/>
                    <a:pt x="634" y="14"/>
                  </a:cubicBezTo>
                  <a:cubicBezTo>
                    <a:pt x="624" y="4"/>
                    <a:pt x="614" y="0"/>
                    <a:pt x="60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18"/>
            <p:cNvSpPr/>
            <p:nvPr/>
          </p:nvSpPr>
          <p:spPr>
            <a:xfrm>
              <a:off x="1205483" y="1593029"/>
              <a:ext cx="247154" cy="187554"/>
            </a:xfrm>
            <a:custGeom>
              <a:rect b="b" l="l" r="r" t="t"/>
              <a:pathLst>
                <a:path extrusionOk="0" h="8657" w="11408">
                  <a:moveTo>
                    <a:pt x="6418" y="0"/>
                  </a:moveTo>
                  <a:cubicBezTo>
                    <a:pt x="4584" y="0"/>
                    <a:pt x="2952" y="976"/>
                    <a:pt x="1901" y="2252"/>
                  </a:cubicBezTo>
                  <a:cubicBezTo>
                    <a:pt x="1901" y="2252"/>
                    <a:pt x="133" y="3219"/>
                    <a:pt x="66" y="4987"/>
                  </a:cubicBezTo>
                  <a:cubicBezTo>
                    <a:pt x="0" y="6707"/>
                    <a:pt x="1377" y="8657"/>
                    <a:pt x="1888" y="8657"/>
                  </a:cubicBezTo>
                  <a:cubicBezTo>
                    <a:pt x="1893" y="8657"/>
                    <a:pt x="1897" y="8657"/>
                    <a:pt x="1901" y="8656"/>
                  </a:cubicBezTo>
                  <a:cubicBezTo>
                    <a:pt x="3202" y="8556"/>
                    <a:pt x="3035" y="6521"/>
                    <a:pt x="3035" y="6521"/>
                  </a:cubicBezTo>
                  <a:cubicBezTo>
                    <a:pt x="3035" y="6521"/>
                    <a:pt x="4536" y="6255"/>
                    <a:pt x="4436" y="3853"/>
                  </a:cubicBezTo>
                  <a:lnTo>
                    <a:pt x="4436" y="3853"/>
                  </a:lnTo>
                  <a:cubicBezTo>
                    <a:pt x="5103" y="4787"/>
                    <a:pt x="6171" y="5354"/>
                    <a:pt x="7305" y="5387"/>
                  </a:cubicBezTo>
                  <a:cubicBezTo>
                    <a:pt x="7311" y="5388"/>
                    <a:pt x="7317" y="5388"/>
                    <a:pt x="7323" y="5388"/>
                  </a:cubicBezTo>
                  <a:cubicBezTo>
                    <a:pt x="7598" y="5388"/>
                    <a:pt x="6656" y="4728"/>
                    <a:pt x="6319" y="4498"/>
                  </a:cubicBezTo>
                  <a:lnTo>
                    <a:pt x="6319" y="4498"/>
                  </a:lnTo>
                  <a:cubicBezTo>
                    <a:pt x="6647" y="4705"/>
                    <a:pt x="7660" y="5252"/>
                    <a:pt x="9229" y="5252"/>
                  </a:cubicBezTo>
                  <a:cubicBezTo>
                    <a:pt x="9804" y="5252"/>
                    <a:pt x="10455" y="5178"/>
                    <a:pt x="11174" y="4987"/>
                  </a:cubicBezTo>
                  <a:cubicBezTo>
                    <a:pt x="11408" y="4954"/>
                    <a:pt x="10874" y="1284"/>
                    <a:pt x="8306" y="350"/>
                  </a:cubicBezTo>
                  <a:cubicBezTo>
                    <a:pt x="7663" y="109"/>
                    <a:pt x="7030" y="0"/>
                    <a:pt x="64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18"/>
            <p:cNvSpPr/>
            <p:nvPr/>
          </p:nvSpPr>
          <p:spPr>
            <a:xfrm>
              <a:off x="1301935" y="1730276"/>
              <a:ext cx="94329" cy="77799"/>
            </a:xfrm>
            <a:custGeom>
              <a:rect b="b" l="l" r="r" t="t"/>
              <a:pathLst>
                <a:path extrusionOk="0" h="3591" w="4354">
                  <a:moveTo>
                    <a:pt x="2295" y="251"/>
                  </a:moveTo>
                  <a:cubicBezTo>
                    <a:pt x="2967" y="251"/>
                    <a:pt x="3594" y="677"/>
                    <a:pt x="3787" y="1321"/>
                  </a:cubicBezTo>
                  <a:cubicBezTo>
                    <a:pt x="4120" y="2423"/>
                    <a:pt x="3272" y="3367"/>
                    <a:pt x="2301" y="3367"/>
                  </a:cubicBezTo>
                  <a:cubicBezTo>
                    <a:pt x="2008" y="3367"/>
                    <a:pt x="1704" y="3282"/>
                    <a:pt x="1419" y="3089"/>
                  </a:cubicBezTo>
                  <a:cubicBezTo>
                    <a:pt x="184" y="2255"/>
                    <a:pt x="718" y="353"/>
                    <a:pt x="2219" y="253"/>
                  </a:cubicBezTo>
                  <a:cubicBezTo>
                    <a:pt x="2244" y="252"/>
                    <a:pt x="2270" y="251"/>
                    <a:pt x="2295" y="251"/>
                  </a:cubicBezTo>
                  <a:close/>
                  <a:moveTo>
                    <a:pt x="2294" y="1"/>
                  </a:moveTo>
                  <a:cubicBezTo>
                    <a:pt x="1737" y="1"/>
                    <a:pt x="1178" y="254"/>
                    <a:pt x="818" y="787"/>
                  </a:cubicBezTo>
                  <a:cubicBezTo>
                    <a:pt x="1" y="1997"/>
                    <a:pt x="882" y="3591"/>
                    <a:pt x="2331" y="3591"/>
                  </a:cubicBezTo>
                  <a:cubicBezTo>
                    <a:pt x="2360" y="3591"/>
                    <a:pt x="2389" y="3590"/>
                    <a:pt x="2419" y="3589"/>
                  </a:cubicBezTo>
                  <a:cubicBezTo>
                    <a:pt x="3587" y="3522"/>
                    <a:pt x="4354" y="2355"/>
                    <a:pt x="4020" y="1254"/>
                  </a:cubicBezTo>
                  <a:cubicBezTo>
                    <a:pt x="3755" y="439"/>
                    <a:pt x="3027" y="1"/>
                    <a:pt x="2294" y="1"/>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18"/>
            <p:cNvSpPr/>
            <p:nvPr/>
          </p:nvSpPr>
          <p:spPr>
            <a:xfrm>
              <a:off x="1407812" y="1714569"/>
              <a:ext cx="62179" cy="77604"/>
            </a:xfrm>
            <a:custGeom>
              <a:rect b="b" l="l" r="r" t="t"/>
              <a:pathLst>
                <a:path extrusionOk="0" h="3582" w="2870">
                  <a:moveTo>
                    <a:pt x="1202" y="244"/>
                  </a:moveTo>
                  <a:cubicBezTo>
                    <a:pt x="1502" y="244"/>
                    <a:pt x="1735" y="344"/>
                    <a:pt x="1935" y="578"/>
                  </a:cubicBezTo>
                  <a:cubicBezTo>
                    <a:pt x="2202" y="845"/>
                    <a:pt x="2402" y="1212"/>
                    <a:pt x="2469" y="1612"/>
                  </a:cubicBezTo>
                  <a:cubicBezTo>
                    <a:pt x="2603" y="2446"/>
                    <a:pt x="2236" y="3213"/>
                    <a:pt x="1669" y="3313"/>
                  </a:cubicBezTo>
                  <a:cubicBezTo>
                    <a:pt x="1615" y="3325"/>
                    <a:pt x="1561" y="3331"/>
                    <a:pt x="1507" y="3331"/>
                  </a:cubicBezTo>
                  <a:cubicBezTo>
                    <a:pt x="964" y="3331"/>
                    <a:pt x="453" y="2738"/>
                    <a:pt x="301" y="1979"/>
                  </a:cubicBezTo>
                  <a:cubicBezTo>
                    <a:pt x="234" y="1579"/>
                    <a:pt x="268" y="1178"/>
                    <a:pt x="434" y="845"/>
                  </a:cubicBezTo>
                  <a:cubicBezTo>
                    <a:pt x="534" y="544"/>
                    <a:pt x="801" y="311"/>
                    <a:pt x="1101" y="244"/>
                  </a:cubicBezTo>
                  <a:close/>
                  <a:moveTo>
                    <a:pt x="1286" y="0"/>
                  </a:moveTo>
                  <a:cubicBezTo>
                    <a:pt x="849" y="0"/>
                    <a:pt x="412" y="256"/>
                    <a:pt x="234" y="711"/>
                  </a:cubicBezTo>
                  <a:cubicBezTo>
                    <a:pt x="34" y="1145"/>
                    <a:pt x="1" y="1579"/>
                    <a:pt x="67" y="2012"/>
                  </a:cubicBezTo>
                  <a:cubicBezTo>
                    <a:pt x="230" y="2924"/>
                    <a:pt x="870" y="3581"/>
                    <a:pt x="1551" y="3581"/>
                  </a:cubicBezTo>
                  <a:cubicBezTo>
                    <a:pt x="1568" y="3581"/>
                    <a:pt x="1585" y="3581"/>
                    <a:pt x="1602" y="3580"/>
                  </a:cubicBezTo>
                  <a:cubicBezTo>
                    <a:pt x="1635" y="3580"/>
                    <a:pt x="1669" y="3580"/>
                    <a:pt x="1702" y="3547"/>
                  </a:cubicBezTo>
                  <a:cubicBezTo>
                    <a:pt x="2436" y="3447"/>
                    <a:pt x="2869" y="2546"/>
                    <a:pt x="2703" y="1545"/>
                  </a:cubicBezTo>
                  <a:cubicBezTo>
                    <a:pt x="2636" y="1112"/>
                    <a:pt x="2436" y="711"/>
                    <a:pt x="2102" y="378"/>
                  </a:cubicBezTo>
                  <a:cubicBezTo>
                    <a:pt x="1885" y="120"/>
                    <a:pt x="1586" y="0"/>
                    <a:pt x="1286" y="0"/>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18"/>
            <p:cNvSpPr/>
            <p:nvPr/>
          </p:nvSpPr>
          <p:spPr>
            <a:xfrm>
              <a:off x="1384696" y="1748865"/>
              <a:ext cx="28208" cy="12912"/>
            </a:xfrm>
            <a:custGeom>
              <a:rect b="b" l="l" r="r" t="t"/>
              <a:pathLst>
                <a:path extrusionOk="0" h="596" w="1302">
                  <a:moveTo>
                    <a:pt x="858" y="0"/>
                  </a:moveTo>
                  <a:cubicBezTo>
                    <a:pt x="499" y="0"/>
                    <a:pt x="166" y="273"/>
                    <a:pt x="0" y="463"/>
                  </a:cubicBezTo>
                  <a:lnTo>
                    <a:pt x="200" y="596"/>
                  </a:lnTo>
                  <a:cubicBezTo>
                    <a:pt x="200" y="596"/>
                    <a:pt x="494" y="244"/>
                    <a:pt x="841" y="244"/>
                  </a:cubicBezTo>
                  <a:cubicBezTo>
                    <a:pt x="947" y="244"/>
                    <a:pt x="1058" y="277"/>
                    <a:pt x="1168" y="362"/>
                  </a:cubicBezTo>
                  <a:lnTo>
                    <a:pt x="1301" y="162"/>
                  </a:lnTo>
                  <a:cubicBezTo>
                    <a:pt x="1156" y="46"/>
                    <a:pt x="1005" y="0"/>
                    <a:pt x="858" y="0"/>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18"/>
            <p:cNvSpPr/>
            <p:nvPr/>
          </p:nvSpPr>
          <p:spPr>
            <a:xfrm>
              <a:off x="1214864" y="1764659"/>
              <a:ext cx="101197" cy="37589"/>
            </a:xfrm>
            <a:custGeom>
              <a:rect b="b" l="l" r="r" t="t"/>
              <a:pathLst>
                <a:path extrusionOk="0" h="1735" w="4671">
                  <a:moveTo>
                    <a:pt x="4670" y="0"/>
                  </a:moveTo>
                  <a:cubicBezTo>
                    <a:pt x="4537" y="0"/>
                    <a:pt x="1335" y="234"/>
                    <a:pt x="834" y="434"/>
                  </a:cubicBezTo>
                  <a:cubicBezTo>
                    <a:pt x="334" y="601"/>
                    <a:pt x="34" y="1535"/>
                    <a:pt x="0" y="1668"/>
                  </a:cubicBezTo>
                  <a:lnTo>
                    <a:pt x="234" y="1735"/>
                  </a:lnTo>
                  <a:cubicBezTo>
                    <a:pt x="301" y="1468"/>
                    <a:pt x="534" y="768"/>
                    <a:pt x="901" y="634"/>
                  </a:cubicBezTo>
                  <a:cubicBezTo>
                    <a:pt x="1268" y="534"/>
                    <a:pt x="3736" y="301"/>
                    <a:pt x="4670" y="234"/>
                  </a:cubicBezTo>
                  <a:lnTo>
                    <a:pt x="4670" y="0"/>
                  </a:ln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18"/>
            <p:cNvSpPr/>
            <p:nvPr/>
          </p:nvSpPr>
          <p:spPr>
            <a:xfrm>
              <a:off x="1205461" y="1769165"/>
              <a:ext cx="70845" cy="73574"/>
            </a:xfrm>
            <a:custGeom>
              <a:rect b="b" l="l" r="r" t="t"/>
              <a:pathLst>
                <a:path extrusionOk="0" h="3396" w="3270">
                  <a:moveTo>
                    <a:pt x="1085" y="1"/>
                  </a:moveTo>
                  <a:cubicBezTo>
                    <a:pt x="973" y="1"/>
                    <a:pt x="866" y="28"/>
                    <a:pt x="768" y="93"/>
                  </a:cubicBezTo>
                  <a:cubicBezTo>
                    <a:pt x="1" y="560"/>
                    <a:pt x="1068" y="3028"/>
                    <a:pt x="2002" y="3328"/>
                  </a:cubicBezTo>
                  <a:cubicBezTo>
                    <a:pt x="2123" y="3374"/>
                    <a:pt x="2246" y="3395"/>
                    <a:pt x="2366" y="3395"/>
                  </a:cubicBezTo>
                  <a:cubicBezTo>
                    <a:pt x="2773" y="3395"/>
                    <a:pt x="3141" y="3148"/>
                    <a:pt x="3270" y="2761"/>
                  </a:cubicBezTo>
                  <a:lnTo>
                    <a:pt x="2836" y="1294"/>
                  </a:lnTo>
                  <a:cubicBezTo>
                    <a:pt x="2836" y="1294"/>
                    <a:pt x="1847" y="1"/>
                    <a:pt x="1085" y="1"/>
                  </a:cubicBezTo>
                  <a:close/>
                </a:path>
              </a:pathLst>
            </a:custGeom>
            <a:solidFill>
              <a:srgbClr val="F7A9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18"/>
            <p:cNvSpPr/>
            <p:nvPr/>
          </p:nvSpPr>
          <p:spPr>
            <a:xfrm>
              <a:off x="1229314" y="1786345"/>
              <a:ext cx="35422" cy="44890"/>
            </a:xfrm>
            <a:custGeom>
              <a:rect b="b" l="l" r="r" t="t"/>
              <a:pathLst>
                <a:path extrusionOk="0" h="2072" w="1635">
                  <a:moveTo>
                    <a:pt x="0" y="0"/>
                  </a:moveTo>
                  <a:lnTo>
                    <a:pt x="0" y="34"/>
                  </a:lnTo>
                  <a:cubicBezTo>
                    <a:pt x="601" y="300"/>
                    <a:pt x="1101" y="801"/>
                    <a:pt x="1301" y="1435"/>
                  </a:cubicBezTo>
                  <a:cubicBezTo>
                    <a:pt x="1206" y="1282"/>
                    <a:pt x="1045" y="1206"/>
                    <a:pt x="882" y="1206"/>
                  </a:cubicBezTo>
                  <a:cubicBezTo>
                    <a:pt x="759" y="1206"/>
                    <a:pt x="634" y="1249"/>
                    <a:pt x="534" y="1334"/>
                  </a:cubicBezTo>
                  <a:lnTo>
                    <a:pt x="534" y="1368"/>
                  </a:lnTo>
                  <a:cubicBezTo>
                    <a:pt x="594" y="1351"/>
                    <a:pt x="655" y="1342"/>
                    <a:pt x="714" y="1342"/>
                  </a:cubicBezTo>
                  <a:cubicBezTo>
                    <a:pt x="884" y="1342"/>
                    <a:pt x="1044" y="1411"/>
                    <a:pt x="1168" y="1535"/>
                  </a:cubicBezTo>
                  <a:cubicBezTo>
                    <a:pt x="1301" y="1701"/>
                    <a:pt x="1401" y="1868"/>
                    <a:pt x="1502" y="2035"/>
                  </a:cubicBezTo>
                  <a:cubicBezTo>
                    <a:pt x="1514" y="2060"/>
                    <a:pt x="1537" y="2071"/>
                    <a:pt x="1560" y="2071"/>
                  </a:cubicBezTo>
                  <a:cubicBezTo>
                    <a:pt x="1597" y="2071"/>
                    <a:pt x="1635" y="2043"/>
                    <a:pt x="1635" y="2002"/>
                  </a:cubicBezTo>
                  <a:cubicBezTo>
                    <a:pt x="1602" y="1134"/>
                    <a:pt x="901" y="34"/>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18"/>
            <p:cNvSpPr/>
            <p:nvPr/>
          </p:nvSpPr>
          <p:spPr>
            <a:xfrm>
              <a:off x="1056644" y="1497226"/>
              <a:ext cx="245681" cy="183654"/>
            </a:xfrm>
            <a:custGeom>
              <a:rect b="b" l="l" r="r" t="t"/>
              <a:pathLst>
                <a:path extrusionOk="0" h="8477" w="11340">
                  <a:moveTo>
                    <a:pt x="5774" y="0"/>
                  </a:moveTo>
                  <a:cubicBezTo>
                    <a:pt x="2629" y="0"/>
                    <a:pt x="0" y="3967"/>
                    <a:pt x="2366" y="6840"/>
                  </a:cubicBezTo>
                  <a:cubicBezTo>
                    <a:pt x="3344" y="8006"/>
                    <a:pt x="4594" y="8476"/>
                    <a:pt x="5805" y="8476"/>
                  </a:cubicBezTo>
                  <a:cubicBezTo>
                    <a:pt x="6950" y="8476"/>
                    <a:pt x="8060" y="8056"/>
                    <a:pt x="8871" y="7408"/>
                  </a:cubicBezTo>
                  <a:cubicBezTo>
                    <a:pt x="9672" y="6807"/>
                    <a:pt x="11340" y="2371"/>
                    <a:pt x="7537" y="436"/>
                  </a:cubicBezTo>
                  <a:cubicBezTo>
                    <a:pt x="6950" y="135"/>
                    <a:pt x="6353" y="0"/>
                    <a:pt x="577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18"/>
            <p:cNvSpPr/>
            <p:nvPr/>
          </p:nvSpPr>
          <p:spPr>
            <a:xfrm>
              <a:off x="2772828" y="3616886"/>
              <a:ext cx="52061" cy="27493"/>
            </a:xfrm>
            <a:custGeom>
              <a:rect b="b" l="l" r="r" t="t"/>
              <a:pathLst>
                <a:path extrusionOk="0" h="1269" w="2403">
                  <a:moveTo>
                    <a:pt x="2336" y="1"/>
                  </a:moveTo>
                  <a:cubicBezTo>
                    <a:pt x="1902" y="101"/>
                    <a:pt x="1502" y="268"/>
                    <a:pt x="1102" y="435"/>
                  </a:cubicBezTo>
                  <a:cubicBezTo>
                    <a:pt x="701" y="668"/>
                    <a:pt x="334" y="902"/>
                    <a:pt x="1" y="1235"/>
                  </a:cubicBezTo>
                  <a:cubicBezTo>
                    <a:pt x="1" y="1235"/>
                    <a:pt x="1" y="1269"/>
                    <a:pt x="34" y="1269"/>
                  </a:cubicBezTo>
                  <a:cubicBezTo>
                    <a:pt x="368" y="1002"/>
                    <a:pt x="735" y="768"/>
                    <a:pt x="1135" y="568"/>
                  </a:cubicBezTo>
                  <a:cubicBezTo>
                    <a:pt x="1502" y="368"/>
                    <a:pt x="1902" y="201"/>
                    <a:pt x="2336" y="101"/>
                  </a:cubicBezTo>
                  <a:cubicBezTo>
                    <a:pt x="2403" y="68"/>
                    <a:pt x="2403" y="1"/>
                    <a:pt x="233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18"/>
            <p:cNvSpPr/>
            <p:nvPr/>
          </p:nvSpPr>
          <p:spPr>
            <a:xfrm>
              <a:off x="2800300" y="3267127"/>
              <a:ext cx="65775" cy="23138"/>
            </a:xfrm>
            <a:custGeom>
              <a:rect b="b" l="l" r="r" t="t"/>
              <a:pathLst>
                <a:path extrusionOk="0" h="1068" w="3036">
                  <a:moveTo>
                    <a:pt x="67" y="0"/>
                  </a:moveTo>
                  <a:cubicBezTo>
                    <a:pt x="34" y="0"/>
                    <a:pt x="0" y="67"/>
                    <a:pt x="34" y="100"/>
                  </a:cubicBezTo>
                  <a:cubicBezTo>
                    <a:pt x="501" y="334"/>
                    <a:pt x="1001" y="567"/>
                    <a:pt x="1502" y="734"/>
                  </a:cubicBezTo>
                  <a:cubicBezTo>
                    <a:pt x="1969" y="901"/>
                    <a:pt x="2502" y="1034"/>
                    <a:pt x="3036" y="1068"/>
                  </a:cubicBezTo>
                  <a:lnTo>
                    <a:pt x="3036" y="1034"/>
                  </a:lnTo>
                  <a:cubicBezTo>
                    <a:pt x="2536" y="934"/>
                    <a:pt x="2035" y="801"/>
                    <a:pt x="1535" y="634"/>
                  </a:cubicBezTo>
                  <a:cubicBezTo>
                    <a:pt x="1035" y="467"/>
                    <a:pt x="534" y="267"/>
                    <a:pt x="6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18"/>
            <p:cNvSpPr/>
            <p:nvPr/>
          </p:nvSpPr>
          <p:spPr>
            <a:xfrm>
              <a:off x="3195599" y="3219420"/>
              <a:ext cx="239247" cy="101197"/>
            </a:xfrm>
            <a:custGeom>
              <a:rect b="b" l="l" r="r" t="t"/>
              <a:pathLst>
                <a:path extrusionOk="0" h="4671" w="11043">
                  <a:moveTo>
                    <a:pt x="1" y="0"/>
                  </a:moveTo>
                  <a:lnTo>
                    <a:pt x="1" y="4671"/>
                  </a:lnTo>
                  <a:lnTo>
                    <a:pt x="11042" y="4671"/>
                  </a:lnTo>
                  <a:lnTo>
                    <a:pt x="1104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18"/>
            <p:cNvSpPr/>
            <p:nvPr/>
          </p:nvSpPr>
          <p:spPr>
            <a:xfrm>
              <a:off x="3329294" y="3347330"/>
              <a:ext cx="239247" cy="101197"/>
            </a:xfrm>
            <a:custGeom>
              <a:rect b="b" l="l" r="r" t="t"/>
              <a:pathLst>
                <a:path extrusionOk="0" h="4671" w="11043">
                  <a:moveTo>
                    <a:pt x="1" y="1"/>
                  </a:moveTo>
                  <a:lnTo>
                    <a:pt x="1" y="4671"/>
                  </a:lnTo>
                  <a:lnTo>
                    <a:pt x="11042" y="4671"/>
                  </a:lnTo>
                  <a:lnTo>
                    <a:pt x="11042"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18"/>
            <p:cNvSpPr/>
            <p:nvPr/>
          </p:nvSpPr>
          <p:spPr>
            <a:xfrm>
              <a:off x="3061904" y="3347330"/>
              <a:ext cx="239225" cy="101197"/>
            </a:xfrm>
            <a:custGeom>
              <a:rect b="b" l="l" r="r" t="t"/>
              <a:pathLst>
                <a:path extrusionOk="0" h="4671" w="11042">
                  <a:moveTo>
                    <a:pt x="1" y="1"/>
                  </a:moveTo>
                  <a:lnTo>
                    <a:pt x="1" y="4671"/>
                  </a:lnTo>
                  <a:lnTo>
                    <a:pt x="11042" y="4671"/>
                  </a:lnTo>
                  <a:lnTo>
                    <a:pt x="11042"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18"/>
            <p:cNvSpPr/>
            <p:nvPr/>
          </p:nvSpPr>
          <p:spPr>
            <a:xfrm>
              <a:off x="2713575" y="4260077"/>
              <a:ext cx="888915" cy="226226"/>
            </a:xfrm>
            <a:custGeom>
              <a:rect b="b" l="l" r="r" t="t"/>
              <a:pathLst>
                <a:path extrusionOk="0" h="10442" w="41030">
                  <a:moveTo>
                    <a:pt x="20515" y="1"/>
                  </a:moveTo>
                  <a:cubicBezTo>
                    <a:pt x="9207" y="1"/>
                    <a:pt x="1" y="2336"/>
                    <a:pt x="1" y="5205"/>
                  </a:cubicBezTo>
                  <a:cubicBezTo>
                    <a:pt x="1" y="8107"/>
                    <a:pt x="9207" y="10442"/>
                    <a:pt x="20515" y="10442"/>
                  </a:cubicBezTo>
                  <a:cubicBezTo>
                    <a:pt x="31857" y="10442"/>
                    <a:pt x="41030" y="8107"/>
                    <a:pt x="41030" y="5205"/>
                  </a:cubicBezTo>
                  <a:cubicBezTo>
                    <a:pt x="41030" y="2336"/>
                    <a:pt x="31857" y="1"/>
                    <a:pt x="20515" y="1"/>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18"/>
            <p:cNvSpPr/>
            <p:nvPr/>
          </p:nvSpPr>
          <p:spPr>
            <a:xfrm>
              <a:off x="3215119" y="3408599"/>
              <a:ext cx="453860" cy="280692"/>
            </a:xfrm>
            <a:custGeom>
              <a:rect b="b" l="l" r="r" t="t"/>
              <a:pathLst>
                <a:path extrusionOk="0" h="12956" w="20949">
                  <a:moveTo>
                    <a:pt x="10921" y="1"/>
                  </a:moveTo>
                  <a:cubicBezTo>
                    <a:pt x="6351" y="1"/>
                    <a:pt x="2422" y="3015"/>
                    <a:pt x="0" y="8047"/>
                  </a:cubicBezTo>
                  <a:cubicBezTo>
                    <a:pt x="0" y="8047"/>
                    <a:pt x="1793" y="6878"/>
                    <a:pt x="3681" y="6878"/>
                  </a:cubicBezTo>
                  <a:cubicBezTo>
                    <a:pt x="4263" y="6878"/>
                    <a:pt x="4854" y="6989"/>
                    <a:pt x="5404" y="7280"/>
                  </a:cubicBezTo>
                  <a:cubicBezTo>
                    <a:pt x="7371" y="8363"/>
                    <a:pt x="10874" y="12955"/>
                    <a:pt x="14599" y="12955"/>
                  </a:cubicBezTo>
                  <a:cubicBezTo>
                    <a:pt x="15232" y="12955"/>
                    <a:pt x="15872" y="12822"/>
                    <a:pt x="16512" y="12517"/>
                  </a:cubicBezTo>
                  <a:cubicBezTo>
                    <a:pt x="20949" y="10449"/>
                    <a:pt x="20015" y="2210"/>
                    <a:pt x="14111" y="475"/>
                  </a:cubicBezTo>
                  <a:cubicBezTo>
                    <a:pt x="13021" y="155"/>
                    <a:pt x="11955" y="1"/>
                    <a:pt x="10921" y="1"/>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18"/>
            <p:cNvSpPr/>
            <p:nvPr/>
          </p:nvSpPr>
          <p:spPr>
            <a:xfrm>
              <a:off x="3150796" y="3441075"/>
              <a:ext cx="418459" cy="545460"/>
            </a:xfrm>
            <a:custGeom>
              <a:rect b="b" l="l" r="r" t="t"/>
              <a:pathLst>
                <a:path extrusionOk="0" h="25177" w="19315">
                  <a:moveTo>
                    <a:pt x="14405" y="1"/>
                  </a:moveTo>
                  <a:cubicBezTo>
                    <a:pt x="13590" y="1"/>
                    <a:pt x="12772" y="88"/>
                    <a:pt x="11976" y="244"/>
                  </a:cubicBezTo>
                  <a:cubicBezTo>
                    <a:pt x="10875" y="477"/>
                    <a:pt x="9874" y="1044"/>
                    <a:pt x="9074" y="1845"/>
                  </a:cubicBezTo>
                  <a:cubicBezTo>
                    <a:pt x="8173" y="2078"/>
                    <a:pt x="7339" y="2445"/>
                    <a:pt x="6572" y="2912"/>
                  </a:cubicBezTo>
                  <a:cubicBezTo>
                    <a:pt x="4471" y="4213"/>
                    <a:pt x="2803" y="6115"/>
                    <a:pt x="1802" y="8383"/>
                  </a:cubicBezTo>
                  <a:cubicBezTo>
                    <a:pt x="701" y="10885"/>
                    <a:pt x="401" y="13553"/>
                    <a:pt x="301" y="16255"/>
                  </a:cubicBezTo>
                  <a:cubicBezTo>
                    <a:pt x="234" y="17723"/>
                    <a:pt x="201" y="19224"/>
                    <a:pt x="134" y="20692"/>
                  </a:cubicBezTo>
                  <a:cubicBezTo>
                    <a:pt x="101" y="21425"/>
                    <a:pt x="67" y="22193"/>
                    <a:pt x="67" y="22927"/>
                  </a:cubicBezTo>
                  <a:cubicBezTo>
                    <a:pt x="1" y="23627"/>
                    <a:pt x="34" y="24328"/>
                    <a:pt x="101" y="25028"/>
                  </a:cubicBezTo>
                  <a:cubicBezTo>
                    <a:pt x="116" y="25132"/>
                    <a:pt x="189" y="25176"/>
                    <a:pt x="270" y="25176"/>
                  </a:cubicBezTo>
                  <a:cubicBezTo>
                    <a:pt x="371" y="25176"/>
                    <a:pt x="483" y="25106"/>
                    <a:pt x="501" y="24995"/>
                  </a:cubicBezTo>
                  <a:cubicBezTo>
                    <a:pt x="801" y="21859"/>
                    <a:pt x="835" y="18690"/>
                    <a:pt x="1035" y="15555"/>
                  </a:cubicBezTo>
                  <a:cubicBezTo>
                    <a:pt x="1135" y="13053"/>
                    <a:pt x="1702" y="10584"/>
                    <a:pt x="2736" y="8316"/>
                  </a:cubicBezTo>
                  <a:cubicBezTo>
                    <a:pt x="3737" y="6215"/>
                    <a:pt x="5338" y="4447"/>
                    <a:pt x="7373" y="3279"/>
                  </a:cubicBezTo>
                  <a:cubicBezTo>
                    <a:pt x="8440" y="2679"/>
                    <a:pt x="9608" y="2278"/>
                    <a:pt x="10842" y="2112"/>
                  </a:cubicBezTo>
                  <a:cubicBezTo>
                    <a:pt x="10908" y="2846"/>
                    <a:pt x="11109" y="3579"/>
                    <a:pt x="11375" y="4247"/>
                  </a:cubicBezTo>
                  <a:cubicBezTo>
                    <a:pt x="11676" y="4980"/>
                    <a:pt x="12009" y="5681"/>
                    <a:pt x="12410" y="6348"/>
                  </a:cubicBezTo>
                  <a:cubicBezTo>
                    <a:pt x="12410" y="6358"/>
                    <a:pt x="12418" y="6362"/>
                    <a:pt x="12429" y="6362"/>
                  </a:cubicBezTo>
                  <a:cubicBezTo>
                    <a:pt x="12457" y="6362"/>
                    <a:pt x="12500" y="6338"/>
                    <a:pt x="12476" y="6315"/>
                  </a:cubicBezTo>
                  <a:cubicBezTo>
                    <a:pt x="11642" y="5014"/>
                    <a:pt x="11375" y="3513"/>
                    <a:pt x="11109" y="2045"/>
                  </a:cubicBezTo>
                  <a:cubicBezTo>
                    <a:pt x="11402" y="2003"/>
                    <a:pt x="11695" y="1985"/>
                    <a:pt x="11986" y="1985"/>
                  </a:cubicBezTo>
                  <a:cubicBezTo>
                    <a:pt x="12390" y="1985"/>
                    <a:pt x="12789" y="2020"/>
                    <a:pt x="13177" y="2078"/>
                  </a:cubicBezTo>
                  <a:cubicBezTo>
                    <a:pt x="13177" y="2278"/>
                    <a:pt x="13177" y="2479"/>
                    <a:pt x="13210" y="2679"/>
                  </a:cubicBezTo>
                  <a:cubicBezTo>
                    <a:pt x="13277" y="3012"/>
                    <a:pt x="13310" y="3346"/>
                    <a:pt x="13377" y="3679"/>
                  </a:cubicBezTo>
                  <a:cubicBezTo>
                    <a:pt x="13510" y="4313"/>
                    <a:pt x="13677" y="4914"/>
                    <a:pt x="13911" y="5514"/>
                  </a:cubicBezTo>
                  <a:cubicBezTo>
                    <a:pt x="14144" y="6115"/>
                    <a:pt x="14411" y="6682"/>
                    <a:pt x="14711" y="7249"/>
                  </a:cubicBezTo>
                  <a:cubicBezTo>
                    <a:pt x="15045" y="7849"/>
                    <a:pt x="15445" y="8349"/>
                    <a:pt x="15812" y="8917"/>
                  </a:cubicBezTo>
                  <a:cubicBezTo>
                    <a:pt x="15812" y="8925"/>
                    <a:pt x="15817" y="8930"/>
                    <a:pt x="15823" y="8930"/>
                  </a:cubicBezTo>
                  <a:cubicBezTo>
                    <a:pt x="15841" y="8930"/>
                    <a:pt x="15870" y="8899"/>
                    <a:pt x="15845" y="8850"/>
                  </a:cubicBezTo>
                  <a:cubicBezTo>
                    <a:pt x="15478" y="8349"/>
                    <a:pt x="15145" y="7782"/>
                    <a:pt x="14845" y="7182"/>
                  </a:cubicBezTo>
                  <a:cubicBezTo>
                    <a:pt x="14578" y="6615"/>
                    <a:pt x="14344" y="6048"/>
                    <a:pt x="14144" y="5447"/>
                  </a:cubicBezTo>
                  <a:cubicBezTo>
                    <a:pt x="13944" y="4847"/>
                    <a:pt x="13777" y="4247"/>
                    <a:pt x="13677" y="3646"/>
                  </a:cubicBezTo>
                  <a:cubicBezTo>
                    <a:pt x="13610" y="3346"/>
                    <a:pt x="13544" y="3046"/>
                    <a:pt x="13510" y="2745"/>
                  </a:cubicBezTo>
                  <a:cubicBezTo>
                    <a:pt x="13477" y="2579"/>
                    <a:pt x="13510" y="2345"/>
                    <a:pt x="13444" y="2145"/>
                  </a:cubicBezTo>
                  <a:lnTo>
                    <a:pt x="13444" y="2145"/>
                  </a:lnTo>
                  <a:cubicBezTo>
                    <a:pt x="13577" y="2178"/>
                    <a:pt x="13710" y="2212"/>
                    <a:pt x="13844" y="2245"/>
                  </a:cubicBezTo>
                  <a:cubicBezTo>
                    <a:pt x="15979" y="2712"/>
                    <a:pt x="17780" y="4146"/>
                    <a:pt x="18714" y="6148"/>
                  </a:cubicBezTo>
                  <a:cubicBezTo>
                    <a:pt x="18714" y="6158"/>
                    <a:pt x="18723" y="6162"/>
                    <a:pt x="18734" y="6162"/>
                  </a:cubicBezTo>
                  <a:cubicBezTo>
                    <a:pt x="18761" y="6162"/>
                    <a:pt x="18804" y="6138"/>
                    <a:pt x="18781" y="6115"/>
                  </a:cubicBezTo>
                  <a:cubicBezTo>
                    <a:pt x="18014" y="4413"/>
                    <a:pt x="16646" y="3079"/>
                    <a:pt x="14978" y="2312"/>
                  </a:cubicBezTo>
                  <a:cubicBezTo>
                    <a:pt x="15078" y="2295"/>
                    <a:pt x="15187" y="2287"/>
                    <a:pt x="15299" y="2287"/>
                  </a:cubicBezTo>
                  <a:cubicBezTo>
                    <a:pt x="15412" y="2287"/>
                    <a:pt x="15528" y="2295"/>
                    <a:pt x="15645" y="2312"/>
                  </a:cubicBezTo>
                  <a:cubicBezTo>
                    <a:pt x="16046" y="2312"/>
                    <a:pt x="16446" y="2379"/>
                    <a:pt x="16846" y="2479"/>
                  </a:cubicBezTo>
                  <a:cubicBezTo>
                    <a:pt x="17680" y="2645"/>
                    <a:pt x="18481" y="2946"/>
                    <a:pt x="19214" y="3379"/>
                  </a:cubicBezTo>
                  <a:cubicBezTo>
                    <a:pt x="19281" y="3379"/>
                    <a:pt x="19315" y="3313"/>
                    <a:pt x="19281" y="3313"/>
                  </a:cubicBezTo>
                  <a:cubicBezTo>
                    <a:pt x="18514" y="2846"/>
                    <a:pt x="17680" y="2479"/>
                    <a:pt x="16846" y="2245"/>
                  </a:cubicBezTo>
                  <a:cubicBezTo>
                    <a:pt x="16412" y="2145"/>
                    <a:pt x="16012" y="2078"/>
                    <a:pt x="15578" y="2045"/>
                  </a:cubicBezTo>
                  <a:cubicBezTo>
                    <a:pt x="15245" y="2045"/>
                    <a:pt x="14911" y="2078"/>
                    <a:pt x="14578" y="2145"/>
                  </a:cubicBezTo>
                  <a:cubicBezTo>
                    <a:pt x="14177" y="1978"/>
                    <a:pt x="13744" y="1845"/>
                    <a:pt x="13344" y="1711"/>
                  </a:cubicBezTo>
                  <a:cubicBezTo>
                    <a:pt x="12723" y="1573"/>
                    <a:pt x="12094" y="1507"/>
                    <a:pt x="11469" y="1507"/>
                  </a:cubicBezTo>
                  <a:cubicBezTo>
                    <a:pt x="10885" y="1507"/>
                    <a:pt x="10305" y="1565"/>
                    <a:pt x="9741" y="1678"/>
                  </a:cubicBezTo>
                  <a:cubicBezTo>
                    <a:pt x="10008" y="1478"/>
                    <a:pt x="10308" y="1278"/>
                    <a:pt x="10642" y="1111"/>
                  </a:cubicBezTo>
                  <a:cubicBezTo>
                    <a:pt x="11142" y="844"/>
                    <a:pt x="11676" y="644"/>
                    <a:pt x="12209" y="511"/>
                  </a:cubicBezTo>
                  <a:cubicBezTo>
                    <a:pt x="13104" y="258"/>
                    <a:pt x="14014" y="132"/>
                    <a:pt x="14918" y="132"/>
                  </a:cubicBezTo>
                  <a:cubicBezTo>
                    <a:pt x="15329" y="132"/>
                    <a:pt x="15739" y="158"/>
                    <a:pt x="16146" y="210"/>
                  </a:cubicBezTo>
                  <a:cubicBezTo>
                    <a:pt x="16212" y="210"/>
                    <a:pt x="16212" y="144"/>
                    <a:pt x="16146" y="144"/>
                  </a:cubicBezTo>
                  <a:cubicBezTo>
                    <a:pt x="15574" y="46"/>
                    <a:pt x="14991" y="1"/>
                    <a:pt x="1440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18"/>
            <p:cNvSpPr/>
            <p:nvPr/>
          </p:nvSpPr>
          <p:spPr>
            <a:xfrm>
              <a:off x="3367598" y="3528255"/>
              <a:ext cx="20993" cy="46753"/>
            </a:xfrm>
            <a:custGeom>
              <a:rect b="b" l="l" r="r" t="t"/>
              <a:pathLst>
                <a:path extrusionOk="0" h="2158" w="969">
                  <a:moveTo>
                    <a:pt x="43" y="0"/>
                  </a:moveTo>
                  <a:cubicBezTo>
                    <a:pt x="24" y="0"/>
                    <a:pt x="1" y="17"/>
                    <a:pt x="1" y="56"/>
                  </a:cubicBezTo>
                  <a:cubicBezTo>
                    <a:pt x="101" y="823"/>
                    <a:pt x="434" y="1557"/>
                    <a:pt x="935" y="2157"/>
                  </a:cubicBezTo>
                  <a:cubicBezTo>
                    <a:pt x="968" y="2157"/>
                    <a:pt x="968" y="2157"/>
                    <a:pt x="968" y="2124"/>
                  </a:cubicBezTo>
                  <a:cubicBezTo>
                    <a:pt x="768" y="1790"/>
                    <a:pt x="568" y="1490"/>
                    <a:pt x="401" y="1123"/>
                  </a:cubicBezTo>
                  <a:cubicBezTo>
                    <a:pt x="234" y="790"/>
                    <a:pt x="134" y="423"/>
                    <a:pt x="68" y="22"/>
                  </a:cubicBezTo>
                  <a:cubicBezTo>
                    <a:pt x="68" y="9"/>
                    <a:pt x="56" y="0"/>
                    <a:pt x="4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18"/>
            <p:cNvSpPr/>
            <p:nvPr/>
          </p:nvSpPr>
          <p:spPr>
            <a:xfrm>
              <a:off x="2646370" y="3502798"/>
              <a:ext cx="515302" cy="397054"/>
            </a:xfrm>
            <a:custGeom>
              <a:rect b="b" l="l" r="r" t="t"/>
              <a:pathLst>
                <a:path extrusionOk="0" h="18327" w="23785">
                  <a:moveTo>
                    <a:pt x="14743" y="0"/>
                  </a:moveTo>
                  <a:cubicBezTo>
                    <a:pt x="13698" y="0"/>
                    <a:pt x="12564" y="119"/>
                    <a:pt x="11342" y="397"/>
                  </a:cubicBezTo>
                  <a:cubicBezTo>
                    <a:pt x="3570" y="2198"/>
                    <a:pt x="0" y="16475"/>
                    <a:pt x="7839" y="18176"/>
                  </a:cubicBezTo>
                  <a:cubicBezTo>
                    <a:pt x="8313" y="18279"/>
                    <a:pt x="8753" y="18327"/>
                    <a:pt x="9163" y="18327"/>
                  </a:cubicBezTo>
                  <a:cubicBezTo>
                    <a:pt x="15558" y="18327"/>
                    <a:pt x="14483" y="6533"/>
                    <a:pt x="17179" y="4433"/>
                  </a:cubicBezTo>
                  <a:cubicBezTo>
                    <a:pt x="18276" y="3580"/>
                    <a:pt x="19618" y="3272"/>
                    <a:pt x="20863" y="3272"/>
                  </a:cubicBezTo>
                  <a:cubicBezTo>
                    <a:pt x="22005" y="3272"/>
                    <a:pt x="23066" y="3531"/>
                    <a:pt x="23784" y="3866"/>
                  </a:cubicBezTo>
                  <a:cubicBezTo>
                    <a:pt x="23784" y="3866"/>
                    <a:pt x="20716" y="0"/>
                    <a:pt x="14743" y="0"/>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18"/>
            <p:cNvSpPr/>
            <p:nvPr/>
          </p:nvSpPr>
          <p:spPr>
            <a:xfrm>
              <a:off x="2754998" y="3527020"/>
              <a:ext cx="491947" cy="514674"/>
            </a:xfrm>
            <a:custGeom>
              <a:rect b="b" l="l" r="r" t="t"/>
              <a:pathLst>
                <a:path extrusionOk="0" h="23756" w="22707">
                  <a:moveTo>
                    <a:pt x="7838" y="0"/>
                  </a:moveTo>
                  <a:cubicBezTo>
                    <a:pt x="7214" y="0"/>
                    <a:pt x="6595" y="38"/>
                    <a:pt x="5994" y="113"/>
                  </a:cubicBezTo>
                  <a:cubicBezTo>
                    <a:pt x="5928" y="113"/>
                    <a:pt x="5928" y="179"/>
                    <a:pt x="5994" y="179"/>
                  </a:cubicBezTo>
                  <a:cubicBezTo>
                    <a:pt x="6460" y="121"/>
                    <a:pt x="6936" y="86"/>
                    <a:pt x="7411" y="86"/>
                  </a:cubicBezTo>
                  <a:cubicBezTo>
                    <a:pt x="7753" y="86"/>
                    <a:pt x="8094" y="104"/>
                    <a:pt x="8429" y="146"/>
                  </a:cubicBezTo>
                  <a:cubicBezTo>
                    <a:pt x="8830" y="213"/>
                    <a:pt x="9230" y="280"/>
                    <a:pt x="9630" y="346"/>
                  </a:cubicBezTo>
                  <a:lnTo>
                    <a:pt x="9864" y="413"/>
                  </a:lnTo>
                  <a:cubicBezTo>
                    <a:pt x="9063" y="613"/>
                    <a:pt x="8263" y="913"/>
                    <a:pt x="7529" y="1280"/>
                  </a:cubicBezTo>
                  <a:lnTo>
                    <a:pt x="7395" y="1280"/>
                  </a:lnTo>
                  <a:cubicBezTo>
                    <a:pt x="7162" y="1247"/>
                    <a:pt x="6928" y="1247"/>
                    <a:pt x="6695" y="1247"/>
                  </a:cubicBezTo>
                  <a:cubicBezTo>
                    <a:pt x="6261" y="1247"/>
                    <a:pt x="5827" y="1280"/>
                    <a:pt x="5427" y="1347"/>
                  </a:cubicBezTo>
                  <a:cubicBezTo>
                    <a:pt x="4560" y="1514"/>
                    <a:pt x="3726" y="1747"/>
                    <a:pt x="2925" y="2114"/>
                  </a:cubicBezTo>
                  <a:cubicBezTo>
                    <a:pt x="2859" y="2114"/>
                    <a:pt x="2892" y="2181"/>
                    <a:pt x="2959" y="2181"/>
                  </a:cubicBezTo>
                  <a:cubicBezTo>
                    <a:pt x="3726" y="1814"/>
                    <a:pt x="4593" y="1614"/>
                    <a:pt x="5461" y="1547"/>
                  </a:cubicBezTo>
                  <a:cubicBezTo>
                    <a:pt x="5677" y="1530"/>
                    <a:pt x="5894" y="1522"/>
                    <a:pt x="6111" y="1522"/>
                  </a:cubicBezTo>
                  <a:cubicBezTo>
                    <a:pt x="6328" y="1522"/>
                    <a:pt x="6545" y="1530"/>
                    <a:pt x="6761" y="1547"/>
                  </a:cubicBezTo>
                  <a:lnTo>
                    <a:pt x="7028" y="1547"/>
                  </a:lnTo>
                  <a:cubicBezTo>
                    <a:pt x="5594" y="2381"/>
                    <a:pt x="4360" y="3515"/>
                    <a:pt x="3492" y="4883"/>
                  </a:cubicBezTo>
                  <a:cubicBezTo>
                    <a:pt x="2825" y="5116"/>
                    <a:pt x="2225" y="5417"/>
                    <a:pt x="1691" y="5783"/>
                  </a:cubicBezTo>
                  <a:cubicBezTo>
                    <a:pt x="1091" y="6184"/>
                    <a:pt x="524" y="6617"/>
                    <a:pt x="23" y="7084"/>
                  </a:cubicBezTo>
                  <a:cubicBezTo>
                    <a:pt x="0" y="7107"/>
                    <a:pt x="9" y="7146"/>
                    <a:pt x="28" y="7146"/>
                  </a:cubicBezTo>
                  <a:cubicBezTo>
                    <a:pt x="36" y="7146"/>
                    <a:pt x="46" y="7138"/>
                    <a:pt x="57" y="7118"/>
                  </a:cubicBezTo>
                  <a:cubicBezTo>
                    <a:pt x="557" y="6651"/>
                    <a:pt x="1124" y="6250"/>
                    <a:pt x="1758" y="5917"/>
                  </a:cubicBezTo>
                  <a:cubicBezTo>
                    <a:pt x="2225" y="5683"/>
                    <a:pt x="2725" y="5450"/>
                    <a:pt x="3226" y="5250"/>
                  </a:cubicBezTo>
                  <a:lnTo>
                    <a:pt x="3226" y="5250"/>
                  </a:lnTo>
                  <a:cubicBezTo>
                    <a:pt x="2192" y="7018"/>
                    <a:pt x="1558" y="9019"/>
                    <a:pt x="1391" y="11054"/>
                  </a:cubicBezTo>
                  <a:cubicBezTo>
                    <a:pt x="1391" y="11087"/>
                    <a:pt x="1416" y="11104"/>
                    <a:pt x="1441" y="11104"/>
                  </a:cubicBezTo>
                  <a:cubicBezTo>
                    <a:pt x="1466" y="11104"/>
                    <a:pt x="1491" y="11087"/>
                    <a:pt x="1491" y="11054"/>
                  </a:cubicBezTo>
                  <a:cubicBezTo>
                    <a:pt x="1558" y="9753"/>
                    <a:pt x="1858" y="8452"/>
                    <a:pt x="2425" y="7285"/>
                  </a:cubicBezTo>
                  <a:cubicBezTo>
                    <a:pt x="2625" y="7752"/>
                    <a:pt x="2892" y="8252"/>
                    <a:pt x="3192" y="8719"/>
                  </a:cubicBezTo>
                  <a:cubicBezTo>
                    <a:pt x="3459" y="9186"/>
                    <a:pt x="3726" y="9686"/>
                    <a:pt x="3959" y="10220"/>
                  </a:cubicBezTo>
                  <a:cubicBezTo>
                    <a:pt x="4493" y="11254"/>
                    <a:pt x="4860" y="12355"/>
                    <a:pt x="5127" y="13489"/>
                  </a:cubicBezTo>
                  <a:cubicBezTo>
                    <a:pt x="5127" y="13522"/>
                    <a:pt x="5144" y="13539"/>
                    <a:pt x="5160" y="13539"/>
                  </a:cubicBezTo>
                  <a:cubicBezTo>
                    <a:pt x="5177" y="13539"/>
                    <a:pt x="5194" y="13522"/>
                    <a:pt x="5194" y="13489"/>
                  </a:cubicBezTo>
                  <a:cubicBezTo>
                    <a:pt x="4927" y="12355"/>
                    <a:pt x="4627" y="11254"/>
                    <a:pt x="4226" y="10153"/>
                  </a:cubicBezTo>
                  <a:cubicBezTo>
                    <a:pt x="3993" y="9586"/>
                    <a:pt x="3726" y="9052"/>
                    <a:pt x="3459" y="8519"/>
                  </a:cubicBezTo>
                  <a:cubicBezTo>
                    <a:pt x="3192" y="8018"/>
                    <a:pt x="2892" y="7551"/>
                    <a:pt x="2492" y="7151"/>
                  </a:cubicBezTo>
                  <a:cubicBezTo>
                    <a:pt x="3059" y="5917"/>
                    <a:pt x="3859" y="4783"/>
                    <a:pt x="4827" y="3849"/>
                  </a:cubicBezTo>
                  <a:cubicBezTo>
                    <a:pt x="4893" y="3949"/>
                    <a:pt x="4994" y="4049"/>
                    <a:pt x="5060" y="4149"/>
                  </a:cubicBezTo>
                  <a:cubicBezTo>
                    <a:pt x="5194" y="4349"/>
                    <a:pt x="5327" y="4549"/>
                    <a:pt x="5494" y="4749"/>
                  </a:cubicBezTo>
                  <a:cubicBezTo>
                    <a:pt x="5727" y="5116"/>
                    <a:pt x="5994" y="5517"/>
                    <a:pt x="6194" y="5950"/>
                  </a:cubicBezTo>
                  <a:cubicBezTo>
                    <a:pt x="6661" y="6784"/>
                    <a:pt x="6995" y="7685"/>
                    <a:pt x="7128" y="8619"/>
                  </a:cubicBezTo>
                  <a:cubicBezTo>
                    <a:pt x="7128" y="8652"/>
                    <a:pt x="7145" y="8669"/>
                    <a:pt x="7162" y="8669"/>
                  </a:cubicBezTo>
                  <a:cubicBezTo>
                    <a:pt x="7178" y="8669"/>
                    <a:pt x="7195" y="8652"/>
                    <a:pt x="7195" y="8619"/>
                  </a:cubicBezTo>
                  <a:cubicBezTo>
                    <a:pt x="7095" y="7651"/>
                    <a:pt x="6828" y="6684"/>
                    <a:pt x="6461" y="5783"/>
                  </a:cubicBezTo>
                  <a:cubicBezTo>
                    <a:pt x="6261" y="5316"/>
                    <a:pt x="5994" y="4883"/>
                    <a:pt x="5727" y="4483"/>
                  </a:cubicBezTo>
                  <a:cubicBezTo>
                    <a:pt x="5527" y="4182"/>
                    <a:pt x="5294" y="3882"/>
                    <a:pt x="5027" y="3649"/>
                  </a:cubicBezTo>
                  <a:cubicBezTo>
                    <a:pt x="5227" y="3482"/>
                    <a:pt x="5427" y="3315"/>
                    <a:pt x="5627" y="3148"/>
                  </a:cubicBezTo>
                  <a:cubicBezTo>
                    <a:pt x="6661" y="2314"/>
                    <a:pt x="7896" y="1647"/>
                    <a:pt x="9197" y="1280"/>
                  </a:cubicBezTo>
                  <a:lnTo>
                    <a:pt x="9197" y="1914"/>
                  </a:lnTo>
                  <a:cubicBezTo>
                    <a:pt x="9163" y="2181"/>
                    <a:pt x="9130" y="2448"/>
                    <a:pt x="9096" y="2748"/>
                  </a:cubicBezTo>
                  <a:cubicBezTo>
                    <a:pt x="8996" y="3315"/>
                    <a:pt x="8763" y="3882"/>
                    <a:pt x="8429" y="4349"/>
                  </a:cubicBezTo>
                  <a:cubicBezTo>
                    <a:pt x="8405" y="4398"/>
                    <a:pt x="8434" y="4429"/>
                    <a:pt x="8465" y="4429"/>
                  </a:cubicBezTo>
                  <a:cubicBezTo>
                    <a:pt x="8476" y="4429"/>
                    <a:pt x="8487" y="4425"/>
                    <a:pt x="8496" y="4416"/>
                  </a:cubicBezTo>
                  <a:cubicBezTo>
                    <a:pt x="8663" y="4149"/>
                    <a:pt x="8830" y="3882"/>
                    <a:pt x="8996" y="3615"/>
                  </a:cubicBezTo>
                  <a:cubicBezTo>
                    <a:pt x="9130" y="3348"/>
                    <a:pt x="9263" y="3082"/>
                    <a:pt x="9330" y="2815"/>
                  </a:cubicBezTo>
                  <a:cubicBezTo>
                    <a:pt x="9430" y="2514"/>
                    <a:pt x="9497" y="2214"/>
                    <a:pt x="9530" y="1914"/>
                  </a:cubicBezTo>
                  <a:cubicBezTo>
                    <a:pt x="9563" y="1681"/>
                    <a:pt x="9530" y="1447"/>
                    <a:pt x="9497" y="1180"/>
                  </a:cubicBezTo>
                  <a:cubicBezTo>
                    <a:pt x="10432" y="946"/>
                    <a:pt x="11387" y="814"/>
                    <a:pt x="12347" y="814"/>
                  </a:cubicBezTo>
                  <a:cubicBezTo>
                    <a:pt x="12620" y="814"/>
                    <a:pt x="12893" y="824"/>
                    <a:pt x="13166" y="847"/>
                  </a:cubicBezTo>
                  <a:cubicBezTo>
                    <a:pt x="14534" y="947"/>
                    <a:pt x="15868" y="1380"/>
                    <a:pt x="17069" y="2047"/>
                  </a:cubicBezTo>
                  <a:cubicBezTo>
                    <a:pt x="18270" y="2748"/>
                    <a:pt x="19237" y="3782"/>
                    <a:pt x="19837" y="5016"/>
                  </a:cubicBezTo>
                  <a:cubicBezTo>
                    <a:pt x="20405" y="6217"/>
                    <a:pt x="20771" y="7518"/>
                    <a:pt x="20972" y="8852"/>
                  </a:cubicBezTo>
                  <a:cubicBezTo>
                    <a:pt x="21238" y="10387"/>
                    <a:pt x="21372" y="11955"/>
                    <a:pt x="21539" y="13489"/>
                  </a:cubicBezTo>
                  <a:cubicBezTo>
                    <a:pt x="21872" y="16858"/>
                    <a:pt x="21972" y="20194"/>
                    <a:pt x="22072" y="23563"/>
                  </a:cubicBezTo>
                  <a:cubicBezTo>
                    <a:pt x="22090" y="23688"/>
                    <a:pt x="22194" y="23756"/>
                    <a:pt x="22287" y="23756"/>
                  </a:cubicBezTo>
                  <a:cubicBezTo>
                    <a:pt x="22367" y="23756"/>
                    <a:pt x="22439" y="23705"/>
                    <a:pt x="22439" y="23596"/>
                  </a:cubicBezTo>
                  <a:cubicBezTo>
                    <a:pt x="22706" y="19627"/>
                    <a:pt x="22606" y="15657"/>
                    <a:pt x="22139" y="11721"/>
                  </a:cubicBezTo>
                  <a:cubicBezTo>
                    <a:pt x="21806" y="8886"/>
                    <a:pt x="21472" y="5750"/>
                    <a:pt x="19704" y="3415"/>
                  </a:cubicBezTo>
                  <a:cubicBezTo>
                    <a:pt x="18066" y="1178"/>
                    <a:pt x="15207" y="102"/>
                    <a:pt x="12477" y="102"/>
                  </a:cubicBezTo>
                  <a:cubicBezTo>
                    <a:pt x="12317" y="102"/>
                    <a:pt x="12158" y="105"/>
                    <a:pt x="11999" y="113"/>
                  </a:cubicBezTo>
                  <a:cubicBezTo>
                    <a:pt x="11498" y="146"/>
                    <a:pt x="10998" y="179"/>
                    <a:pt x="10497" y="280"/>
                  </a:cubicBezTo>
                  <a:cubicBezTo>
                    <a:pt x="9830" y="113"/>
                    <a:pt x="9163" y="46"/>
                    <a:pt x="8463" y="13"/>
                  </a:cubicBezTo>
                  <a:cubicBezTo>
                    <a:pt x="8254" y="4"/>
                    <a:pt x="8046" y="0"/>
                    <a:pt x="783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18"/>
            <p:cNvSpPr/>
            <p:nvPr/>
          </p:nvSpPr>
          <p:spPr>
            <a:xfrm>
              <a:off x="2883407" y="3686171"/>
              <a:ext cx="26756" cy="105465"/>
            </a:xfrm>
            <a:custGeom>
              <a:rect b="b" l="l" r="r" t="t"/>
              <a:pathLst>
                <a:path extrusionOk="0" h="4868" w="1235">
                  <a:moveTo>
                    <a:pt x="42" y="0"/>
                  </a:moveTo>
                  <a:cubicBezTo>
                    <a:pt x="23" y="0"/>
                    <a:pt x="1" y="19"/>
                    <a:pt x="1" y="39"/>
                  </a:cubicBezTo>
                  <a:cubicBezTo>
                    <a:pt x="568" y="1606"/>
                    <a:pt x="968" y="3208"/>
                    <a:pt x="1168" y="4842"/>
                  </a:cubicBezTo>
                  <a:cubicBezTo>
                    <a:pt x="1168" y="4859"/>
                    <a:pt x="1185" y="4867"/>
                    <a:pt x="1201" y="4867"/>
                  </a:cubicBezTo>
                  <a:cubicBezTo>
                    <a:pt x="1218" y="4867"/>
                    <a:pt x="1235" y="4859"/>
                    <a:pt x="1235" y="4842"/>
                  </a:cubicBezTo>
                  <a:cubicBezTo>
                    <a:pt x="1201" y="4041"/>
                    <a:pt x="1068" y="3208"/>
                    <a:pt x="868" y="2440"/>
                  </a:cubicBezTo>
                  <a:cubicBezTo>
                    <a:pt x="634" y="1606"/>
                    <a:pt x="334" y="839"/>
                    <a:pt x="67" y="39"/>
                  </a:cubicBezTo>
                  <a:cubicBezTo>
                    <a:pt x="67" y="10"/>
                    <a:pt x="55" y="0"/>
                    <a:pt x="4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18"/>
            <p:cNvSpPr/>
            <p:nvPr/>
          </p:nvSpPr>
          <p:spPr>
            <a:xfrm>
              <a:off x="2714615" y="3144871"/>
              <a:ext cx="359596" cy="287040"/>
            </a:xfrm>
            <a:custGeom>
              <a:rect b="b" l="l" r="r" t="t"/>
              <a:pathLst>
                <a:path extrusionOk="0" h="13249" w="16598">
                  <a:moveTo>
                    <a:pt x="6144" y="0"/>
                  </a:moveTo>
                  <a:cubicBezTo>
                    <a:pt x="1886" y="0"/>
                    <a:pt x="0" y="5303"/>
                    <a:pt x="3555" y="8745"/>
                  </a:cubicBezTo>
                  <a:cubicBezTo>
                    <a:pt x="6958" y="12048"/>
                    <a:pt x="12395" y="10580"/>
                    <a:pt x="16598" y="13249"/>
                  </a:cubicBezTo>
                  <a:cubicBezTo>
                    <a:pt x="16598" y="13249"/>
                    <a:pt x="15797" y="3675"/>
                    <a:pt x="8692" y="573"/>
                  </a:cubicBezTo>
                  <a:cubicBezTo>
                    <a:pt x="7776" y="177"/>
                    <a:pt x="6921" y="0"/>
                    <a:pt x="6144" y="0"/>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18"/>
            <p:cNvSpPr/>
            <p:nvPr/>
          </p:nvSpPr>
          <p:spPr>
            <a:xfrm>
              <a:off x="2714615" y="3144871"/>
              <a:ext cx="359596" cy="287040"/>
            </a:xfrm>
            <a:custGeom>
              <a:rect b="b" l="l" r="r" t="t"/>
              <a:pathLst>
                <a:path extrusionOk="0" h="13249" w="16598">
                  <a:moveTo>
                    <a:pt x="6144" y="0"/>
                  </a:moveTo>
                  <a:cubicBezTo>
                    <a:pt x="1886" y="0"/>
                    <a:pt x="0" y="5303"/>
                    <a:pt x="3555" y="8745"/>
                  </a:cubicBezTo>
                  <a:cubicBezTo>
                    <a:pt x="6958" y="12048"/>
                    <a:pt x="12395" y="10580"/>
                    <a:pt x="16598" y="13249"/>
                  </a:cubicBezTo>
                  <a:cubicBezTo>
                    <a:pt x="16598" y="13249"/>
                    <a:pt x="15797" y="3675"/>
                    <a:pt x="8692" y="573"/>
                  </a:cubicBezTo>
                  <a:cubicBezTo>
                    <a:pt x="7776" y="177"/>
                    <a:pt x="6921" y="0"/>
                    <a:pt x="6144" y="0"/>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18"/>
            <p:cNvSpPr/>
            <p:nvPr/>
          </p:nvSpPr>
          <p:spPr>
            <a:xfrm>
              <a:off x="2943592" y="3198167"/>
              <a:ext cx="33776" cy="60294"/>
            </a:xfrm>
            <a:custGeom>
              <a:rect b="b" l="l" r="r" t="t"/>
              <a:pathLst>
                <a:path extrusionOk="0" h="2783" w="1559">
                  <a:moveTo>
                    <a:pt x="57" y="0"/>
                  </a:moveTo>
                  <a:cubicBezTo>
                    <a:pt x="27" y="0"/>
                    <a:pt x="1" y="24"/>
                    <a:pt x="25" y="47"/>
                  </a:cubicBezTo>
                  <a:cubicBezTo>
                    <a:pt x="358" y="448"/>
                    <a:pt x="625" y="881"/>
                    <a:pt x="858" y="1348"/>
                  </a:cubicBezTo>
                  <a:cubicBezTo>
                    <a:pt x="1125" y="1815"/>
                    <a:pt x="1325" y="2282"/>
                    <a:pt x="1559" y="2783"/>
                  </a:cubicBezTo>
                  <a:cubicBezTo>
                    <a:pt x="1426" y="2249"/>
                    <a:pt x="1225" y="1749"/>
                    <a:pt x="959" y="1282"/>
                  </a:cubicBezTo>
                  <a:cubicBezTo>
                    <a:pt x="692" y="848"/>
                    <a:pt x="391" y="414"/>
                    <a:pt x="91" y="14"/>
                  </a:cubicBezTo>
                  <a:cubicBezTo>
                    <a:pt x="82" y="4"/>
                    <a:pt x="69" y="0"/>
                    <a:pt x="5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18"/>
            <p:cNvSpPr/>
            <p:nvPr/>
          </p:nvSpPr>
          <p:spPr>
            <a:xfrm>
              <a:off x="3157036" y="2867017"/>
              <a:ext cx="449809" cy="528648"/>
            </a:xfrm>
            <a:custGeom>
              <a:rect b="b" l="l" r="r" t="t"/>
              <a:pathLst>
                <a:path extrusionOk="0" h="24401" w="20762">
                  <a:moveTo>
                    <a:pt x="12852" y="0"/>
                  </a:moveTo>
                  <a:cubicBezTo>
                    <a:pt x="7769" y="0"/>
                    <a:pt x="1" y="8861"/>
                    <a:pt x="1681" y="24372"/>
                  </a:cubicBezTo>
                  <a:cubicBezTo>
                    <a:pt x="1684" y="24391"/>
                    <a:pt x="1689" y="24401"/>
                    <a:pt x="1697" y="24401"/>
                  </a:cubicBezTo>
                  <a:cubicBezTo>
                    <a:pt x="1858" y="24401"/>
                    <a:pt x="3068" y="20706"/>
                    <a:pt x="8786" y="17434"/>
                  </a:cubicBezTo>
                  <a:cubicBezTo>
                    <a:pt x="14256" y="14298"/>
                    <a:pt x="20761" y="6159"/>
                    <a:pt x="15391" y="989"/>
                  </a:cubicBezTo>
                  <a:cubicBezTo>
                    <a:pt x="14699" y="325"/>
                    <a:pt x="13825" y="0"/>
                    <a:pt x="12852" y="0"/>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18"/>
            <p:cNvSpPr/>
            <p:nvPr/>
          </p:nvSpPr>
          <p:spPr>
            <a:xfrm>
              <a:off x="3339715" y="3096558"/>
              <a:ext cx="137031" cy="79012"/>
            </a:xfrm>
            <a:custGeom>
              <a:rect b="b" l="l" r="r" t="t"/>
              <a:pathLst>
                <a:path extrusionOk="0" h="3647" w="6325">
                  <a:moveTo>
                    <a:pt x="6291" y="1"/>
                  </a:moveTo>
                  <a:cubicBezTo>
                    <a:pt x="5291" y="701"/>
                    <a:pt x="4290" y="1335"/>
                    <a:pt x="3256" y="1935"/>
                  </a:cubicBezTo>
                  <a:cubicBezTo>
                    <a:pt x="2222" y="2536"/>
                    <a:pt x="1154" y="3103"/>
                    <a:pt x="54" y="3603"/>
                  </a:cubicBezTo>
                  <a:cubicBezTo>
                    <a:pt x="0" y="3603"/>
                    <a:pt x="11" y="3646"/>
                    <a:pt x="52" y="3646"/>
                  </a:cubicBezTo>
                  <a:cubicBezTo>
                    <a:pt x="62" y="3646"/>
                    <a:pt x="74" y="3643"/>
                    <a:pt x="87" y="3637"/>
                  </a:cubicBezTo>
                  <a:cubicBezTo>
                    <a:pt x="1221" y="3203"/>
                    <a:pt x="2322" y="2669"/>
                    <a:pt x="3389" y="2069"/>
                  </a:cubicBezTo>
                  <a:cubicBezTo>
                    <a:pt x="4390" y="1468"/>
                    <a:pt x="5357" y="768"/>
                    <a:pt x="6291" y="34"/>
                  </a:cubicBezTo>
                  <a:cubicBezTo>
                    <a:pt x="6325" y="1"/>
                    <a:pt x="6291" y="1"/>
                    <a:pt x="629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18"/>
            <p:cNvSpPr/>
            <p:nvPr/>
          </p:nvSpPr>
          <p:spPr>
            <a:xfrm>
              <a:off x="3293893" y="2959245"/>
              <a:ext cx="22423" cy="95976"/>
            </a:xfrm>
            <a:custGeom>
              <a:rect b="b" l="l" r="r" t="t"/>
              <a:pathLst>
                <a:path extrusionOk="0" h="4430" w="1035">
                  <a:moveTo>
                    <a:pt x="1034" y="1"/>
                  </a:moveTo>
                  <a:lnTo>
                    <a:pt x="1001" y="101"/>
                  </a:lnTo>
                  <a:lnTo>
                    <a:pt x="968" y="168"/>
                  </a:lnTo>
                  <a:cubicBezTo>
                    <a:pt x="901" y="368"/>
                    <a:pt x="801" y="568"/>
                    <a:pt x="734" y="768"/>
                  </a:cubicBezTo>
                  <a:cubicBezTo>
                    <a:pt x="734" y="768"/>
                    <a:pt x="734" y="801"/>
                    <a:pt x="734" y="801"/>
                  </a:cubicBezTo>
                  <a:cubicBezTo>
                    <a:pt x="601" y="1135"/>
                    <a:pt x="501" y="1502"/>
                    <a:pt x="401" y="1836"/>
                  </a:cubicBezTo>
                  <a:cubicBezTo>
                    <a:pt x="201" y="2669"/>
                    <a:pt x="67" y="3537"/>
                    <a:pt x="0" y="4404"/>
                  </a:cubicBezTo>
                  <a:cubicBezTo>
                    <a:pt x="0" y="4421"/>
                    <a:pt x="17" y="4429"/>
                    <a:pt x="34" y="4429"/>
                  </a:cubicBezTo>
                  <a:cubicBezTo>
                    <a:pt x="50" y="4429"/>
                    <a:pt x="67" y="4421"/>
                    <a:pt x="67" y="4404"/>
                  </a:cubicBezTo>
                  <a:cubicBezTo>
                    <a:pt x="267" y="3003"/>
                    <a:pt x="567" y="1635"/>
                    <a:pt x="968" y="301"/>
                  </a:cubicBezTo>
                  <a:cubicBezTo>
                    <a:pt x="968" y="268"/>
                    <a:pt x="968" y="234"/>
                    <a:pt x="1001" y="201"/>
                  </a:cubicBezTo>
                  <a:cubicBezTo>
                    <a:pt x="1001" y="134"/>
                    <a:pt x="1034" y="68"/>
                    <a:pt x="10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18"/>
            <p:cNvSpPr/>
            <p:nvPr/>
          </p:nvSpPr>
          <p:spPr>
            <a:xfrm>
              <a:off x="2966513" y="3908865"/>
              <a:ext cx="380156" cy="110578"/>
            </a:xfrm>
            <a:custGeom>
              <a:rect b="b" l="l" r="r" t="t"/>
              <a:pathLst>
                <a:path extrusionOk="0" h="5104" w="17547">
                  <a:moveTo>
                    <a:pt x="1" y="0"/>
                  </a:moveTo>
                  <a:lnTo>
                    <a:pt x="434" y="5104"/>
                  </a:lnTo>
                  <a:lnTo>
                    <a:pt x="17113" y="5104"/>
                  </a:lnTo>
                  <a:lnTo>
                    <a:pt x="17546"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18"/>
            <p:cNvSpPr/>
            <p:nvPr/>
          </p:nvSpPr>
          <p:spPr>
            <a:xfrm>
              <a:off x="2936161" y="3864777"/>
              <a:ext cx="440146" cy="105530"/>
            </a:xfrm>
            <a:custGeom>
              <a:rect b="b" l="l" r="r" t="t"/>
              <a:pathLst>
                <a:path extrusionOk="0" h="4871" w="20316">
                  <a:moveTo>
                    <a:pt x="1" y="0"/>
                  </a:moveTo>
                  <a:lnTo>
                    <a:pt x="1" y="4871"/>
                  </a:lnTo>
                  <a:lnTo>
                    <a:pt x="20315" y="4871"/>
                  </a:lnTo>
                  <a:lnTo>
                    <a:pt x="20315"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18"/>
            <p:cNvSpPr/>
            <p:nvPr/>
          </p:nvSpPr>
          <p:spPr>
            <a:xfrm>
              <a:off x="2818368" y="3181636"/>
              <a:ext cx="346900" cy="730002"/>
            </a:xfrm>
            <a:custGeom>
              <a:rect b="b" l="l" r="r" t="t"/>
              <a:pathLst>
                <a:path extrusionOk="0" h="33695" w="16012">
                  <a:moveTo>
                    <a:pt x="3202" y="1"/>
                  </a:moveTo>
                  <a:cubicBezTo>
                    <a:pt x="3159" y="1"/>
                    <a:pt x="3142" y="50"/>
                    <a:pt x="3169" y="77"/>
                  </a:cubicBezTo>
                  <a:cubicBezTo>
                    <a:pt x="3770" y="677"/>
                    <a:pt x="4303" y="1344"/>
                    <a:pt x="4737" y="2078"/>
                  </a:cubicBezTo>
                  <a:cubicBezTo>
                    <a:pt x="4971" y="2412"/>
                    <a:pt x="5171" y="2779"/>
                    <a:pt x="5338" y="3146"/>
                  </a:cubicBezTo>
                  <a:cubicBezTo>
                    <a:pt x="5471" y="3379"/>
                    <a:pt x="5571" y="3646"/>
                    <a:pt x="5671" y="3879"/>
                  </a:cubicBezTo>
                  <a:cubicBezTo>
                    <a:pt x="4904" y="3279"/>
                    <a:pt x="4070" y="2745"/>
                    <a:pt x="3236" y="2245"/>
                  </a:cubicBezTo>
                  <a:cubicBezTo>
                    <a:pt x="2202" y="1678"/>
                    <a:pt x="1168" y="1177"/>
                    <a:pt x="67" y="744"/>
                  </a:cubicBezTo>
                  <a:cubicBezTo>
                    <a:pt x="34" y="744"/>
                    <a:pt x="0" y="810"/>
                    <a:pt x="34" y="810"/>
                  </a:cubicBezTo>
                  <a:cubicBezTo>
                    <a:pt x="2502" y="1678"/>
                    <a:pt x="4737" y="3312"/>
                    <a:pt x="6605" y="5080"/>
                  </a:cubicBezTo>
                  <a:cubicBezTo>
                    <a:pt x="7139" y="5614"/>
                    <a:pt x="7673" y="6181"/>
                    <a:pt x="8173" y="6748"/>
                  </a:cubicBezTo>
                  <a:cubicBezTo>
                    <a:pt x="6905" y="6748"/>
                    <a:pt x="5604" y="6648"/>
                    <a:pt x="4337" y="6448"/>
                  </a:cubicBezTo>
                  <a:cubicBezTo>
                    <a:pt x="2902" y="6248"/>
                    <a:pt x="1501" y="5781"/>
                    <a:pt x="234" y="5114"/>
                  </a:cubicBezTo>
                  <a:cubicBezTo>
                    <a:pt x="228" y="5107"/>
                    <a:pt x="221" y="5104"/>
                    <a:pt x="215" y="5104"/>
                  </a:cubicBezTo>
                  <a:cubicBezTo>
                    <a:pt x="190" y="5104"/>
                    <a:pt x="174" y="5153"/>
                    <a:pt x="201" y="5180"/>
                  </a:cubicBezTo>
                  <a:cubicBezTo>
                    <a:pt x="901" y="5447"/>
                    <a:pt x="1568" y="5814"/>
                    <a:pt x="2302" y="6081"/>
                  </a:cubicBezTo>
                  <a:cubicBezTo>
                    <a:pt x="2969" y="6348"/>
                    <a:pt x="3670" y="6581"/>
                    <a:pt x="4370" y="6748"/>
                  </a:cubicBezTo>
                  <a:cubicBezTo>
                    <a:pt x="5371" y="6973"/>
                    <a:pt x="6390" y="7086"/>
                    <a:pt x="7400" y="7086"/>
                  </a:cubicBezTo>
                  <a:cubicBezTo>
                    <a:pt x="7737" y="7086"/>
                    <a:pt x="8073" y="7073"/>
                    <a:pt x="8406" y="7048"/>
                  </a:cubicBezTo>
                  <a:cubicBezTo>
                    <a:pt x="9007" y="7749"/>
                    <a:pt x="9574" y="8449"/>
                    <a:pt x="10074" y="9217"/>
                  </a:cubicBezTo>
                  <a:cubicBezTo>
                    <a:pt x="9541" y="9083"/>
                    <a:pt x="8940" y="9016"/>
                    <a:pt x="8406" y="8916"/>
                  </a:cubicBezTo>
                  <a:cubicBezTo>
                    <a:pt x="7706" y="8783"/>
                    <a:pt x="7005" y="8549"/>
                    <a:pt x="6372" y="8216"/>
                  </a:cubicBezTo>
                  <a:cubicBezTo>
                    <a:pt x="6365" y="8209"/>
                    <a:pt x="6359" y="8207"/>
                    <a:pt x="6353" y="8207"/>
                  </a:cubicBezTo>
                  <a:cubicBezTo>
                    <a:pt x="6328" y="8207"/>
                    <a:pt x="6311" y="8256"/>
                    <a:pt x="6338" y="8283"/>
                  </a:cubicBezTo>
                  <a:cubicBezTo>
                    <a:pt x="6972" y="8583"/>
                    <a:pt x="7639" y="8816"/>
                    <a:pt x="8340" y="9016"/>
                  </a:cubicBezTo>
                  <a:lnTo>
                    <a:pt x="9374" y="9283"/>
                  </a:lnTo>
                  <a:cubicBezTo>
                    <a:pt x="9674" y="9350"/>
                    <a:pt x="9974" y="9450"/>
                    <a:pt x="10274" y="9517"/>
                  </a:cubicBezTo>
                  <a:cubicBezTo>
                    <a:pt x="11842" y="11852"/>
                    <a:pt x="13076" y="14454"/>
                    <a:pt x="13877" y="17156"/>
                  </a:cubicBezTo>
                  <a:cubicBezTo>
                    <a:pt x="14711" y="19791"/>
                    <a:pt x="15211" y="22526"/>
                    <a:pt x="15445" y="25295"/>
                  </a:cubicBezTo>
                  <a:cubicBezTo>
                    <a:pt x="15545" y="26696"/>
                    <a:pt x="15612" y="28063"/>
                    <a:pt x="15578" y="29464"/>
                  </a:cubicBezTo>
                  <a:cubicBezTo>
                    <a:pt x="15545" y="30832"/>
                    <a:pt x="15411" y="32233"/>
                    <a:pt x="15378" y="33601"/>
                  </a:cubicBezTo>
                  <a:cubicBezTo>
                    <a:pt x="15378" y="33659"/>
                    <a:pt x="15423" y="33694"/>
                    <a:pt x="15467" y="33694"/>
                  </a:cubicBezTo>
                  <a:cubicBezTo>
                    <a:pt x="15499" y="33694"/>
                    <a:pt x="15531" y="33676"/>
                    <a:pt x="15545" y="33634"/>
                  </a:cubicBezTo>
                  <a:cubicBezTo>
                    <a:pt x="15812" y="32066"/>
                    <a:pt x="15945" y="30498"/>
                    <a:pt x="15945" y="28897"/>
                  </a:cubicBezTo>
                  <a:cubicBezTo>
                    <a:pt x="16012" y="27329"/>
                    <a:pt x="15978" y="25762"/>
                    <a:pt x="15878" y="24194"/>
                  </a:cubicBezTo>
                  <a:cubicBezTo>
                    <a:pt x="15511" y="18923"/>
                    <a:pt x="13977" y="13686"/>
                    <a:pt x="10942" y="9317"/>
                  </a:cubicBezTo>
                  <a:cubicBezTo>
                    <a:pt x="10641" y="8916"/>
                    <a:pt x="10341" y="8516"/>
                    <a:pt x="10008" y="8116"/>
                  </a:cubicBezTo>
                  <a:cubicBezTo>
                    <a:pt x="9974" y="7782"/>
                    <a:pt x="9907" y="7482"/>
                    <a:pt x="9807" y="7182"/>
                  </a:cubicBezTo>
                  <a:cubicBezTo>
                    <a:pt x="9674" y="6681"/>
                    <a:pt x="9507" y="6214"/>
                    <a:pt x="9307" y="5747"/>
                  </a:cubicBezTo>
                  <a:cubicBezTo>
                    <a:pt x="8873" y="4813"/>
                    <a:pt x="8373" y="3913"/>
                    <a:pt x="7806" y="3045"/>
                  </a:cubicBezTo>
                  <a:cubicBezTo>
                    <a:pt x="7793" y="3020"/>
                    <a:pt x="7776" y="3009"/>
                    <a:pt x="7761" y="3009"/>
                  </a:cubicBezTo>
                  <a:cubicBezTo>
                    <a:pt x="7736" y="3009"/>
                    <a:pt x="7719" y="3038"/>
                    <a:pt x="7739" y="3079"/>
                  </a:cubicBezTo>
                  <a:cubicBezTo>
                    <a:pt x="8306" y="3946"/>
                    <a:pt x="8740" y="4880"/>
                    <a:pt x="9040" y="5847"/>
                  </a:cubicBezTo>
                  <a:cubicBezTo>
                    <a:pt x="9174" y="6314"/>
                    <a:pt x="9307" y="6781"/>
                    <a:pt x="9440" y="7248"/>
                  </a:cubicBezTo>
                  <a:cubicBezTo>
                    <a:pt x="9474" y="7349"/>
                    <a:pt x="9507" y="7415"/>
                    <a:pt x="9507" y="7515"/>
                  </a:cubicBezTo>
                  <a:cubicBezTo>
                    <a:pt x="8506" y="6281"/>
                    <a:pt x="7372" y="5180"/>
                    <a:pt x="6105" y="4180"/>
                  </a:cubicBezTo>
                  <a:lnTo>
                    <a:pt x="6038" y="4113"/>
                  </a:lnTo>
                  <a:cubicBezTo>
                    <a:pt x="5938" y="3746"/>
                    <a:pt x="5771" y="3379"/>
                    <a:pt x="5571" y="3012"/>
                  </a:cubicBezTo>
                  <a:cubicBezTo>
                    <a:pt x="5371" y="2645"/>
                    <a:pt x="5137" y="2278"/>
                    <a:pt x="4871" y="1945"/>
                  </a:cubicBezTo>
                  <a:cubicBezTo>
                    <a:pt x="4370" y="1244"/>
                    <a:pt x="3836" y="610"/>
                    <a:pt x="3236" y="10"/>
                  </a:cubicBezTo>
                  <a:cubicBezTo>
                    <a:pt x="3223" y="4"/>
                    <a:pt x="3212" y="1"/>
                    <a:pt x="320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18"/>
            <p:cNvSpPr/>
            <p:nvPr/>
          </p:nvSpPr>
          <p:spPr>
            <a:xfrm>
              <a:off x="2646370" y="3502798"/>
              <a:ext cx="515302" cy="397054"/>
            </a:xfrm>
            <a:custGeom>
              <a:rect b="b" l="l" r="r" t="t"/>
              <a:pathLst>
                <a:path extrusionOk="0" h="18327" w="23785">
                  <a:moveTo>
                    <a:pt x="14743" y="0"/>
                  </a:moveTo>
                  <a:cubicBezTo>
                    <a:pt x="13698" y="0"/>
                    <a:pt x="12564" y="119"/>
                    <a:pt x="11342" y="397"/>
                  </a:cubicBezTo>
                  <a:cubicBezTo>
                    <a:pt x="3570" y="2198"/>
                    <a:pt x="0" y="16475"/>
                    <a:pt x="7839" y="18176"/>
                  </a:cubicBezTo>
                  <a:cubicBezTo>
                    <a:pt x="8313" y="18279"/>
                    <a:pt x="8753" y="18327"/>
                    <a:pt x="9163" y="18327"/>
                  </a:cubicBezTo>
                  <a:cubicBezTo>
                    <a:pt x="15558" y="18327"/>
                    <a:pt x="14483" y="6533"/>
                    <a:pt x="17179" y="4433"/>
                  </a:cubicBezTo>
                  <a:cubicBezTo>
                    <a:pt x="18276" y="3580"/>
                    <a:pt x="19618" y="3272"/>
                    <a:pt x="20863" y="3272"/>
                  </a:cubicBezTo>
                  <a:cubicBezTo>
                    <a:pt x="22005" y="3272"/>
                    <a:pt x="23066" y="3531"/>
                    <a:pt x="23784" y="3866"/>
                  </a:cubicBezTo>
                  <a:cubicBezTo>
                    <a:pt x="23784" y="3866"/>
                    <a:pt x="20716" y="0"/>
                    <a:pt x="14743" y="0"/>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18"/>
            <p:cNvSpPr/>
            <p:nvPr/>
          </p:nvSpPr>
          <p:spPr>
            <a:xfrm>
              <a:off x="3300739" y="3450477"/>
              <a:ext cx="70476" cy="45496"/>
            </a:xfrm>
            <a:custGeom>
              <a:rect b="b" l="l" r="r" t="t"/>
              <a:pathLst>
                <a:path extrusionOk="0" h="2100" w="3253">
                  <a:moveTo>
                    <a:pt x="3218" y="1"/>
                  </a:moveTo>
                  <a:cubicBezTo>
                    <a:pt x="3210" y="1"/>
                    <a:pt x="3200" y="3"/>
                    <a:pt x="3187" y="10"/>
                  </a:cubicBezTo>
                  <a:cubicBezTo>
                    <a:pt x="2586" y="177"/>
                    <a:pt x="2019" y="443"/>
                    <a:pt x="1486" y="777"/>
                  </a:cubicBezTo>
                  <a:cubicBezTo>
                    <a:pt x="1219" y="977"/>
                    <a:pt x="985" y="1177"/>
                    <a:pt x="718" y="1377"/>
                  </a:cubicBezTo>
                  <a:cubicBezTo>
                    <a:pt x="485" y="1544"/>
                    <a:pt x="251" y="1744"/>
                    <a:pt x="51" y="1978"/>
                  </a:cubicBezTo>
                  <a:cubicBezTo>
                    <a:pt x="0" y="2029"/>
                    <a:pt x="47" y="2100"/>
                    <a:pt x="102" y="2100"/>
                  </a:cubicBezTo>
                  <a:cubicBezTo>
                    <a:pt x="119" y="2100"/>
                    <a:pt x="136" y="2093"/>
                    <a:pt x="151" y="2078"/>
                  </a:cubicBezTo>
                  <a:cubicBezTo>
                    <a:pt x="385" y="1911"/>
                    <a:pt x="618" y="1711"/>
                    <a:pt x="819" y="1478"/>
                  </a:cubicBezTo>
                  <a:cubicBezTo>
                    <a:pt x="1052" y="1277"/>
                    <a:pt x="1286" y="1077"/>
                    <a:pt x="1552" y="910"/>
                  </a:cubicBezTo>
                  <a:cubicBezTo>
                    <a:pt x="2019" y="510"/>
                    <a:pt x="2620" y="243"/>
                    <a:pt x="3220" y="77"/>
                  </a:cubicBezTo>
                  <a:cubicBezTo>
                    <a:pt x="3247" y="50"/>
                    <a:pt x="3252" y="1"/>
                    <a:pt x="321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18"/>
            <p:cNvSpPr/>
            <p:nvPr/>
          </p:nvSpPr>
          <p:spPr>
            <a:xfrm>
              <a:off x="3102375" y="2935500"/>
              <a:ext cx="331453" cy="1207174"/>
            </a:xfrm>
            <a:custGeom>
              <a:rect b="b" l="l" r="r" t="t"/>
              <a:pathLst>
                <a:path extrusionOk="0" h="55720" w="15299">
                  <a:moveTo>
                    <a:pt x="12565" y="1"/>
                  </a:moveTo>
                  <a:cubicBezTo>
                    <a:pt x="12553" y="1"/>
                    <a:pt x="12543" y="9"/>
                    <a:pt x="12543" y="29"/>
                  </a:cubicBezTo>
                  <a:cubicBezTo>
                    <a:pt x="12276" y="663"/>
                    <a:pt x="11943" y="1264"/>
                    <a:pt x="11676" y="1897"/>
                  </a:cubicBezTo>
                  <a:cubicBezTo>
                    <a:pt x="11442" y="2498"/>
                    <a:pt x="11209" y="3132"/>
                    <a:pt x="11009" y="3765"/>
                  </a:cubicBezTo>
                  <a:cubicBezTo>
                    <a:pt x="10842" y="4399"/>
                    <a:pt x="10675" y="5033"/>
                    <a:pt x="10575" y="5700"/>
                  </a:cubicBezTo>
                  <a:cubicBezTo>
                    <a:pt x="10475" y="6301"/>
                    <a:pt x="10442" y="6901"/>
                    <a:pt x="10508" y="7468"/>
                  </a:cubicBezTo>
                  <a:cubicBezTo>
                    <a:pt x="9641" y="8702"/>
                    <a:pt x="8807" y="9937"/>
                    <a:pt x="8006" y="11204"/>
                  </a:cubicBezTo>
                  <a:cubicBezTo>
                    <a:pt x="7906" y="11471"/>
                    <a:pt x="7740" y="11704"/>
                    <a:pt x="7606" y="11938"/>
                  </a:cubicBezTo>
                  <a:cubicBezTo>
                    <a:pt x="7606" y="10937"/>
                    <a:pt x="7539" y="9903"/>
                    <a:pt x="7573" y="8869"/>
                  </a:cubicBezTo>
                  <a:cubicBezTo>
                    <a:pt x="7573" y="7568"/>
                    <a:pt x="7706" y="6301"/>
                    <a:pt x="7973" y="5000"/>
                  </a:cubicBezTo>
                  <a:cubicBezTo>
                    <a:pt x="7973" y="4980"/>
                    <a:pt x="7951" y="4961"/>
                    <a:pt x="7932" y="4961"/>
                  </a:cubicBezTo>
                  <a:cubicBezTo>
                    <a:pt x="7918" y="4961"/>
                    <a:pt x="7906" y="4971"/>
                    <a:pt x="7906" y="5000"/>
                  </a:cubicBezTo>
                  <a:cubicBezTo>
                    <a:pt x="7373" y="7435"/>
                    <a:pt x="6839" y="10037"/>
                    <a:pt x="7273" y="12538"/>
                  </a:cubicBezTo>
                  <a:cubicBezTo>
                    <a:pt x="6605" y="13673"/>
                    <a:pt x="6005" y="14840"/>
                    <a:pt x="5438" y="16041"/>
                  </a:cubicBezTo>
                  <a:cubicBezTo>
                    <a:pt x="5405" y="15807"/>
                    <a:pt x="5405" y="15607"/>
                    <a:pt x="5405" y="15374"/>
                  </a:cubicBezTo>
                  <a:cubicBezTo>
                    <a:pt x="5405" y="14773"/>
                    <a:pt x="5405" y="14206"/>
                    <a:pt x="5405" y="13606"/>
                  </a:cubicBezTo>
                  <a:cubicBezTo>
                    <a:pt x="5438" y="13005"/>
                    <a:pt x="5471" y="12405"/>
                    <a:pt x="5505" y="11838"/>
                  </a:cubicBezTo>
                  <a:cubicBezTo>
                    <a:pt x="5538" y="11171"/>
                    <a:pt x="5605" y="10537"/>
                    <a:pt x="5738" y="9903"/>
                  </a:cubicBezTo>
                  <a:cubicBezTo>
                    <a:pt x="5738" y="9870"/>
                    <a:pt x="5713" y="9853"/>
                    <a:pt x="5688" y="9853"/>
                  </a:cubicBezTo>
                  <a:cubicBezTo>
                    <a:pt x="5663" y="9853"/>
                    <a:pt x="5638" y="9870"/>
                    <a:pt x="5638" y="9903"/>
                  </a:cubicBezTo>
                  <a:cubicBezTo>
                    <a:pt x="5638" y="10504"/>
                    <a:pt x="5505" y="11104"/>
                    <a:pt x="5438" y="11704"/>
                  </a:cubicBezTo>
                  <a:cubicBezTo>
                    <a:pt x="5338" y="12338"/>
                    <a:pt x="5305" y="12939"/>
                    <a:pt x="5238" y="13539"/>
                  </a:cubicBezTo>
                  <a:cubicBezTo>
                    <a:pt x="5171" y="14173"/>
                    <a:pt x="5138" y="14773"/>
                    <a:pt x="5104" y="15374"/>
                  </a:cubicBezTo>
                  <a:cubicBezTo>
                    <a:pt x="5038" y="15841"/>
                    <a:pt x="5038" y="16341"/>
                    <a:pt x="5071" y="16808"/>
                  </a:cubicBezTo>
                  <a:cubicBezTo>
                    <a:pt x="4504" y="18076"/>
                    <a:pt x="4004" y="19310"/>
                    <a:pt x="3570" y="20578"/>
                  </a:cubicBezTo>
                  <a:cubicBezTo>
                    <a:pt x="2336" y="24080"/>
                    <a:pt x="1502" y="27716"/>
                    <a:pt x="1035" y="31385"/>
                  </a:cubicBezTo>
                  <a:cubicBezTo>
                    <a:pt x="468" y="35388"/>
                    <a:pt x="168" y="39424"/>
                    <a:pt x="67" y="43494"/>
                  </a:cubicBezTo>
                  <a:cubicBezTo>
                    <a:pt x="34" y="45529"/>
                    <a:pt x="1" y="47630"/>
                    <a:pt x="101" y="49632"/>
                  </a:cubicBezTo>
                  <a:cubicBezTo>
                    <a:pt x="201" y="51633"/>
                    <a:pt x="234" y="53668"/>
                    <a:pt x="501" y="55669"/>
                  </a:cubicBezTo>
                  <a:cubicBezTo>
                    <a:pt x="518" y="55703"/>
                    <a:pt x="551" y="55719"/>
                    <a:pt x="580" y="55719"/>
                  </a:cubicBezTo>
                  <a:cubicBezTo>
                    <a:pt x="610" y="55719"/>
                    <a:pt x="635" y="55703"/>
                    <a:pt x="635" y="55669"/>
                  </a:cubicBezTo>
                  <a:cubicBezTo>
                    <a:pt x="635" y="53434"/>
                    <a:pt x="534" y="51166"/>
                    <a:pt x="534" y="48931"/>
                  </a:cubicBezTo>
                  <a:cubicBezTo>
                    <a:pt x="568" y="46663"/>
                    <a:pt x="635" y="44395"/>
                    <a:pt x="768" y="42160"/>
                  </a:cubicBezTo>
                  <a:cubicBezTo>
                    <a:pt x="1235" y="34588"/>
                    <a:pt x="2136" y="26982"/>
                    <a:pt x="4671" y="19810"/>
                  </a:cubicBezTo>
                  <a:cubicBezTo>
                    <a:pt x="5204" y="18376"/>
                    <a:pt x="5772" y="16908"/>
                    <a:pt x="6439" y="15507"/>
                  </a:cubicBezTo>
                  <a:cubicBezTo>
                    <a:pt x="7239" y="15107"/>
                    <a:pt x="8006" y="14673"/>
                    <a:pt x="8774" y="14240"/>
                  </a:cubicBezTo>
                  <a:cubicBezTo>
                    <a:pt x="9608" y="13806"/>
                    <a:pt x="10408" y="13272"/>
                    <a:pt x="11075" y="12638"/>
                  </a:cubicBezTo>
                  <a:cubicBezTo>
                    <a:pt x="11102" y="12612"/>
                    <a:pt x="11086" y="12563"/>
                    <a:pt x="11061" y="12563"/>
                  </a:cubicBezTo>
                  <a:cubicBezTo>
                    <a:pt x="11055" y="12563"/>
                    <a:pt x="11048" y="12565"/>
                    <a:pt x="11042" y="12572"/>
                  </a:cubicBezTo>
                  <a:cubicBezTo>
                    <a:pt x="10675" y="12872"/>
                    <a:pt x="10241" y="13105"/>
                    <a:pt x="9841" y="13306"/>
                  </a:cubicBezTo>
                  <a:cubicBezTo>
                    <a:pt x="9374" y="13539"/>
                    <a:pt x="8974" y="13773"/>
                    <a:pt x="8540" y="14006"/>
                  </a:cubicBezTo>
                  <a:cubicBezTo>
                    <a:pt x="7873" y="14373"/>
                    <a:pt x="7239" y="14773"/>
                    <a:pt x="6605" y="15174"/>
                  </a:cubicBezTo>
                  <a:cubicBezTo>
                    <a:pt x="7206" y="13839"/>
                    <a:pt x="7873" y="12538"/>
                    <a:pt x="8607" y="11237"/>
                  </a:cubicBezTo>
                  <a:cubicBezTo>
                    <a:pt x="9674" y="10637"/>
                    <a:pt x="10842" y="10203"/>
                    <a:pt x="11909" y="9603"/>
                  </a:cubicBezTo>
                  <a:cubicBezTo>
                    <a:pt x="12476" y="9269"/>
                    <a:pt x="13010" y="8902"/>
                    <a:pt x="13577" y="8536"/>
                  </a:cubicBezTo>
                  <a:cubicBezTo>
                    <a:pt x="14178" y="8169"/>
                    <a:pt x="14678" y="7702"/>
                    <a:pt x="15245" y="7401"/>
                  </a:cubicBezTo>
                  <a:cubicBezTo>
                    <a:pt x="15299" y="7374"/>
                    <a:pt x="15266" y="7326"/>
                    <a:pt x="15233" y="7326"/>
                  </a:cubicBezTo>
                  <a:cubicBezTo>
                    <a:pt x="15226" y="7326"/>
                    <a:pt x="15218" y="7328"/>
                    <a:pt x="15212" y="7335"/>
                  </a:cubicBezTo>
                  <a:cubicBezTo>
                    <a:pt x="14878" y="7535"/>
                    <a:pt x="14544" y="7735"/>
                    <a:pt x="14178" y="7902"/>
                  </a:cubicBezTo>
                  <a:cubicBezTo>
                    <a:pt x="13877" y="8035"/>
                    <a:pt x="13610" y="8202"/>
                    <a:pt x="13310" y="8369"/>
                  </a:cubicBezTo>
                  <a:lnTo>
                    <a:pt x="11609" y="9303"/>
                  </a:lnTo>
                  <a:cubicBezTo>
                    <a:pt x="11042" y="9636"/>
                    <a:pt x="10442" y="9937"/>
                    <a:pt x="9874" y="10270"/>
                  </a:cubicBezTo>
                  <a:cubicBezTo>
                    <a:pt x="9541" y="10437"/>
                    <a:pt x="9174" y="10604"/>
                    <a:pt x="8840" y="10804"/>
                  </a:cubicBezTo>
                  <a:cubicBezTo>
                    <a:pt x="8907" y="10704"/>
                    <a:pt x="8974" y="10604"/>
                    <a:pt x="9041" y="10470"/>
                  </a:cubicBezTo>
                  <a:cubicBezTo>
                    <a:pt x="10808" y="7535"/>
                    <a:pt x="12843" y="4733"/>
                    <a:pt x="15145" y="2164"/>
                  </a:cubicBezTo>
                  <a:cubicBezTo>
                    <a:pt x="15172" y="2137"/>
                    <a:pt x="15133" y="2089"/>
                    <a:pt x="15100" y="2089"/>
                  </a:cubicBezTo>
                  <a:cubicBezTo>
                    <a:pt x="15092" y="2089"/>
                    <a:pt x="15085" y="2091"/>
                    <a:pt x="15078" y="2098"/>
                  </a:cubicBezTo>
                  <a:cubicBezTo>
                    <a:pt x="13577" y="3632"/>
                    <a:pt x="12176" y="5267"/>
                    <a:pt x="10875" y="7001"/>
                  </a:cubicBezTo>
                  <a:cubicBezTo>
                    <a:pt x="10942" y="6567"/>
                    <a:pt x="10975" y="6134"/>
                    <a:pt x="11042" y="5734"/>
                  </a:cubicBezTo>
                  <a:cubicBezTo>
                    <a:pt x="11142" y="5066"/>
                    <a:pt x="11242" y="4433"/>
                    <a:pt x="11376" y="3799"/>
                  </a:cubicBezTo>
                  <a:cubicBezTo>
                    <a:pt x="11509" y="3165"/>
                    <a:pt x="11676" y="2565"/>
                    <a:pt x="11876" y="1931"/>
                  </a:cubicBezTo>
                  <a:cubicBezTo>
                    <a:pt x="12043" y="1297"/>
                    <a:pt x="12276" y="663"/>
                    <a:pt x="12610" y="63"/>
                  </a:cubicBezTo>
                  <a:cubicBezTo>
                    <a:pt x="12633" y="40"/>
                    <a:pt x="12592" y="1"/>
                    <a:pt x="1256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18"/>
            <p:cNvSpPr/>
            <p:nvPr/>
          </p:nvSpPr>
          <p:spPr>
            <a:xfrm>
              <a:off x="3507229" y="3541535"/>
              <a:ext cx="53361" cy="83865"/>
            </a:xfrm>
            <a:custGeom>
              <a:rect b="b" l="l" r="r" t="t"/>
              <a:pathLst>
                <a:path extrusionOk="0" h="3871" w="2463">
                  <a:moveTo>
                    <a:pt x="42" y="1"/>
                  </a:moveTo>
                  <a:cubicBezTo>
                    <a:pt x="17" y="1"/>
                    <a:pt x="0" y="50"/>
                    <a:pt x="27" y="77"/>
                  </a:cubicBezTo>
                  <a:cubicBezTo>
                    <a:pt x="928" y="1244"/>
                    <a:pt x="1728" y="2512"/>
                    <a:pt x="2429" y="3846"/>
                  </a:cubicBezTo>
                  <a:cubicBezTo>
                    <a:pt x="2429" y="3863"/>
                    <a:pt x="2437" y="3871"/>
                    <a:pt x="2446" y="3871"/>
                  </a:cubicBezTo>
                  <a:cubicBezTo>
                    <a:pt x="2454" y="3871"/>
                    <a:pt x="2462" y="3863"/>
                    <a:pt x="2462" y="3846"/>
                  </a:cubicBezTo>
                  <a:cubicBezTo>
                    <a:pt x="2195" y="3145"/>
                    <a:pt x="1862" y="2478"/>
                    <a:pt x="1462" y="1844"/>
                  </a:cubicBezTo>
                  <a:cubicBezTo>
                    <a:pt x="1028" y="1211"/>
                    <a:pt x="561" y="577"/>
                    <a:pt x="61" y="10"/>
                  </a:cubicBezTo>
                  <a:cubicBezTo>
                    <a:pt x="54" y="3"/>
                    <a:pt x="48" y="1"/>
                    <a:pt x="4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18"/>
            <p:cNvSpPr/>
            <p:nvPr/>
          </p:nvSpPr>
          <p:spPr>
            <a:xfrm>
              <a:off x="2966513" y="3908865"/>
              <a:ext cx="380156" cy="446646"/>
            </a:xfrm>
            <a:custGeom>
              <a:rect b="b" l="l" r="r" t="t"/>
              <a:pathLst>
                <a:path extrusionOk="0" h="20616" w="17547">
                  <a:moveTo>
                    <a:pt x="1" y="0"/>
                  </a:moveTo>
                  <a:lnTo>
                    <a:pt x="434" y="5104"/>
                  </a:lnTo>
                  <a:lnTo>
                    <a:pt x="1735" y="20615"/>
                  </a:lnTo>
                  <a:lnTo>
                    <a:pt x="15812" y="20615"/>
                  </a:lnTo>
                  <a:lnTo>
                    <a:pt x="17113" y="5104"/>
                  </a:lnTo>
                  <a:lnTo>
                    <a:pt x="17546"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8" name="Shape 2388"/>
        <p:cNvGrpSpPr/>
        <p:nvPr/>
      </p:nvGrpSpPr>
      <p:grpSpPr>
        <a:xfrm>
          <a:off x="0" y="0"/>
          <a:ext cx="0" cy="0"/>
          <a:chOff x="0" y="0"/>
          <a:chExt cx="0" cy="0"/>
        </a:xfrm>
      </p:grpSpPr>
      <p:sp>
        <p:nvSpPr>
          <p:cNvPr id="2389" name="Google Shape;2389;p19"/>
          <p:cNvSpPr txBox="1"/>
          <p:nvPr>
            <p:ph type="ctrTitle"/>
          </p:nvPr>
        </p:nvSpPr>
        <p:spPr>
          <a:xfrm>
            <a:off x="720000" y="738975"/>
            <a:ext cx="3887700" cy="792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500"/>
              <a:buNone/>
            </a:pPr>
            <a:r>
              <a:rPr lang="en">
                <a:latin typeface="Merriweather"/>
                <a:ea typeface="Merriweather"/>
                <a:cs typeface="Merriweather"/>
                <a:sym typeface="Merriweather"/>
              </a:rPr>
              <a:t>Thanks</a:t>
            </a:r>
            <a:endParaRPr>
              <a:latin typeface="Merriweather"/>
              <a:ea typeface="Merriweather"/>
              <a:cs typeface="Merriweather"/>
              <a:sym typeface="Merriweather"/>
            </a:endParaRPr>
          </a:p>
        </p:txBody>
      </p:sp>
      <p:sp>
        <p:nvSpPr>
          <p:cNvPr id="2390" name="Google Shape;2390;p19"/>
          <p:cNvSpPr txBox="1"/>
          <p:nvPr>
            <p:ph idx="1" type="subTitle"/>
          </p:nvPr>
        </p:nvSpPr>
        <p:spPr>
          <a:xfrm>
            <a:off x="720000" y="1654150"/>
            <a:ext cx="3236400" cy="1242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b="1" lang="en">
                <a:latin typeface="Merriweather"/>
                <a:ea typeface="Merriweather"/>
                <a:cs typeface="Merriweather"/>
                <a:sym typeface="Merriweather"/>
              </a:rPr>
              <a:t>Do you have any questions?</a:t>
            </a:r>
            <a:endParaRPr b="1">
              <a:latin typeface="Merriweather"/>
              <a:ea typeface="Merriweather"/>
              <a:cs typeface="Merriweather"/>
              <a:sym typeface="Merriweather"/>
            </a:endParaRPr>
          </a:p>
          <a:p>
            <a:pPr indent="0" lvl="0" marL="0" rtl="0" algn="l">
              <a:lnSpc>
                <a:spcPct val="60000"/>
              </a:lnSpc>
              <a:spcBef>
                <a:spcPts val="0"/>
              </a:spcBef>
              <a:spcAft>
                <a:spcPts val="0"/>
              </a:spcAft>
              <a:buSzPts val="1600"/>
              <a:buNone/>
            </a:pPr>
            <a:r>
              <a:t/>
            </a:r>
            <a:endParaRPr>
              <a:latin typeface="Merriweather"/>
              <a:ea typeface="Merriweather"/>
              <a:cs typeface="Merriweather"/>
              <a:sym typeface="Merriweather"/>
            </a:endParaRPr>
          </a:p>
          <a:p>
            <a:pPr indent="0" lvl="0" marL="0" rtl="0" algn="l">
              <a:lnSpc>
                <a:spcPct val="100000"/>
              </a:lnSpc>
              <a:spcBef>
                <a:spcPts val="0"/>
              </a:spcBef>
              <a:spcAft>
                <a:spcPts val="0"/>
              </a:spcAft>
              <a:buSzPts val="1600"/>
              <a:buNone/>
            </a:pPr>
            <a:r>
              <a:rPr lang="en">
                <a:latin typeface="Merriweather"/>
                <a:ea typeface="Merriweather"/>
                <a:cs typeface="Merriweather"/>
                <a:sym typeface="Merriweather"/>
              </a:rPr>
              <a:t>Sign by: Nhóm 10 - Quản lý thời gian </a:t>
            </a:r>
            <a:endParaRPr>
              <a:latin typeface="Merriweather"/>
              <a:ea typeface="Merriweather"/>
              <a:cs typeface="Merriweather"/>
              <a:sym typeface="Merriweather"/>
            </a:endParaRPr>
          </a:p>
          <a:p>
            <a:pPr indent="0" lvl="0" marL="0" rtl="0" algn="l">
              <a:lnSpc>
                <a:spcPct val="100000"/>
              </a:lnSpc>
              <a:spcBef>
                <a:spcPts val="0"/>
              </a:spcBef>
              <a:spcAft>
                <a:spcPts val="0"/>
              </a:spcAft>
              <a:buSzPts val="1600"/>
              <a:buNone/>
            </a:pPr>
            <a:r>
              <a:t/>
            </a:r>
            <a:endParaRPr>
              <a:latin typeface="Merriweather"/>
              <a:ea typeface="Merriweather"/>
              <a:cs typeface="Merriweather"/>
              <a:sym typeface="Merriweather"/>
            </a:endParaRPr>
          </a:p>
        </p:txBody>
      </p:sp>
      <p:grpSp>
        <p:nvGrpSpPr>
          <p:cNvPr id="2391" name="Google Shape;2391;p19"/>
          <p:cNvGrpSpPr/>
          <p:nvPr/>
        </p:nvGrpSpPr>
        <p:grpSpPr>
          <a:xfrm>
            <a:off x="4683908" y="792830"/>
            <a:ext cx="4042256" cy="3547472"/>
            <a:chOff x="1536275" y="916075"/>
            <a:chExt cx="4469050" cy="3922025"/>
          </a:xfrm>
        </p:grpSpPr>
        <p:sp>
          <p:nvSpPr>
            <p:cNvPr id="2392" name="Google Shape;2392;p19"/>
            <p:cNvSpPr/>
            <p:nvPr/>
          </p:nvSpPr>
          <p:spPr>
            <a:xfrm flipH="1">
              <a:off x="2998917" y="1344725"/>
              <a:ext cx="336950" cy="311925"/>
            </a:xfrm>
            <a:custGeom>
              <a:rect b="b" l="l" r="r" t="t"/>
              <a:pathLst>
                <a:path extrusionOk="0" h="12477" w="13478">
                  <a:moveTo>
                    <a:pt x="9478" y="1"/>
                  </a:moveTo>
                  <a:cubicBezTo>
                    <a:pt x="6243" y="1"/>
                    <a:pt x="6973" y="5472"/>
                    <a:pt x="6973" y="5472"/>
                  </a:cubicBezTo>
                  <a:cubicBezTo>
                    <a:pt x="6973" y="5472"/>
                    <a:pt x="5316" y="1847"/>
                    <a:pt x="3144" y="1847"/>
                  </a:cubicBezTo>
                  <a:cubicBezTo>
                    <a:pt x="2756" y="1847"/>
                    <a:pt x="2351" y="1963"/>
                    <a:pt x="1936" y="2236"/>
                  </a:cubicBezTo>
                  <a:cubicBezTo>
                    <a:pt x="1" y="3470"/>
                    <a:pt x="34" y="6639"/>
                    <a:pt x="2136" y="8941"/>
                  </a:cubicBezTo>
                  <a:cubicBezTo>
                    <a:pt x="4671" y="11676"/>
                    <a:pt x="9041" y="12477"/>
                    <a:pt x="9041" y="12477"/>
                  </a:cubicBezTo>
                  <a:cubicBezTo>
                    <a:pt x="9041" y="12477"/>
                    <a:pt x="12276" y="9474"/>
                    <a:pt x="12944" y="5772"/>
                  </a:cubicBezTo>
                  <a:cubicBezTo>
                    <a:pt x="13477" y="2703"/>
                    <a:pt x="11809" y="34"/>
                    <a:pt x="9508" y="1"/>
                  </a:cubicBezTo>
                  <a:cubicBezTo>
                    <a:pt x="9498" y="1"/>
                    <a:pt x="9488" y="1"/>
                    <a:pt x="94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19"/>
            <p:cNvSpPr/>
            <p:nvPr/>
          </p:nvSpPr>
          <p:spPr>
            <a:xfrm flipH="1">
              <a:off x="2705392" y="1077425"/>
              <a:ext cx="245200" cy="227375"/>
            </a:xfrm>
            <a:custGeom>
              <a:rect b="b" l="l" r="r" t="t"/>
              <a:pathLst>
                <a:path extrusionOk="0" h="9095" w="9808">
                  <a:moveTo>
                    <a:pt x="3106" y="1"/>
                  </a:moveTo>
                  <a:cubicBezTo>
                    <a:pt x="1634" y="1"/>
                    <a:pt x="255" y="1538"/>
                    <a:pt x="134" y="3621"/>
                  </a:cubicBezTo>
                  <a:cubicBezTo>
                    <a:pt x="1" y="6357"/>
                    <a:pt x="1836" y="9092"/>
                    <a:pt x="1836" y="9092"/>
                  </a:cubicBezTo>
                  <a:cubicBezTo>
                    <a:pt x="1836" y="9092"/>
                    <a:pt x="1907" y="9095"/>
                    <a:pt x="2035" y="9095"/>
                  </a:cubicBezTo>
                  <a:cubicBezTo>
                    <a:pt x="2774" y="9095"/>
                    <a:pt x="5412" y="8998"/>
                    <a:pt x="7373" y="7691"/>
                  </a:cubicBezTo>
                  <a:cubicBezTo>
                    <a:pt x="9274" y="6390"/>
                    <a:pt x="9808" y="4122"/>
                    <a:pt x="8640" y="2921"/>
                  </a:cubicBezTo>
                  <a:cubicBezTo>
                    <a:pt x="8283" y="2541"/>
                    <a:pt x="7886" y="2392"/>
                    <a:pt x="7485" y="2392"/>
                  </a:cubicBezTo>
                  <a:cubicBezTo>
                    <a:pt x="6014" y="2392"/>
                    <a:pt x="4471" y="4389"/>
                    <a:pt x="4471" y="4389"/>
                  </a:cubicBezTo>
                  <a:cubicBezTo>
                    <a:pt x="4471" y="4389"/>
                    <a:pt x="5939" y="586"/>
                    <a:pt x="3570" y="52"/>
                  </a:cubicBezTo>
                  <a:cubicBezTo>
                    <a:pt x="3415" y="17"/>
                    <a:pt x="3260" y="1"/>
                    <a:pt x="310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19"/>
            <p:cNvSpPr/>
            <p:nvPr/>
          </p:nvSpPr>
          <p:spPr>
            <a:xfrm flipH="1">
              <a:off x="3047292" y="916075"/>
              <a:ext cx="170150" cy="147650"/>
            </a:xfrm>
            <a:custGeom>
              <a:rect b="b" l="l" r="r" t="t"/>
              <a:pathLst>
                <a:path extrusionOk="0" h="5906" w="6806">
                  <a:moveTo>
                    <a:pt x="1885" y="1"/>
                  </a:moveTo>
                  <a:cubicBezTo>
                    <a:pt x="1796" y="1"/>
                    <a:pt x="1702" y="11"/>
                    <a:pt x="1602" y="35"/>
                  </a:cubicBezTo>
                  <a:cubicBezTo>
                    <a:pt x="501" y="268"/>
                    <a:pt x="1" y="1703"/>
                    <a:pt x="568" y="3137"/>
                  </a:cubicBezTo>
                  <a:cubicBezTo>
                    <a:pt x="1268" y="4805"/>
                    <a:pt x="3136" y="5906"/>
                    <a:pt x="3136" y="5906"/>
                  </a:cubicBezTo>
                  <a:cubicBezTo>
                    <a:pt x="3136" y="5906"/>
                    <a:pt x="5104" y="5072"/>
                    <a:pt x="6038" y="3504"/>
                  </a:cubicBezTo>
                  <a:cubicBezTo>
                    <a:pt x="6806" y="2203"/>
                    <a:pt x="6472" y="702"/>
                    <a:pt x="5438" y="268"/>
                  </a:cubicBezTo>
                  <a:cubicBezTo>
                    <a:pt x="5300" y="219"/>
                    <a:pt x="5170" y="197"/>
                    <a:pt x="5047" y="197"/>
                  </a:cubicBezTo>
                  <a:cubicBezTo>
                    <a:pt x="3837" y="197"/>
                    <a:pt x="3370" y="2370"/>
                    <a:pt x="3370" y="2370"/>
                  </a:cubicBezTo>
                  <a:cubicBezTo>
                    <a:pt x="3370" y="2370"/>
                    <a:pt x="3194" y="1"/>
                    <a:pt x="188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19"/>
            <p:cNvSpPr/>
            <p:nvPr/>
          </p:nvSpPr>
          <p:spPr>
            <a:xfrm>
              <a:off x="1572950" y="4051675"/>
              <a:ext cx="4432375" cy="786425"/>
            </a:xfrm>
            <a:custGeom>
              <a:rect b="b" l="l" r="r" t="t"/>
              <a:pathLst>
                <a:path extrusionOk="0" h="31457" w="177295">
                  <a:moveTo>
                    <a:pt x="88664" y="1"/>
                  </a:moveTo>
                  <a:cubicBezTo>
                    <a:pt x="39696" y="1"/>
                    <a:pt x="1" y="7039"/>
                    <a:pt x="1" y="15712"/>
                  </a:cubicBezTo>
                  <a:cubicBezTo>
                    <a:pt x="1" y="24418"/>
                    <a:pt x="39696" y="31456"/>
                    <a:pt x="88664" y="31456"/>
                  </a:cubicBezTo>
                  <a:cubicBezTo>
                    <a:pt x="137599" y="31456"/>
                    <a:pt x="177294" y="24418"/>
                    <a:pt x="177294" y="15712"/>
                  </a:cubicBezTo>
                  <a:cubicBezTo>
                    <a:pt x="177294" y="7039"/>
                    <a:pt x="137599" y="1"/>
                    <a:pt x="8866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19"/>
            <p:cNvSpPr/>
            <p:nvPr/>
          </p:nvSpPr>
          <p:spPr>
            <a:xfrm>
              <a:off x="1640500" y="4029150"/>
              <a:ext cx="4311450" cy="10875"/>
            </a:xfrm>
            <a:custGeom>
              <a:rect b="b" l="l" r="r" t="t"/>
              <a:pathLst>
                <a:path extrusionOk="0" h="435" w="172458">
                  <a:moveTo>
                    <a:pt x="86229" y="1"/>
                  </a:moveTo>
                  <a:lnTo>
                    <a:pt x="43132" y="68"/>
                  </a:lnTo>
                  <a:lnTo>
                    <a:pt x="21583" y="101"/>
                  </a:lnTo>
                  <a:lnTo>
                    <a:pt x="1" y="201"/>
                  </a:lnTo>
                  <a:lnTo>
                    <a:pt x="21583" y="301"/>
                  </a:lnTo>
                  <a:lnTo>
                    <a:pt x="43132" y="368"/>
                  </a:lnTo>
                  <a:lnTo>
                    <a:pt x="86229" y="435"/>
                  </a:lnTo>
                  <a:lnTo>
                    <a:pt x="129327" y="368"/>
                  </a:lnTo>
                  <a:lnTo>
                    <a:pt x="150909" y="334"/>
                  </a:lnTo>
                  <a:lnTo>
                    <a:pt x="172457" y="201"/>
                  </a:lnTo>
                  <a:lnTo>
                    <a:pt x="150909" y="101"/>
                  </a:lnTo>
                  <a:lnTo>
                    <a:pt x="129327" y="68"/>
                  </a:lnTo>
                  <a:lnTo>
                    <a:pt x="86229"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19"/>
            <p:cNvSpPr/>
            <p:nvPr/>
          </p:nvSpPr>
          <p:spPr>
            <a:xfrm>
              <a:off x="1744750" y="2134175"/>
              <a:ext cx="497875" cy="1293400"/>
            </a:xfrm>
            <a:custGeom>
              <a:rect b="b" l="l" r="r" t="t"/>
              <a:pathLst>
                <a:path extrusionOk="0" h="51736" w="19915">
                  <a:moveTo>
                    <a:pt x="5219" y="1"/>
                  </a:moveTo>
                  <a:cubicBezTo>
                    <a:pt x="4334" y="1"/>
                    <a:pt x="3450" y="332"/>
                    <a:pt x="2636" y="1146"/>
                  </a:cubicBezTo>
                  <a:cubicBezTo>
                    <a:pt x="334" y="3381"/>
                    <a:pt x="1" y="7384"/>
                    <a:pt x="101" y="10386"/>
                  </a:cubicBezTo>
                  <a:cubicBezTo>
                    <a:pt x="234" y="14289"/>
                    <a:pt x="1702" y="17792"/>
                    <a:pt x="3636" y="21127"/>
                  </a:cubicBezTo>
                  <a:cubicBezTo>
                    <a:pt x="5504" y="24296"/>
                    <a:pt x="7673" y="27332"/>
                    <a:pt x="8907" y="30834"/>
                  </a:cubicBezTo>
                  <a:cubicBezTo>
                    <a:pt x="10308" y="34904"/>
                    <a:pt x="9207" y="39174"/>
                    <a:pt x="10408" y="43243"/>
                  </a:cubicBezTo>
                  <a:cubicBezTo>
                    <a:pt x="10808" y="44711"/>
                    <a:pt x="11642" y="46012"/>
                    <a:pt x="12810" y="47046"/>
                  </a:cubicBezTo>
                  <a:cubicBezTo>
                    <a:pt x="14211" y="48347"/>
                    <a:pt x="15979" y="49314"/>
                    <a:pt x="17179" y="50815"/>
                  </a:cubicBezTo>
                  <a:cubicBezTo>
                    <a:pt x="17179" y="51049"/>
                    <a:pt x="17179" y="51249"/>
                    <a:pt x="17179" y="51449"/>
                  </a:cubicBezTo>
                  <a:cubicBezTo>
                    <a:pt x="17179" y="51632"/>
                    <a:pt x="17331" y="51735"/>
                    <a:pt x="17467" y="51735"/>
                  </a:cubicBezTo>
                  <a:cubicBezTo>
                    <a:pt x="17578" y="51735"/>
                    <a:pt x="17680" y="51666"/>
                    <a:pt x="17680" y="51516"/>
                  </a:cubicBezTo>
                  <a:cubicBezTo>
                    <a:pt x="17687" y="51527"/>
                    <a:pt x="17694" y="51532"/>
                    <a:pt x="17699" y="51532"/>
                  </a:cubicBezTo>
                  <a:cubicBezTo>
                    <a:pt x="17746" y="51532"/>
                    <a:pt x="17739" y="51205"/>
                    <a:pt x="17680" y="51116"/>
                  </a:cubicBezTo>
                  <a:cubicBezTo>
                    <a:pt x="17780" y="49014"/>
                    <a:pt x="18314" y="47013"/>
                    <a:pt x="18781" y="44944"/>
                  </a:cubicBezTo>
                  <a:cubicBezTo>
                    <a:pt x="19348" y="42643"/>
                    <a:pt x="19681" y="40274"/>
                    <a:pt x="19781" y="37873"/>
                  </a:cubicBezTo>
                  <a:cubicBezTo>
                    <a:pt x="19915" y="33436"/>
                    <a:pt x="19314" y="29000"/>
                    <a:pt x="18781" y="24597"/>
                  </a:cubicBezTo>
                  <a:cubicBezTo>
                    <a:pt x="17780" y="16624"/>
                    <a:pt x="15278" y="8819"/>
                    <a:pt x="9908" y="2648"/>
                  </a:cubicBezTo>
                  <a:cubicBezTo>
                    <a:pt x="8673" y="1259"/>
                    <a:pt x="6943" y="1"/>
                    <a:pt x="52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19"/>
            <p:cNvSpPr/>
            <p:nvPr/>
          </p:nvSpPr>
          <p:spPr>
            <a:xfrm>
              <a:off x="1888175" y="2404475"/>
              <a:ext cx="306925" cy="1470050"/>
            </a:xfrm>
            <a:custGeom>
              <a:rect b="b" l="l" r="r" t="t"/>
              <a:pathLst>
                <a:path extrusionOk="0" h="58802" w="12277">
                  <a:moveTo>
                    <a:pt x="1389" y="1"/>
                  </a:moveTo>
                  <a:cubicBezTo>
                    <a:pt x="1310" y="1"/>
                    <a:pt x="1221" y="79"/>
                    <a:pt x="1269" y="175"/>
                  </a:cubicBezTo>
                  <a:cubicBezTo>
                    <a:pt x="5005" y="6279"/>
                    <a:pt x="7740" y="12917"/>
                    <a:pt x="9441" y="19889"/>
                  </a:cubicBezTo>
                  <a:cubicBezTo>
                    <a:pt x="6839" y="15085"/>
                    <a:pt x="2936" y="11149"/>
                    <a:pt x="68" y="6546"/>
                  </a:cubicBezTo>
                  <a:cubicBezTo>
                    <a:pt x="68" y="6536"/>
                    <a:pt x="62" y="6532"/>
                    <a:pt x="54" y="6532"/>
                  </a:cubicBezTo>
                  <a:cubicBezTo>
                    <a:pt x="34" y="6532"/>
                    <a:pt x="1" y="6556"/>
                    <a:pt x="1" y="6579"/>
                  </a:cubicBezTo>
                  <a:cubicBezTo>
                    <a:pt x="2603" y="11683"/>
                    <a:pt x="6906" y="15753"/>
                    <a:pt x="9641" y="20756"/>
                  </a:cubicBezTo>
                  <a:cubicBezTo>
                    <a:pt x="10108" y="22824"/>
                    <a:pt x="10508" y="24893"/>
                    <a:pt x="10809" y="26994"/>
                  </a:cubicBezTo>
                  <a:cubicBezTo>
                    <a:pt x="11176" y="29863"/>
                    <a:pt x="11409" y="32731"/>
                    <a:pt x="11409" y="35634"/>
                  </a:cubicBezTo>
                  <a:cubicBezTo>
                    <a:pt x="9841" y="32698"/>
                    <a:pt x="8207" y="29863"/>
                    <a:pt x="6939" y="26761"/>
                  </a:cubicBezTo>
                  <a:cubicBezTo>
                    <a:pt x="6927" y="26737"/>
                    <a:pt x="6903" y="26726"/>
                    <a:pt x="6878" y="26726"/>
                  </a:cubicBezTo>
                  <a:cubicBezTo>
                    <a:pt x="6832" y="26726"/>
                    <a:pt x="6784" y="26763"/>
                    <a:pt x="6806" y="26827"/>
                  </a:cubicBezTo>
                  <a:cubicBezTo>
                    <a:pt x="7907" y="30063"/>
                    <a:pt x="9374" y="33532"/>
                    <a:pt x="11442" y="36301"/>
                  </a:cubicBezTo>
                  <a:cubicBezTo>
                    <a:pt x="11442" y="38335"/>
                    <a:pt x="11376" y="40370"/>
                    <a:pt x="11276" y="42438"/>
                  </a:cubicBezTo>
                  <a:cubicBezTo>
                    <a:pt x="10942" y="47876"/>
                    <a:pt x="10008" y="53280"/>
                    <a:pt x="9608" y="58683"/>
                  </a:cubicBezTo>
                  <a:cubicBezTo>
                    <a:pt x="9608" y="58758"/>
                    <a:pt x="9671" y="58802"/>
                    <a:pt x="9732" y="58802"/>
                  </a:cubicBezTo>
                  <a:cubicBezTo>
                    <a:pt x="9780" y="58802"/>
                    <a:pt x="9827" y="58775"/>
                    <a:pt x="9841" y="58717"/>
                  </a:cubicBezTo>
                  <a:cubicBezTo>
                    <a:pt x="10942" y="53179"/>
                    <a:pt x="11643" y="47575"/>
                    <a:pt x="11976" y="41938"/>
                  </a:cubicBezTo>
                  <a:cubicBezTo>
                    <a:pt x="12276" y="37768"/>
                    <a:pt x="12210" y="33599"/>
                    <a:pt x="11843" y="29429"/>
                  </a:cubicBezTo>
                  <a:lnTo>
                    <a:pt x="11843" y="29362"/>
                  </a:lnTo>
                  <a:cubicBezTo>
                    <a:pt x="11909" y="25993"/>
                    <a:pt x="12176" y="22624"/>
                    <a:pt x="12043" y="19255"/>
                  </a:cubicBezTo>
                  <a:cubicBezTo>
                    <a:pt x="11876" y="15619"/>
                    <a:pt x="11376" y="11983"/>
                    <a:pt x="10542" y="8414"/>
                  </a:cubicBezTo>
                  <a:cubicBezTo>
                    <a:pt x="10542" y="8397"/>
                    <a:pt x="10525" y="8389"/>
                    <a:pt x="10508" y="8389"/>
                  </a:cubicBezTo>
                  <a:cubicBezTo>
                    <a:pt x="10492" y="8389"/>
                    <a:pt x="10475" y="8397"/>
                    <a:pt x="10475" y="8414"/>
                  </a:cubicBezTo>
                  <a:cubicBezTo>
                    <a:pt x="11142" y="11917"/>
                    <a:pt x="11543" y="15486"/>
                    <a:pt x="11709" y="19055"/>
                  </a:cubicBezTo>
                  <a:cubicBezTo>
                    <a:pt x="11776" y="20956"/>
                    <a:pt x="11743" y="22858"/>
                    <a:pt x="11643" y="24759"/>
                  </a:cubicBezTo>
                  <a:cubicBezTo>
                    <a:pt x="11609" y="25393"/>
                    <a:pt x="11576" y="26027"/>
                    <a:pt x="11509" y="26627"/>
                  </a:cubicBezTo>
                  <a:cubicBezTo>
                    <a:pt x="10108" y="17154"/>
                    <a:pt x="6672" y="8080"/>
                    <a:pt x="1469" y="41"/>
                  </a:cubicBezTo>
                  <a:cubicBezTo>
                    <a:pt x="1450" y="13"/>
                    <a:pt x="1420" y="1"/>
                    <a:pt x="138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19"/>
            <p:cNvSpPr/>
            <p:nvPr/>
          </p:nvSpPr>
          <p:spPr>
            <a:xfrm>
              <a:off x="2041050" y="2400975"/>
              <a:ext cx="62775" cy="212650"/>
            </a:xfrm>
            <a:custGeom>
              <a:rect b="b" l="l" r="r" t="t"/>
              <a:pathLst>
                <a:path extrusionOk="0" h="8506" w="2511">
                  <a:moveTo>
                    <a:pt x="44" y="1"/>
                  </a:moveTo>
                  <a:cubicBezTo>
                    <a:pt x="27" y="1"/>
                    <a:pt x="0" y="24"/>
                    <a:pt x="24" y="48"/>
                  </a:cubicBezTo>
                  <a:cubicBezTo>
                    <a:pt x="1024" y="2783"/>
                    <a:pt x="1558" y="5585"/>
                    <a:pt x="2292" y="8421"/>
                  </a:cubicBezTo>
                  <a:cubicBezTo>
                    <a:pt x="2307" y="8479"/>
                    <a:pt x="2353" y="8506"/>
                    <a:pt x="2398" y="8506"/>
                  </a:cubicBezTo>
                  <a:cubicBezTo>
                    <a:pt x="2456" y="8506"/>
                    <a:pt x="2511" y="8462"/>
                    <a:pt x="2492" y="8387"/>
                  </a:cubicBezTo>
                  <a:cubicBezTo>
                    <a:pt x="2192" y="5519"/>
                    <a:pt x="1191" y="2650"/>
                    <a:pt x="57" y="15"/>
                  </a:cubicBezTo>
                  <a:cubicBezTo>
                    <a:pt x="57" y="5"/>
                    <a:pt x="51"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19"/>
            <p:cNvSpPr/>
            <p:nvPr/>
          </p:nvSpPr>
          <p:spPr>
            <a:xfrm>
              <a:off x="2178400" y="2612575"/>
              <a:ext cx="508725" cy="1125725"/>
            </a:xfrm>
            <a:custGeom>
              <a:rect b="b" l="l" r="r" t="t"/>
              <a:pathLst>
                <a:path extrusionOk="0" h="45029" w="20349">
                  <a:moveTo>
                    <a:pt x="17939" y="1"/>
                  </a:moveTo>
                  <a:cubicBezTo>
                    <a:pt x="15942" y="1"/>
                    <a:pt x="13604" y="1864"/>
                    <a:pt x="12376" y="2959"/>
                  </a:cubicBezTo>
                  <a:cubicBezTo>
                    <a:pt x="10041" y="5060"/>
                    <a:pt x="8406" y="7796"/>
                    <a:pt x="7072" y="10631"/>
                  </a:cubicBezTo>
                  <a:cubicBezTo>
                    <a:pt x="5538" y="13867"/>
                    <a:pt x="4203" y="17236"/>
                    <a:pt x="3136" y="20638"/>
                  </a:cubicBezTo>
                  <a:cubicBezTo>
                    <a:pt x="634" y="28444"/>
                    <a:pt x="0" y="36650"/>
                    <a:pt x="267" y="44789"/>
                  </a:cubicBezTo>
                  <a:cubicBezTo>
                    <a:pt x="267" y="44789"/>
                    <a:pt x="267" y="44789"/>
                    <a:pt x="267" y="44822"/>
                  </a:cubicBezTo>
                  <a:cubicBezTo>
                    <a:pt x="267" y="44822"/>
                    <a:pt x="267" y="44855"/>
                    <a:pt x="267" y="44855"/>
                  </a:cubicBezTo>
                  <a:cubicBezTo>
                    <a:pt x="248" y="44969"/>
                    <a:pt x="337" y="45029"/>
                    <a:pt x="423" y="45029"/>
                  </a:cubicBezTo>
                  <a:cubicBezTo>
                    <a:pt x="489" y="45029"/>
                    <a:pt x="553" y="44994"/>
                    <a:pt x="567" y="44922"/>
                  </a:cubicBezTo>
                  <a:cubicBezTo>
                    <a:pt x="1435" y="41420"/>
                    <a:pt x="2802" y="38084"/>
                    <a:pt x="4670" y="35015"/>
                  </a:cubicBezTo>
                  <a:cubicBezTo>
                    <a:pt x="6472" y="32080"/>
                    <a:pt x="8907" y="29645"/>
                    <a:pt x="10841" y="26809"/>
                  </a:cubicBezTo>
                  <a:cubicBezTo>
                    <a:pt x="11709" y="25575"/>
                    <a:pt x="12376" y="24274"/>
                    <a:pt x="12876" y="22873"/>
                  </a:cubicBezTo>
                  <a:cubicBezTo>
                    <a:pt x="13376" y="21239"/>
                    <a:pt x="13443" y="19537"/>
                    <a:pt x="13577" y="17836"/>
                  </a:cubicBezTo>
                  <a:cubicBezTo>
                    <a:pt x="13910" y="14067"/>
                    <a:pt x="15778" y="11065"/>
                    <a:pt x="17579" y="7796"/>
                  </a:cubicBezTo>
                  <a:cubicBezTo>
                    <a:pt x="18447" y="6294"/>
                    <a:pt x="19214" y="4693"/>
                    <a:pt x="19881" y="3092"/>
                  </a:cubicBezTo>
                  <a:cubicBezTo>
                    <a:pt x="20281" y="2091"/>
                    <a:pt x="20348" y="1024"/>
                    <a:pt x="19347" y="390"/>
                  </a:cubicBezTo>
                  <a:cubicBezTo>
                    <a:pt x="18914" y="117"/>
                    <a:pt x="18437" y="1"/>
                    <a:pt x="179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19"/>
            <p:cNvSpPr/>
            <p:nvPr/>
          </p:nvSpPr>
          <p:spPr>
            <a:xfrm>
              <a:off x="2131700" y="2786200"/>
              <a:ext cx="382200" cy="1210300"/>
            </a:xfrm>
            <a:custGeom>
              <a:rect b="b" l="l" r="r" t="t"/>
              <a:pathLst>
                <a:path extrusionOk="0" h="48412" w="15288">
                  <a:moveTo>
                    <a:pt x="15179" y="0"/>
                  </a:moveTo>
                  <a:cubicBezTo>
                    <a:pt x="15150" y="0"/>
                    <a:pt x="15123" y="15"/>
                    <a:pt x="15111" y="50"/>
                  </a:cubicBezTo>
                  <a:cubicBezTo>
                    <a:pt x="13376" y="2852"/>
                    <a:pt x="11642" y="5687"/>
                    <a:pt x="10208" y="8656"/>
                  </a:cubicBezTo>
                  <a:cubicBezTo>
                    <a:pt x="9407" y="10324"/>
                    <a:pt x="8706" y="12025"/>
                    <a:pt x="8106" y="13793"/>
                  </a:cubicBezTo>
                  <a:cubicBezTo>
                    <a:pt x="8773" y="10091"/>
                    <a:pt x="9707" y="6421"/>
                    <a:pt x="10875" y="2852"/>
                  </a:cubicBezTo>
                  <a:cubicBezTo>
                    <a:pt x="10875" y="2833"/>
                    <a:pt x="10864" y="2813"/>
                    <a:pt x="10854" y="2813"/>
                  </a:cubicBezTo>
                  <a:cubicBezTo>
                    <a:pt x="10847" y="2813"/>
                    <a:pt x="10841" y="2824"/>
                    <a:pt x="10841" y="2852"/>
                  </a:cubicBezTo>
                  <a:cubicBezTo>
                    <a:pt x="9274" y="6455"/>
                    <a:pt x="8306" y="10291"/>
                    <a:pt x="7939" y="14227"/>
                  </a:cubicBezTo>
                  <a:cubicBezTo>
                    <a:pt x="7606" y="15294"/>
                    <a:pt x="7272" y="16362"/>
                    <a:pt x="6972" y="17429"/>
                  </a:cubicBezTo>
                  <a:cubicBezTo>
                    <a:pt x="5704" y="21966"/>
                    <a:pt x="4570" y="26569"/>
                    <a:pt x="3536" y="31172"/>
                  </a:cubicBezTo>
                  <a:cubicBezTo>
                    <a:pt x="3503" y="28137"/>
                    <a:pt x="3770" y="25135"/>
                    <a:pt x="4303" y="22132"/>
                  </a:cubicBezTo>
                  <a:cubicBezTo>
                    <a:pt x="4303" y="22116"/>
                    <a:pt x="4278" y="22107"/>
                    <a:pt x="4253" y="22107"/>
                  </a:cubicBezTo>
                  <a:cubicBezTo>
                    <a:pt x="4228" y="22107"/>
                    <a:pt x="4203" y="22116"/>
                    <a:pt x="4203" y="22132"/>
                  </a:cubicBezTo>
                  <a:cubicBezTo>
                    <a:pt x="3403" y="25235"/>
                    <a:pt x="3136" y="28470"/>
                    <a:pt x="3403" y="31673"/>
                  </a:cubicBezTo>
                  <a:cubicBezTo>
                    <a:pt x="3036" y="33441"/>
                    <a:pt x="2635" y="35175"/>
                    <a:pt x="2269" y="36943"/>
                  </a:cubicBezTo>
                  <a:cubicBezTo>
                    <a:pt x="1468" y="40712"/>
                    <a:pt x="467" y="44515"/>
                    <a:pt x="0" y="48318"/>
                  </a:cubicBezTo>
                  <a:cubicBezTo>
                    <a:pt x="0" y="48376"/>
                    <a:pt x="45" y="48412"/>
                    <a:pt x="90" y="48412"/>
                  </a:cubicBezTo>
                  <a:cubicBezTo>
                    <a:pt x="122" y="48412"/>
                    <a:pt x="153" y="48393"/>
                    <a:pt x="167" y="48351"/>
                  </a:cubicBezTo>
                  <a:cubicBezTo>
                    <a:pt x="734" y="46283"/>
                    <a:pt x="1068" y="44182"/>
                    <a:pt x="1501" y="42080"/>
                  </a:cubicBezTo>
                  <a:cubicBezTo>
                    <a:pt x="1968" y="40012"/>
                    <a:pt x="2435" y="37910"/>
                    <a:pt x="2936" y="35842"/>
                  </a:cubicBezTo>
                  <a:cubicBezTo>
                    <a:pt x="3636" y="32807"/>
                    <a:pt x="4370" y="29805"/>
                    <a:pt x="5137" y="26769"/>
                  </a:cubicBezTo>
                  <a:cubicBezTo>
                    <a:pt x="5638" y="25668"/>
                    <a:pt x="6605" y="24701"/>
                    <a:pt x="7339" y="23767"/>
                  </a:cubicBezTo>
                  <a:cubicBezTo>
                    <a:pt x="8139" y="22733"/>
                    <a:pt x="8940" y="21732"/>
                    <a:pt x="9707" y="20698"/>
                  </a:cubicBezTo>
                  <a:cubicBezTo>
                    <a:pt x="11175" y="18763"/>
                    <a:pt x="12476" y="16729"/>
                    <a:pt x="13643" y="14627"/>
                  </a:cubicBezTo>
                  <a:cubicBezTo>
                    <a:pt x="13663" y="14588"/>
                    <a:pt x="13648" y="14572"/>
                    <a:pt x="13626" y="14572"/>
                  </a:cubicBezTo>
                  <a:cubicBezTo>
                    <a:pt x="13610" y="14572"/>
                    <a:pt x="13590" y="14580"/>
                    <a:pt x="13577" y="14594"/>
                  </a:cubicBezTo>
                  <a:cubicBezTo>
                    <a:pt x="12142" y="16962"/>
                    <a:pt x="10541" y="19230"/>
                    <a:pt x="8840" y="21399"/>
                  </a:cubicBezTo>
                  <a:cubicBezTo>
                    <a:pt x="8073" y="22399"/>
                    <a:pt x="7272" y="23433"/>
                    <a:pt x="6472" y="24467"/>
                  </a:cubicBezTo>
                  <a:cubicBezTo>
                    <a:pt x="6105" y="24934"/>
                    <a:pt x="5671" y="25435"/>
                    <a:pt x="5337" y="25969"/>
                  </a:cubicBezTo>
                  <a:cubicBezTo>
                    <a:pt x="5571" y="25101"/>
                    <a:pt x="5771" y="24234"/>
                    <a:pt x="5971" y="23400"/>
                  </a:cubicBezTo>
                  <a:cubicBezTo>
                    <a:pt x="7039" y="19264"/>
                    <a:pt x="8039" y="15127"/>
                    <a:pt x="9607" y="11191"/>
                  </a:cubicBezTo>
                  <a:cubicBezTo>
                    <a:pt x="11142" y="7322"/>
                    <a:pt x="13176" y="3686"/>
                    <a:pt x="15244" y="117"/>
                  </a:cubicBezTo>
                  <a:cubicBezTo>
                    <a:pt x="15288" y="52"/>
                    <a:pt x="15232" y="0"/>
                    <a:pt x="151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19"/>
            <p:cNvSpPr/>
            <p:nvPr/>
          </p:nvSpPr>
          <p:spPr>
            <a:xfrm>
              <a:off x="2364350" y="3063950"/>
              <a:ext cx="117375" cy="185025"/>
            </a:xfrm>
            <a:custGeom>
              <a:rect b="b" l="l" r="r" t="t"/>
              <a:pathLst>
                <a:path extrusionOk="0" h="7401" w="4695">
                  <a:moveTo>
                    <a:pt x="4639" y="1"/>
                  </a:moveTo>
                  <a:cubicBezTo>
                    <a:pt x="4627" y="1"/>
                    <a:pt x="4614" y="5"/>
                    <a:pt x="4604" y="15"/>
                  </a:cubicBezTo>
                  <a:cubicBezTo>
                    <a:pt x="2803" y="2283"/>
                    <a:pt x="1268" y="4751"/>
                    <a:pt x="1" y="7353"/>
                  </a:cubicBezTo>
                  <a:cubicBezTo>
                    <a:pt x="1" y="7377"/>
                    <a:pt x="18" y="7400"/>
                    <a:pt x="27" y="7400"/>
                  </a:cubicBezTo>
                  <a:cubicBezTo>
                    <a:pt x="31" y="7400"/>
                    <a:pt x="34" y="7396"/>
                    <a:pt x="34" y="7387"/>
                  </a:cubicBezTo>
                  <a:cubicBezTo>
                    <a:pt x="1602" y="4951"/>
                    <a:pt x="3136" y="2483"/>
                    <a:pt x="4671" y="48"/>
                  </a:cubicBezTo>
                  <a:cubicBezTo>
                    <a:pt x="4694" y="24"/>
                    <a:pt x="4668" y="1"/>
                    <a:pt x="463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19"/>
            <p:cNvSpPr/>
            <p:nvPr/>
          </p:nvSpPr>
          <p:spPr>
            <a:xfrm>
              <a:off x="1536275" y="2653950"/>
              <a:ext cx="596275" cy="1010950"/>
            </a:xfrm>
            <a:custGeom>
              <a:rect b="b" l="l" r="r" t="t"/>
              <a:pathLst>
                <a:path extrusionOk="0" h="40438" w="23851">
                  <a:moveTo>
                    <a:pt x="2782" y="0"/>
                  </a:moveTo>
                  <a:cubicBezTo>
                    <a:pt x="2087" y="0"/>
                    <a:pt x="1469" y="358"/>
                    <a:pt x="1068" y="1337"/>
                  </a:cubicBezTo>
                  <a:cubicBezTo>
                    <a:pt x="0" y="4006"/>
                    <a:pt x="1802" y="6941"/>
                    <a:pt x="3102" y="9143"/>
                  </a:cubicBezTo>
                  <a:cubicBezTo>
                    <a:pt x="4170" y="10977"/>
                    <a:pt x="5371" y="13146"/>
                    <a:pt x="4904" y="15314"/>
                  </a:cubicBezTo>
                  <a:cubicBezTo>
                    <a:pt x="4637" y="16715"/>
                    <a:pt x="3603" y="17816"/>
                    <a:pt x="3436" y="19217"/>
                  </a:cubicBezTo>
                  <a:cubicBezTo>
                    <a:pt x="3002" y="22352"/>
                    <a:pt x="6138" y="24387"/>
                    <a:pt x="8373" y="25855"/>
                  </a:cubicBezTo>
                  <a:cubicBezTo>
                    <a:pt x="13944" y="29524"/>
                    <a:pt x="21616" y="32793"/>
                    <a:pt x="22616" y="40265"/>
                  </a:cubicBezTo>
                  <a:cubicBezTo>
                    <a:pt x="22631" y="40385"/>
                    <a:pt x="22735" y="40438"/>
                    <a:pt x="22840" y="40438"/>
                  </a:cubicBezTo>
                  <a:cubicBezTo>
                    <a:pt x="22969" y="40438"/>
                    <a:pt x="23102" y="40360"/>
                    <a:pt x="23083" y="40232"/>
                  </a:cubicBezTo>
                  <a:cubicBezTo>
                    <a:pt x="23083" y="40198"/>
                    <a:pt x="23083" y="40165"/>
                    <a:pt x="23083" y="40165"/>
                  </a:cubicBezTo>
                  <a:cubicBezTo>
                    <a:pt x="23083" y="40165"/>
                    <a:pt x="23117" y="40132"/>
                    <a:pt x="23117" y="40132"/>
                  </a:cubicBezTo>
                  <a:cubicBezTo>
                    <a:pt x="23851" y="36329"/>
                    <a:pt x="23817" y="32459"/>
                    <a:pt x="23017" y="28690"/>
                  </a:cubicBezTo>
                  <a:cubicBezTo>
                    <a:pt x="22183" y="24821"/>
                    <a:pt x="20515" y="21351"/>
                    <a:pt x="18513" y="17982"/>
                  </a:cubicBezTo>
                  <a:cubicBezTo>
                    <a:pt x="15144" y="12245"/>
                    <a:pt x="11609" y="6374"/>
                    <a:pt x="6505" y="1971"/>
                  </a:cubicBezTo>
                  <a:cubicBezTo>
                    <a:pt x="5578" y="1195"/>
                    <a:pt x="4051"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19"/>
            <p:cNvSpPr/>
            <p:nvPr/>
          </p:nvSpPr>
          <p:spPr>
            <a:xfrm>
              <a:off x="1739425" y="2988150"/>
              <a:ext cx="407300" cy="1139450"/>
            </a:xfrm>
            <a:custGeom>
              <a:rect b="b" l="l" r="r" t="t"/>
              <a:pathLst>
                <a:path extrusionOk="0" h="45578" w="16292">
                  <a:moveTo>
                    <a:pt x="3150" y="0"/>
                  </a:moveTo>
                  <a:cubicBezTo>
                    <a:pt x="3041" y="0"/>
                    <a:pt x="2946" y="142"/>
                    <a:pt x="3049" y="245"/>
                  </a:cubicBezTo>
                  <a:cubicBezTo>
                    <a:pt x="7886" y="5615"/>
                    <a:pt x="10988" y="11820"/>
                    <a:pt x="12889" y="18691"/>
                  </a:cubicBezTo>
                  <a:cubicBezTo>
                    <a:pt x="9687" y="14188"/>
                    <a:pt x="3783" y="11953"/>
                    <a:pt x="80" y="7950"/>
                  </a:cubicBezTo>
                  <a:cubicBezTo>
                    <a:pt x="70" y="7929"/>
                    <a:pt x="56" y="7922"/>
                    <a:pt x="44" y="7922"/>
                  </a:cubicBezTo>
                  <a:cubicBezTo>
                    <a:pt x="18" y="7922"/>
                    <a:pt x="1" y="7960"/>
                    <a:pt x="47" y="7983"/>
                  </a:cubicBezTo>
                  <a:cubicBezTo>
                    <a:pt x="3816" y="12587"/>
                    <a:pt x="9654" y="14822"/>
                    <a:pt x="13123" y="19658"/>
                  </a:cubicBezTo>
                  <a:cubicBezTo>
                    <a:pt x="13189" y="19825"/>
                    <a:pt x="13223" y="19992"/>
                    <a:pt x="13256" y="20192"/>
                  </a:cubicBezTo>
                  <a:cubicBezTo>
                    <a:pt x="15291" y="28431"/>
                    <a:pt x="15424" y="37038"/>
                    <a:pt x="15191" y="45477"/>
                  </a:cubicBezTo>
                  <a:cubicBezTo>
                    <a:pt x="15191" y="45544"/>
                    <a:pt x="15249" y="45577"/>
                    <a:pt x="15308" y="45577"/>
                  </a:cubicBezTo>
                  <a:cubicBezTo>
                    <a:pt x="15366" y="45577"/>
                    <a:pt x="15424" y="45544"/>
                    <a:pt x="15424" y="45477"/>
                  </a:cubicBezTo>
                  <a:cubicBezTo>
                    <a:pt x="16292" y="34769"/>
                    <a:pt x="15925" y="22827"/>
                    <a:pt x="11722" y="12653"/>
                  </a:cubicBezTo>
                  <a:cubicBezTo>
                    <a:pt x="10988" y="9184"/>
                    <a:pt x="9754" y="5815"/>
                    <a:pt x="7986" y="2713"/>
                  </a:cubicBezTo>
                  <a:cubicBezTo>
                    <a:pt x="7967" y="2694"/>
                    <a:pt x="7943" y="2686"/>
                    <a:pt x="7919" y="2686"/>
                  </a:cubicBezTo>
                  <a:cubicBezTo>
                    <a:pt x="7858" y="2686"/>
                    <a:pt x="7795" y="2741"/>
                    <a:pt x="7819" y="2813"/>
                  </a:cubicBezTo>
                  <a:cubicBezTo>
                    <a:pt x="9253" y="5648"/>
                    <a:pt x="10387" y="8617"/>
                    <a:pt x="11288" y="11653"/>
                  </a:cubicBezTo>
                  <a:cubicBezTo>
                    <a:pt x="9387" y="7283"/>
                    <a:pt x="6651" y="3347"/>
                    <a:pt x="3249" y="44"/>
                  </a:cubicBezTo>
                  <a:cubicBezTo>
                    <a:pt x="3218" y="13"/>
                    <a:pt x="3183" y="0"/>
                    <a:pt x="315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19"/>
            <p:cNvSpPr/>
            <p:nvPr/>
          </p:nvSpPr>
          <p:spPr>
            <a:xfrm>
              <a:off x="1715800" y="3100000"/>
              <a:ext cx="149900" cy="136350"/>
            </a:xfrm>
            <a:custGeom>
              <a:rect b="b" l="l" r="r" t="t"/>
              <a:pathLst>
                <a:path extrusionOk="0" h="5454" w="5996">
                  <a:moveTo>
                    <a:pt x="151" y="0"/>
                  </a:moveTo>
                  <a:cubicBezTo>
                    <a:pt x="67" y="0"/>
                    <a:pt x="0" y="83"/>
                    <a:pt x="58" y="140"/>
                  </a:cubicBezTo>
                  <a:cubicBezTo>
                    <a:pt x="1759" y="2175"/>
                    <a:pt x="3760" y="3976"/>
                    <a:pt x="5962" y="5444"/>
                  </a:cubicBezTo>
                  <a:cubicBezTo>
                    <a:pt x="5969" y="5451"/>
                    <a:pt x="5974" y="5454"/>
                    <a:pt x="5978" y="5454"/>
                  </a:cubicBezTo>
                  <a:cubicBezTo>
                    <a:pt x="5995" y="5454"/>
                    <a:pt x="5995" y="5411"/>
                    <a:pt x="5995" y="5411"/>
                  </a:cubicBezTo>
                  <a:cubicBezTo>
                    <a:pt x="4027" y="3610"/>
                    <a:pt x="2126" y="1808"/>
                    <a:pt x="191" y="7"/>
                  </a:cubicBezTo>
                  <a:cubicBezTo>
                    <a:pt x="177" y="2"/>
                    <a:pt x="16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19"/>
            <p:cNvSpPr/>
            <p:nvPr/>
          </p:nvSpPr>
          <p:spPr>
            <a:xfrm>
              <a:off x="1709725" y="2906825"/>
              <a:ext cx="149050" cy="202050"/>
            </a:xfrm>
            <a:custGeom>
              <a:rect b="b" l="l" r="r" t="t"/>
              <a:pathLst>
                <a:path extrusionOk="0" h="8082" w="5962">
                  <a:moveTo>
                    <a:pt x="77" y="1"/>
                  </a:moveTo>
                  <a:cubicBezTo>
                    <a:pt x="34" y="1"/>
                    <a:pt x="1" y="48"/>
                    <a:pt x="1" y="95"/>
                  </a:cubicBezTo>
                  <a:cubicBezTo>
                    <a:pt x="1468" y="3064"/>
                    <a:pt x="3470" y="5766"/>
                    <a:pt x="5871" y="8068"/>
                  </a:cubicBezTo>
                  <a:cubicBezTo>
                    <a:pt x="5891" y="8077"/>
                    <a:pt x="5908" y="8081"/>
                    <a:pt x="5921" y="8081"/>
                  </a:cubicBezTo>
                  <a:cubicBezTo>
                    <a:pt x="5952" y="8081"/>
                    <a:pt x="5962" y="8058"/>
                    <a:pt x="5938" y="8034"/>
                  </a:cubicBezTo>
                  <a:cubicBezTo>
                    <a:pt x="3770" y="5532"/>
                    <a:pt x="1835" y="2830"/>
                    <a:pt x="134" y="28"/>
                  </a:cubicBezTo>
                  <a:cubicBezTo>
                    <a:pt x="114" y="9"/>
                    <a:pt x="95" y="1"/>
                    <a:pt x="7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19"/>
            <p:cNvSpPr/>
            <p:nvPr/>
          </p:nvSpPr>
          <p:spPr>
            <a:xfrm>
              <a:off x="1931550" y="3741450"/>
              <a:ext cx="425325" cy="572100"/>
            </a:xfrm>
            <a:custGeom>
              <a:rect b="b" l="l" r="r" t="t"/>
              <a:pathLst>
                <a:path extrusionOk="0" h="22884" w="17013">
                  <a:moveTo>
                    <a:pt x="2602" y="1"/>
                  </a:moveTo>
                  <a:lnTo>
                    <a:pt x="1" y="22884"/>
                  </a:lnTo>
                  <a:lnTo>
                    <a:pt x="17013" y="22884"/>
                  </a:lnTo>
                  <a:lnTo>
                    <a:pt x="1474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19"/>
            <p:cNvSpPr/>
            <p:nvPr/>
          </p:nvSpPr>
          <p:spPr>
            <a:xfrm>
              <a:off x="1986600" y="3741450"/>
              <a:ext cx="322750" cy="92600"/>
            </a:xfrm>
            <a:custGeom>
              <a:rect b="b" l="l" r="r" t="t"/>
              <a:pathLst>
                <a:path extrusionOk="0" h="3704" w="12910">
                  <a:moveTo>
                    <a:pt x="400" y="1"/>
                  </a:moveTo>
                  <a:lnTo>
                    <a:pt x="0" y="3703"/>
                  </a:lnTo>
                  <a:lnTo>
                    <a:pt x="12909" y="3703"/>
                  </a:lnTo>
                  <a:lnTo>
                    <a:pt x="12542"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19"/>
            <p:cNvSpPr/>
            <p:nvPr/>
          </p:nvSpPr>
          <p:spPr>
            <a:xfrm>
              <a:off x="1944900" y="3677250"/>
              <a:ext cx="398625" cy="91750"/>
            </a:xfrm>
            <a:custGeom>
              <a:rect b="b" l="l" r="r" t="t"/>
              <a:pathLst>
                <a:path extrusionOk="0" h="3670" w="15945">
                  <a:moveTo>
                    <a:pt x="0" y="0"/>
                  </a:moveTo>
                  <a:lnTo>
                    <a:pt x="0" y="3669"/>
                  </a:lnTo>
                  <a:lnTo>
                    <a:pt x="15945" y="3669"/>
                  </a:lnTo>
                  <a:lnTo>
                    <a:pt x="15945"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0" name="Google Shape;2410;p19"/>
            <p:cNvSpPr/>
            <p:nvPr/>
          </p:nvSpPr>
          <p:spPr>
            <a:xfrm>
              <a:off x="4048050" y="3597175"/>
              <a:ext cx="1649425" cy="995550"/>
            </a:xfrm>
            <a:custGeom>
              <a:rect b="b" l="l" r="r" t="t"/>
              <a:pathLst>
                <a:path extrusionOk="0" h="39822" w="65977">
                  <a:moveTo>
                    <a:pt x="35455" y="0"/>
                  </a:moveTo>
                  <a:cubicBezTo>
                    <a:pt x="35126" y="0"/>
                    <a:pt x="23418" y="8707"/>
                    <a:pt x="23418" y="8707"/>
                  </a:cubicBezTo>
                  <a:cubicBezTo>
                    <a:pt x="23384" y="8755"/>
                    <a:pt x="23236" y="8777"/>
                    <a:pt x="22990" y="8777"/>
                  </a:cubicBezTo>
                  <a:cubicBezTo>
                    <a:pt x="19789" y="8777"/>
                    <a:pt x="2" y="5038"/>
                    <a:pt x="1" y="5038"/>
                  </a:cubicBezTo>
                  <a:lnTo>
                    <a:pt x="1" y="5038"/>
                  </a:lnTo>
                  <a:lnTo>
                    <a:pt x="335" y="32591"/>
                  </a:lnTo>
                  <a:lnTo>
                    <a:pt x="41931" y="30823"/>
                  </a:lnTo>
                  <a:cubicBezTo>
                    <a:pt x="41931" y="30823"/>
                    <a:pt x="47635" y="34025"/>
                    <a:pt x="52805" y="36594"/>
                  </a:cubicBezTo>
                  <a:cubicBezTo>
                    <a:pt x="56008" y="38195"/>
                    <a:pt x="58843" y="39563"/>
                    <a:pt x="59644" y="39729"/>
                  </a:cubicBezTo>
                  <a:cubicBezTo>
                    <a:pt x="59912" y="39792"/>
                    <a:pt x="60213" y="39821"/>
                    <a:pt x="60535" y="39821"/>
                  </a:cubicBezTo>
                  <a:cubicBezTo>
                    <a:pt x="62774" y="39821"/>
                    <a:pt x="65977" y="38407"/>
                    <a:pt x="65481" y="37094"/>
                  </a:cubicBezTo>
                  <a:cubicBezTo>
                    <a:pt x="64947" y="35593"/>
                    <a:pt x="37328" y="635"/>
                    <a:pt x="35460" y="1"/>
                  </a:cubicBezTo>
                  <a:cubicBezTo>
                    <a:pt x="35458" y="0"/>
                    <a:pt x="35457" y="0"/>
                    <a:pt x="35455" y="0"/>
                  </a:cubicBezTo>
                  <a:close/>
                </a:path>
              </a:pathLst>
            </a:custGeom>
            <a:solidFill>
              <a:srgbClr val="D376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1" name="Google Shape;2411;p19"/>
            <p:cNvSpPr/>
            <p:nvPr/>
          </p:nvSpPr>
          <p:spPr>
            <a:xfrm>
              <a:off x="4490875" y="3597175"/>
              <a:ext cx="1207550" cy="996100"/>
            </a:xfrm>
            <a:custGeom>
              <a:rect b="b" l="l" r="r" t="t"/>
              <a:pathLst>
                <a:path extrusionOk="0" h="39844" w="48302">
                  <a:moveTo>
                    <a:pt x="17775" y="0"/>
                  </a:moveTo>
                  <a:cubicBezTo>
                    <a:pt x="17446" y="0"/>
                    <a:pt x="5738" y="8707"/>
                    <a:pt x="5738" y="8707"/>
                  </a:cubicBezTo>
                  <a:cubicBezTo>
                    <a:pt x="5708" y="8753"/>
                    <a:pt x="5560" y="8774"/>
                    <a:pt x="5313" y="8774"/>
                  </a:cubicBezTo>
                  <a:cubicBezTo>
                    <a:pt x="4472" y="8774"/>
                    <a:pt x="2475" y="8527"/>
                    <a:pt x="1" y="8140"/>
                  </a:cubicBezTo>
                  <a:lnTo>
                    <a:pt x="1" y="8140"/>
                  </a:lnTo>
                  <a:lnTo>
                    <a:pt x="15011" y="31223"/>
                  </a:lnTo>
                  <a:lnTo>
                    <a:pt x="24251" y="30823"/>
                  </a:lnTo>
                  <a:cubicBezTo>
                    <a:pt x="24251" y="30823"/>
                    <a:pt x="29955" y="34025"/>
                    <a:pt x="35126" y="36594"/>
                  </a:cubicBezTo>
                  <a:cubicBezTo>
                    <a:pt x="38328" y="38228"/>
                    <a:pt x="41163" y="39563"/>
                    <a:pt x="41964" y="39763"/>
                  </a:cubicBezTo>
                  <a:cubicBezTo>
                    <a:pt x="42213" y="39818"/>
                    <a:pt x="42493" y="39844"/>
                    <a:pt x="42793" y="39844"/>
                  </a:cubicBezTo>
                  <a:cubicBezTo>
                    <a:pt x="45018" y="39844"/>
                    <a:pt x="48301" y="38417"/>
                    <a:pt x="47801" y="37094"/>
                  </a:cubicBezTo>
                  <a:cubicBezTo>
                    <a:pt x="47268" y="35593"/>
                    <a:pt x="19648" y="635"/>
                    <a:pt x="17780" y="1"/>
                  </a:cubicBezTo>
                  <a:cubicBezTo>
                    <a:pt x="17779" y="0"/>
                    <a:pt x="17777" y="0"/>
                    <a:pt x="1777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2" name="Google Shape;2412;p19"/>
            <p:cNvSpPr/>
            <p:nvPr/>
          </p:nvSpPr>
          <p:spPr>
            <a:xfrm>
              <a:off x="4634325" y="3596850"/>
              <a:ext cx="1069925" cy="1000775"/>
            </a:xfrm>
            <a:custGeom>
              <a:rect b="b" l="l" r="r" t="t"/>
              <a:pathLst>
                <a:path extrusionOk="0" h="40031" w="42797">
                  <a:moveTo>
                    <a:pt x="11988" y="1"/>
                  </a:moveTo>
                  <a:cubicBezTo>
                    <a:pt x="10987" y="1"/>
                    <a:pt x="5385" y="3690"/>
                    <a:pt x="0" y="8720"/>
                  </a:cubicBezTo>
                  <a:lnTo>
                    <a:pt x="17913" y="31236"/>
                  </a:lnTo>
                  <a:cubicBezTo>
                    <a:pt x="17913" y="31236"/>
                    <a:pt x="34191" y="39409"/>
                    <a:pt x="36359" y="39942"/>
                  </a:cubicBezTo>
                  <a:cubicBezTo>
                    <a:pt x="36619" y="40002"/>
                    <a:pt x="36910" y="40030"/>
                    <a:pt x="37219" y="40030"/>
                  </a:cubicBezTo>
                  <a:cubicBezTo>
                    <a:pt x="39496" y="40030"/>
                    <a:pt x="42796" y="38524"/>
                    <a:pt x="42297" y="37174"/>
                  </a:cubicBezTo>
                  <a:cubicBezTo>
                    <a:pt x="41730" y="35606"/>
                    <a:pt x="13977" y="681"/>
                    <a:pt x="12075" y="14"/>
                  </a:cubicBezTo>
                  <a:cubicBezTo>
                    <a:pt x="12052" y="5"/>
                    <a:pt x="12023" y="1"/>
                    <a:pt x="119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3" name="Google Shape;2413;p19"/>
            <p:cNvSpPr/>
            <p:nvPr/>
          </p:nvSpPr>
          <p:spPr>
            <a:xfrm>
              <a:off x="4949050" y="3655000"/>
              <a:ext cx="701525" cy="887450"/>
            </a:xfrm>
            <a:custGeom>
              <a:rect b="b" l="l" r="r" t="t"/>
              <a:pathLst>
                <a:path extrusionOk="0" h="35498" w="28061">
                  <a:moveTo>
                    <a:pt x="17" y="1"/>
                  </a:moveTo>
                  <a:cubicBezTo>
                    <a:pt x="4" y="1"/>
                    <a:pt x="1" y="17"/>
                    <a:pt x="20" y="56"/>
                  </a:cubicBezTo>
                  <a:cubicBezTo>
                    <a:pt x="4323" y="6094"/>
                    <a:pt x="23103" y="29711"/>
                    <a:pt x="27907" y="35448"/>
                  </a:cubicBezTo>
                  <a:cubicBezTo>
                    <a:pt x="27942" y="35483"/>
                    <a:pt x="27976" y="35498"/>
                    <a:pt x="28001" y="35498"/>
                  </a:cubicBezTo>
                  <a:cubicBezTo>
                    <a:pt x="28048" y="35498"/>
                    <a:pt x="28060" y="35447"/>
                    <a:pt x="27973" y="35382"/>
                  </a:cubicBezTo>
                  <a:cubicBezTo>
                    <a:pt x="23537" y="29377"/>
                    <a:pt x="4924" y="5594"/>
                    <a:pt x="53" y="23"/>
                  </a:cubicBezTo>
                  <a:cubicBezTo>
                    <a:pt x="40" y="9"/>
                    <a:pt x="26" y="1"/>
                    <a:pt x="1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19"/>
            <p:cNvSpPr/>
            <p:nvPr/>
          </p:nvSpPr>
          <p:spPr>
            <a:xfrm>
              <a:off x="5426550" y="4352500"/>
              <a:ext cx="60750" cy="211550"/>
            </a:xfrm>
            <a:custGeom>
              <a:rect b="b" l="l" r="r" t="t"/>
              <a:pathLst>
                <a:path extrusionOk="0" h="8462" w="2430">
                  <a:moveTo>
                    <a:pt x="2357" y="0"/>
                  </a:moveTo>
                  <a:cubicBezTo>
                    <a:pt x="2349" y="0"/>
                    <a:pt x="2342" y="3"/>
                    <a:pt x="2335" y="9"/>
                  </a:cubicBezTo>
                  <a:cubicBezTo>
                    <a:pt x="1101" y="943"/>
                    <a:pt x="467" y="2445"/>
                    <a:pt x="267" y="3812"/>
                  </a:cubicBezTo>
                  <a:cubicBezTo>
                    <a:pt x="34" y="5480"/>
                    <a:pt x="501" y="7148"/>
                    <a:pt x="1601" y="8449"/>
                  </a:cubicBezTo>
                  <a:cubicBezTo>
                    <a:pt x="1610" y="8458"/>
                    <a:pt x="1622" y="8462"/>
                    <a:pt x="1633" y="8462"/>
                  </a:cubicBezTo>
                  <a:cubicBezTo>
                    <a:pt x="1663" y="8462"/>
                    <a:pt x="1693" y="8431"/>
                    <a:pt x="1668" y="8382"/>
                  </a:cubicBezTo>
                  <a:cubicBezTo>
                    <a:pt x="0" y="5914"/>
                    <a:pt x="367" y="2244"/>
                    <a:pt x="2402" y="76"/>
                  </a:cubicBezTo>
                  <a:cubicBezTo>
                    <a:pt x="2429" y="49"/>
                    <a:pt x="2391" y="0"/>
                    <a:pt x="235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19"/>
            <p:cNvSpPr/>
            <p:nvPr/>
          </p:nvSpPr>
          <p:spPr>
            <a:xfrm>
              <a:off x="5052100" y="4193250"/>
              <a:ext cx="90450" cy="220425"/>
            </a:xfrm>
            <a:custGeom>
              <a:rect b="b" l="l" r="r" t="t"/>
              <a:pathLst>
                <a:path extrusionOk="0" h="8817" w="3618">
                  <a:moveTo>
                    <a:pt x="853" y="0"/>
                  </a:moveTo>
                  <a:cubicBezTo>
                    <a:pt x="816" y="0"/>
                    <a:pt x="782" y="22"/>
                    <a:pt x="768" y="75"/>
                  </a:cubicBezTo>
                  <a:cubicBezTo>
                    <a:pt x="1" y="3044"/>
                    <a:pt x="1335" y="6413"/>
                    <a:pt x="3237" y="8748"/>
                  </a:cubicBezTo>
                  <a:cubicBezTo>
                    <a:pt x="3275" y="8796"/>
                    <a:pt x="3324" y="8816"/>
                    <a:pt x="3373" y="8816"/>
                  </a:cubicBezTo>
                  <a:cubicBezTo>
                    <a:pt x="3496" y="8816"/>
                    <a:pt x="3618" y="8690"/>
                    <a:pt x="3570" y="8548"/>
                  </a:cubicBezTo>
                  <a:cubicBezTo>
                    <a:pt x="2403" y="5812"/>
                    <a:pt x="1535" y="3010"/>
                    <a:pt x="968" y="108"/>
                  </a:cubicBezTo>
                  <a:cubicBezTo>
                    <a:pt x="968" y="48"/>
                    <a:pt x="908" y="0"/>
                    <a:pt x="8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19"/>
            <p:cNvSpPr/>
            <p:nvPr/>
          </p:nvSpPr>
          <p:spPr>
            <a:xfrm>
              <a:off x="5105475" y="4224450"/>
              <a:ext cx="90425" cy="220225"/>
            </a:xfrm>
            <a:custGeom>
              <a:rect b="b" l="l" r="r" t="t"/>
              <a:pathLst>
                <a:path extrusionOk="0" h="8809" w="3617">
                  <a:moveTo>
                    <a:pt x="861" y="1"/>
                  </a:moveTo>
                  <a:cubicBezTo>
                    <a:pt x="819" y="1"/>
                    <a:pt x="782" y="19"/>
                    <a:pt x="768" y="61"/>
                  </a:cubicBezTo>
                  <a:cubicBezTo>
                    <a:pt x="1" y="3063"/>
                    <a:pt x="1335" y="6432"/>
                    <a:pt x="3236" y="8734"/>
                  </a:cubicBezTo>
                  <a:cubicBezTo>
                    <a:pt x="3278" y="8786"/>
                    <a:pt x="3332" y="8809"/>
                    <a:pt x="3385" y="8809"/>
                  </a:cubicBezTo>
                  <a:cubicBezTo>
                    <a:pt x="3503" y="8809"/>
                    <a:pt x="3616" y="8695"/>
                    <a:pt x="3570" y="8534"/>
                  </a:cubicBezTo>
                  <a:cubicBezTo>
                    <a:pt x="2403" y="5832"/>
                    <a:pt x="1535" y="2997"/>
                    <a:pt x="1002" y="95"/>
                  </a:cubicBezTo>
                  <a:cubicBezTo>
                    <a:pt x="982" y="36"/>
                    <a:pt x="918" y="1"/>
                    <a:pt x="8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19"/>
            <p:cNvSpPr/>
            <p:nvPr/>
          </p:nvSpPr>
          <p:spPr>
            <a:xfrm>
              <a:off x="5159700" y="4255725"/>
              <a:ext cx="89600" cy="220125"/>
            </a:xfrm>
            <a:custGeom>
              <a:rect b="b" l="l" r="r" t="t"/>
              <a:pathLst>
                <a:path extrusionOk="0" h="8805" w="3584">
                  <a:moveTo>
                    <a:pt x="834" y="1"/>
                  </a:moveTo>
                  <a:cubicBezTo>
                    <a:pt x="797" y="1"/>
                    <a:pt x="767" y="21"/>
                    <a:pt x="767" y="78"/>
                  </a:cubicBezTo>
                  <a:cubicBezTo>
                    <a:pt x="0" y="3047"/>
                    <a:pt x="1334" y="6416"/>
                    <a:pt x="3202" y="8751"/>
                  </a:cubicBezTo>
                  <a:cubicBezTo>
                    <a:pt x="3240" y="8788"/>
                    <a:pt x="3287" y="8804"/>
                    <a:pt x="3335" y="8804"/>
                  </a:cubicBezTo>
                  <a:cubicBezTo>
                    <a:pt x="3459" y="8804"/>
                    <a:pt x="3584" y="8695"/>
                    <a:pt x="3536" y="8550"/>
                  </a:cubicBezTo>
                  <a:cubicBezTo>
                    <a:pt x="2368" y="5815"/>
                    <a:pt x="1501" y="2980"/>
                    <a:pt x="967" y="78"/>
                  </a:cubicBezTo>
                  <a:cubicBezTo>
                    <a:pt x="948" y="39"/>
                    <a:pt x="884"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19"/>
            <p:cNvSpPr/>
            <p:nvPr/>
          </p:nvSpPr>
          <p:spPr>
            <a:xfrm>
              <a:off x="5213050" y="4287000"/>
              <a:ext cx="90225" cy="220075"/>
            </a:xfrm>
            <a:custGeom>
              <a:rect b="b" l="l" r="r" t="t"/>
              <a:pathLst>
                <a:path extrusionOk="0" h="8803" w="3609">
                  <a:moveTo>
                    <a:pt x="844" y="1"/>
                  </a:moveTo>
                  <a:cubicBezTo>
                    <a:pt x="803" y="1"/>
                    <a:pt x="768" y="19"/>
                    <a:pt x="768" y="61"/>
                  </a:cubicBezTo>
                  <a:cubicBezTo>
                    <a:pt x="1" y="3030"/>
                    <a:pt x="1335" y="6432"/>
                    <a:pt x="3237" y="8734"/>
                  </a:cubicBezTo>
                  <a:cubicBezTo>
                    <a:pt x="3275" y="8782"/>
                    <a:pt x="3324" y="8802"/>
                    <a:pt x="3373" y="8802"/>
                  </a:cubicBezTo>
                  <a:cubicBezTo>
                    <a:pt x="3493" y="8802"/>
                    <a:pt x="3608" y="8676"/>
                    <a:pt x="3537" y="8534"/>
                  </a:cubicBezTo>
                  <a:cubicBezTo>
                    <a:pt x="2369" y="5832"/>
                    <a:pt x="1535" y="2996"/>
                    <a:pt x="968" y="94"/>
                  </a:cubicBezTo>
                  <a:cubicBezTo>
                    <a:pt x="968" y="36"/>
                    <a:pt x="901" y="1"/>
                    <a:pt x="8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19"/>
            <p:cNvSpPr/>
            <p:nvPr/>
          </p:nvSpPr>
          <p:spPr>
            <a:xfrm>
              <a:off x="4801550" y="3698650"/>
              <a:ext cx="179250" cy="129850"/>
            </a:xfrm>
            <a:custGeom>
              <a:rect b="b" l="l" r="r" t="t"/>
              <a:pathLst>
                <a:path extrusionOk="0" h="5194" w="7170">
                  <a:moveTo>
                    <a:pt x="3721" y="0"/>
                  </a:moveTo>
                  <a:cubicBezTo>
                    <a:pt x="1826" y="0"/>
                    <a:pt x="0" y="2271"/>
                    <a:pt x="1550" y="4214"/>
                  </a:cubicBezTo>
                  <a:cubicBezTo>
                    <a:pt x="2093" y="4906"/>
                    <a:pt x="2776" y="5193"/>
                    <a:pt x="3450" y="5193"/>
                  </a:cubicBezTo>
                  <a:cubicBezTo>
                    <a:pt x="5344" y="5193"/>
                    <a:pt x="7170" y="2923"/>
                    <a:pt x="5620" y="979"/>
                  </a:cubicBezTo>
                  <a:cubicBezTo>
                    <a:pt x="5077" y="287"/>
                    <a:pt x="4395" y="0"/>
                    <a:pt x="372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19"/>
            <p:cNvSpPr/>
            <p:nvPr/>
          </p:nvSpPr>
          <p:spPr>
            <a:xfrm>
              <a:off x="4973725" y="4321325"/>
              <a:ext cx="150975" cy="278875"/>
            </a:xfrm>
            <a:custGeom>
              <a:rect b="b" l="l" r="r" t="t"/>
              <a:pathLst>
                <a:path extrusionOk="0" h="11155" w="6039">
                  <a:moveTo>
                    <a:pt x="4637" y="489"/>
                  </a:moveTo>
                  <a:cubicBezTo>
                    <a:pt x="4637" y="1757"/>
                    <a:pt x="4770" y="3024"/>
                    <a:pt x="4837" y="4292"/>
                  </a:cubicBezTo>
                  <a:cubicBezTo>
                    <a:pt x="4904" y="5793"/>
                    <a:pt x="5071" y="8895"/>
                    <a:pt x="3570" y="9863"/>
                  </a:cubicBezTo>
                  <a:cubicBezTo>
                    <a:pt x="3066" y="10194"/>
                    <a:pt x="2660" y="10334"/>
                    <a:pt x="2335" y="10334"/>
                  </a:cubicBezTo>
                  <a:cubicBezTo>
                    <a:pt x="891" y="10334"/>
                    <a:pt x="1035" y="7592"/>
                    <a:pt x="1335" y="6694"/>
                  </a:cubicBezTo>
                  <a:cubicBezTo>
                    <a:pt x="1568" y="5960"/>
                    <a:pt x="1868" y="5259"/>
                    <a:pt x="2235" y="4559"/>
                  </a:cubicBezTo>
                  <a:cubicBezTo>
                    <a:pt x="2969" y="3158"/>
                    <a:pt x="3770" y="1790"/>
                    <a:pt x="4637" y="489"/>
                  </a:cubicBezTo>
                  <a:close/>
                  <a:moveTo>
                    <a:pt x="4772" y="0"/>
                  </a:moveTo>
                  <a:cubicBezTo>
                    <a:pt x="4753" y="0"/>
                    <a:pt x="4731" y="8"/>
                    <a:pt x="4704" y="22"/>
                  </a:cubicBezTo>
                  <a:cubicBezTo>
                    <a:pt x="2702" y="1890"/>
                    <a:pt x="1235" y="4259"/>
                    <a:pt x="434" y="6894"/>
                  </a:cubicBezTo>
                  <a:cubicBezTo>
                    <a:pt x="0" y="8462"/>
                    <a:pt x="234" y="10697"/>
                    <a:pt x="2135" y="11097"/>
                  </a:cubicBezTo>
                  <a:cubicBezTo>
                    <a:pt x="2311" y="11136"/>
                    <a:pt x="2480" y="11154"/>
                    <a:pt x="2643" y="11154"/>
                  </a:cubicBezTo>
                  <a:cubicBezTo>
                    <a:pt x="4144" y="11154"/>
                    <a:pt x="5073" y="9579"/>
                    <a:pt x="5404" y="8195"/>
                  </a:cubicBezTo>
                  <a:cubicBezTo>
                    <a:pt x="6038" y="5626"/>
                    <a:pt x="5538" y="2891"/>
                    <a:pt x="5371" y="322"/>
                  </a:cubicBezTo>
                  <a:cubicBezTo>
                    <a:pt x="5346" y="127"/>
                    <a:pt x="5197" y="3"/>
                    <a:pt x="5027" y="3"/>
                  </a:cubicBezTo>
                  <a:cubicBezTo>
                    <a:pt x="4965" y="3"/>
                    <a:pt x="4900" y="20"/>
                    <a:pt x="4837" y="56"/>
                  </a:cubicBezTo>
                  <a:cubicBezTo>
                    <a:pt x="4818" y="17"/>
                    <a:pt x="4798" y="0"/>
                    <a:pt x="47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19"/>
            <p:cNvSpPr/>
            <p:nvPr/>
          </p:nvSpPr>
          <p:spPr>
            <a:xfrm>
              <a:off x="4854475" y="4126700"/>
              <a:ext cx="253525" cy="212700"/>
            </a:xfrm>
            <a:custGeom>
              <a:rect b="b" l="l" r="r" t="t"/>
              <a:pathLst>
                <a:path extrusionOk="0" h="8508" w="10141">
                  <a:moveTo>
                    <a:pt x="3269" y="936"/>
                  </a:moveTo>
                  <a:cubicBezTo>
                    <a:pt x="5071" y="936"/>
                    <a:pt x="6605" y="3571"/>
                    <a:pt x="7406" y="4872"/>
                  </a:cubicBezTo>
                  <a:cubicBezTo>
                    <a:pt x="8039" y="5973"/>
                    <a:pt x="8640" y="7107"/>
                    <a:pt x="9340" y="8174"/>
                  </a:cubicBezTo>
                  <a:cubicBezTo>
                    <a:pt x="7906" y="7540"/>
                    <a:pt x="6472" y="6840"/>
                    <a:pt x="5071" y="6073"/>
                  </a:cubicBezTo>
                  <a:cubicBezTo>
                    <a:pt x="4403" y="5706"/>
                    <a:pt x="3770" y="5272"/>
                    <a:pt x="3169" y="4838"/>
                  </a:cubicBezTo>
                  <a:cubicBezTo>
                    <a:pt x="2235" y="4105"/>
                    <a:pt x="0" y="936"/>
                    <a:pt x="3269" y="936"/>
                  </a:cubicBezTo>
                  <a:close/>
                  <a:moveTo>
                    <a:pt x="2956" y="0"/>
                  </a:moveTo>
                  <a:cubicBezTo>
                    <a:pt x="2395" y="0"/>
                    <a:pt x="1845" y="192"/>
                    <a:pt x="1368" y="669"/>
                  </a:cubicBezTo>
                  <a:cubicBezTo>
                    <a:pt x="0" y="2070"/>
                    <a:pt x="1068" y="4071"/>
                    <a:pt x="2269" y="5105"/>
                  </a:cubicBezTo>
                  <a:cubicBezTo>
                    <a:pt x="4403" y="6873"/>
                    <a:pt x="6939" y="8041"/>
                    <a:pt x="9641" y="8508"/>
                  </a:cubicBezTo>
                  <a:cubicBezTo>
                    <a:pt x="9707" y="8508"/>
                    <a:pt x="9741" y="8474"/>
                    <a:pt x="9741" y="8408"/>
                  </a:cubicBezTo>
                  <a:cubicBezTo>
                    <a:pt x="10007" y="8374"/>
                    <a:pt x="10141" y="8141"/>
                    <a:pt x="10041" y="7907"/>
                  </a:cubicBezTo>
                  <a:cubicBezTo>
                    <a:pt x="8773" y="5639"/>
                    <a:pt x="7672" y="3071"/>
                    <a:pt x="5738" y="1303"/>
                  </a:cubicBezTo>
                  <a:cubicBezTo>
                    <a:pt x="5009" y="617"/>
                    <a:pt x="3964" y="0"/>
                    <a:pt x="295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19"/>
            <p:cNvSpPr/>
            <p:nvPr/>
          </p:nvSpPr>
          <p:spPr>
            <a:xfrm>
              <a:off x="1965750" y="3398275"/>
              <a:ext cx="2893750" cy="1027475"/>
            </a:xfrm>
            <a:custGeom>
              <a:rect b="b" l="l" r="r" t="t"/>
              <a:pathLst>
                <a:path extrusionOk="0" h="41099" w="115750">
                  <a:moveTo>
                    <a:pt x="31310" y="1"/>
                  </a:moveTo>
                  <a:cubicBezTo>
                    <a:pt x="27439" y="1"/>
                    <a:pt x="23716" y="337"/>
                    <a:pt x="20481" y="1185"/>
                  </a:cubicBezTo>
                  <a:cubicBezTo>
                    <a:pt x="2535" y="5889"/>
                    <a:pt x="0" y="26870"/>
                    <a:pt x="18247" y="35276"/>
                  </a:cubicBezTo>
                  <a:cubicBezTo>
                    <a:pt x="28623" y="40080"/>
                    <a:pt x="59398" y="41098"/>
                    <a:pt x="83628" y="41098"/>
                  </a:cubicBezTo>
                  <a:cubicBezTo>
                    <a:pt x="101462" y="41098"/>
                    <a:pt x="115749" y="40547"/>
                    <a:pt x="115749" y="40547"/>
                  </a:cubicBezTo>
                  <a:lnTo>
                    <a:pt x="98704" y="15329"/>
                  </a:lnTo>
                  <a:cubicBezTo>
                    <a:pt x="98704" y="15329"/>
                    <a:pt x="91826" y="13706"/>
                    <a:pt x="82035" y="12296"/>
                  </a:cubicBezTo>
                  <a:lnTo>
                    <a:pt x="82035" y="12296"/>
                  </a:lnTo>
                  <a:lnTo>
                    <a:pt x="81959" y="6422"/>
                  </a:lnTo>
                  <a:lnTo>
                    <a:pt x="63212" y="4955"/>
                  </a:lnTo>
                  <a:cubicBezTo>
                    <a:pt x="63212" y="4955"/>
                    <a:pt x="46167" y="1"/>
                    <a:pt x="313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19"/>
            <p:cNvSpPr/>
            <p:nvPr/>
          </p:nvSpPr>
          <p:spPr>
            <a:xfrm>
              <a:off x="2915575" y="3626375"/>
              <a:ext cx="1102500" cy="80075"/>
            </a:xfrm>
            <a:custGeom>
              <a:rect b="b" l="l" r="r" t="t"/>
              <a:pathLst>
                <a:path extrusionOk="0" h="3203" w="44100">
                  <a:moveTo>
                    <a:pt x="2169" y="0"/>
                  </a:moveTo>
                  <a:cubicBezTo>
                    <a:pt x="2102" y="0"/>
                    <a:pt x="2102" y="67"/>
                    <a:pt x="2169" y="100"/>
                  </a:cubicBezTo>
                  <a:cubicBezTo>
                    <a:pt x="3237" y="301"/>
                    <a:pt x="4304" y="601"/>
                    <a:pt x="5371" y="801"/>
                  </a:cubicBezTo>
                  <a:lnTo>
                    <a:pt x="6339" y="968"/>
                  </a:lnTo>
                  <a:cubicBezTo>
                    <a:pt x="4237" y="1135"/>
                    <a:pt x="2169" y="1335"/>
                    <a:pt x="68" y="1568"/>
                  </a:cubicBezTo>
                  <a:cubicBezTo>
                    <a:pt x="1" y="1568"/>
                    <a:pt x="1" y="1668"/>
                    <a:pt x="68" y="1668"/>
                  </a:cubicBezTo>
                  <a:cubicBezTo>
                    <a:pt x="2903" y="1435"/>
                    <a:pt x="5738" y="1368"/>
                    <a:pt x="8574" y="1368"/>
                  </a:cubicBezTo>
                  <a:cubicBezTo>
                    <a:pt x="9291" y="1360"/>
                    <a:pt x="10002" y="1355"/>
                    <a:pt x="10709" y="1355"/>
                  </a:cubicBezTo>
                  <a:cubicBezTo>
                    <a:pt x="12831" y="1355"/>
                    <a:pt x="14920" y="1393"/>
                    <a:pt x="17046" y="1468"/>
                  </a:cubicBezTo>
                  <a:cubicBezTo>
                    <a:pt x="22717" y="1668"/>
                    <a:pt x="28421" y="2069"/>
                    <a:pt x="34092" y="2536"/>
                  </a:cubicBezTo>
                  <a:cubicBezTo>
                    <a:pt x="37294" y="2802"/>
                    <a:pt x="40497" y="3136"/>
                    <a:pt x="43699" y="3203"/>
                  </a:cubicBezTo>
                  <a:cubicBezTo>
                    <a:pt x="44032" y="3203"/>
                    <a:pt x="44099" y="2702"/>
                    <a:pt x="43766" y="2636"/>
                  </a:cubicBezTo>
                  <a:cubicBezTo>
                    <a:pt x="40997" y="2169"/>
                    <a:pt x="38162" y="1968"/>
                    <a:pt x="35360" y="1702"/>
                  </a:cubicBezTo>
                  <a:cubicBezTo>
                    <a:pt x="32524" y="1435"/>
                    <a:pt x="29655" y="1235"/>
                    <a:pt x="26820" y="1034"/>
                  </a:cubicBezTo>
                  <a:cubicBezTo>
                    <a:pt x="23207" y="802"/>
                    <a:pt x="19608" y="690"/>
                    <a:pt x="16004" y="690"/>
                  </a:cubicBezTo>
                  <a:cubicBezTo>
                    <a:pt x="13919" y="690"/>
                    <a:pt x="11832" y="728"/>
                    <a:pt x="9741" y="801"/>
                  </a:cubicBezTo>
                  <a:cubicBezTo>
                    <a:pt x="9208" y="801"/>
                    <a:pt x="8674" y="834"/>
                    <a:pt x="8173" y="868"/>
                  </a:cubicBezTo>
                  <a:cubicBezTo>
                    <a:pt x="8040" y="834"/>
                    <a:pt x="7907" y="834"/>
                    <a:pt x="7807" y="801"/>
                  </a:cubicBezTo>
                  <a:cubicBezTo>
                    <a:pt x="7540" y="734"/>
                    <a:pt x="7273" y="668"/>
                    <a:pt x="6973" y="634"/>
                  </a:cubicBezTo>
                  <a:cubicBezTo>
                    <a:pt x="6439" y="534"/>
                    <a:pt x="5939" y="467"/>
                    <a:pt x="5405" y="401"/>
                  </a:cubicBezTo>
                  <a:cubicBezTo>
                    <a:pt x="4337" y="267"/>
                    <a:pt x="3270" y="167"/>
                    <a:pt x="216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19"/>
            <p:cNvSpPr/>
            <p:nvPr/>
          </p:nvSpPr>
          <p:spPr>
            <a:xfrm>
              <a:off x="4268225" y="3766150"/>
              <a:ext cx="388375" cy="633175"/>
            </a:xfrm>
            <a:custGeom>
              <a:rect b="b" l="l" r="r" t="t"/>
              <a:pathLst>
                <a:path extrusionOk="0" h="25327" w="15535">
                  <a:moveTo>
                    <a:pt x="68" y="0"/>
                  </a:moveTo>
                  <a:cubicBezTo>
                    <a:pt x="36" y="0"/>
                    <a:pt x="0" y="31"/>
                    <a:pt x="0" y="80"/>
                  </a:cubicBezTo>
                  <a:cubicBezTo>
                    <a:pt x="334" y="947"/>
                    <a:pt x="4670" y="8353"/>
                    <a:pt x="5671" y="9987"/>
                  </a:cubicBezTo>
                  <a:cubicBezTo>
                    <a:pt x="7672" y="13290"/>
                    <a:pt x="9774" y="16492"/>
                    <a:pt x="11842" y="19761"/>
                  </a:cubicBezTo>
                  <a:cubicBezTo>
                    <a:pt x="12442" y="20695"/>
                    <a:pt x="13043" y="21595"/>
                    <a:pt x="13643" y="22529"/>
                  </a:cubicBezTo>
                  <a:cubicBezTo>
                    <a:pt x="14244" y="23430"/>
                    <a:pt x="14878" y="24331"/>
                    <a:pt x="15411" y="25298"/>
                  </a:cubicBezTo>
                  <a:cubicBezTo>
                    <a:pt x="15422" y="25319"/>
                    <a:pt x="15438" y="25327"/>
                    <a:pt x="15456" y="25327"/>
                  </a:cubicBezTo>
                  <a:cubicBezTo>
                    <a:pt x="15494" y="25327"/>
                    <a:pt x="15534" y="25288"/>
                    <a:pt x="15511" y="25265"/>
                  </a:cubicBezTo>
                  <a:cubicBezTo>
                    <a:pt x="14477" y="23630"/>
                    <a:pt x="13543" y="21929"/>
                    <a:pt x="12609" y="20261"/>
                  </a:cubicBezTo>
                  <a:cubicBezTo>
                    <a:pt x="11642" y="18627"/>
                    <a:pt x="10641" y="16925"/>
                    <a:pt x="9674" y="15258"/>
                  </a:cubicBezTo>
                  <a:cubicBezTo>
                    <a:pt x="7739" y="11955"/>
                    <a:pt x="801" y="814"/>
                    <a:pt x="100" y="13"/>
                  </a:cubicBezTo>
                  <a:cubicBezTo>
                    <a:pt x="91" y="4"/>
                    <a:pt x="80" y="0"/>
                    <a:pt x="6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19"/>
            <p:cNvSpPr/>
            <p:nvPr/>
          </p:nvSpPr>
          <p:spPr>
            <a:xfrm>
              <a:off x="2313600" y="3689725"/>
              <a:ext cx="1631075" cy="1024775"/>
            </a:xfrm>
            <a:custGeom>
              <a:rect b="b" l="l" r="r" t="t"/>
              <a:pathLst>
                <a:path extrusionOk="0" h="40991" w="65243">
                  <a:moveTo>
                    <a:pt x="28621" y="1"/>
                  </a:moveTo>
                  <a:cubicBezTo>
                    <a:pt x="28619" y="1"/>
                    <a:pt x="28618" y="1"/>
                    <a:pt x="28617" y="2"/>
                  </a:cubicBezTo>
                  <a:cubicBezTo>
                    <a:pt x="26782" y="735"/>
                    <a:pt x="863" y="36961"/>
                    <a:pt x="396" y="38496"/>
                  </a:cubicBezTo>
                  <a:cubicBezTo>
                    <a:pt x="1" y="39767"/>
                    <a:pt x="3051" y="40991"/>
                    <a:pt x="5271" y="40991"/>
                  </a:cubicBezTo>
                  <a:cubicBezTo>
                    <a:pt x="5672" y="40991"/>
                    <a:pt x="6046" y="40951"/>
                    <a:pt x="6367" y="40864"/>
                  </a:cubicBezTo>
                  <a:cubicBezTo>
                    <a:pt x="7135" y="40631"/>
                    <a:pt x="9903" y="39130"/>
                    <a:pt x="13039" y="37395"/>
                  </a:cubicBezTo>
                  <a:cubicBezTo>
                    <a:pt x="18076" y="34560"/>
                    <a:pt x="23613" y="31124"/>
                    <a:pt x="23613" y="31124"/>
                  </a:cubicBezTo>
                  <a:lnTo>
                    <a:pt x="65243" y="30890"/>
                  </a:lnTo>
                  <a:lnTo>
                    <a:pt x="64275" y="3337"/>
                  </a:lnTo>
                  <a:cubicBezTo>
                    <a:pt x="64275" y="3337"/>
                    <a:pt x="43992" y="8192"/>
                    <a:pt x="41336" y="8192"/>
                  </a:cubicBezTo>
                  <a:cubicBezTo>
                    <a:pt x="41181" y="8192"/>
                    <a:pt x="41086" y="8176"/>
                    <a:pt x="41059" y="8141"/>
                  </a:cubicBezTo>
                  <a:cubicBezTo>
                    <a:pt x="41059" y="8141"/>
                    <a:pt x="28964" y="1"/>
                    <a:pt x="28621" y="1"/>
                  </a:cubicBezTo>
                  <a:close/>
                </a:path>
              </a:pathLst>
            </a:custGeom>
            <a:solidFill>
              <a:srgbClr val="D376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19"/>
            <p:cNvSpPr/>
            <p:nvPr/>
          </p:nvSpPr>
          <p:spPr>
            <a:xfrm>
              <a:off x="2313625" y="3689725"/>
              <a:ext cx="1168225" cy="1024825"/>
            </a:xfrm>
            <a:custGeom>
              <a:rect b="b" l="l" r="r" t="t"/>
              <a:pathLst>
                <a:path extrusionOk="0" h="40993" w="46729">
                  <a:moveTo>
                    <a:pt x="28620" y="1"/>
                  </a:moveTo>
                  <a:cubicBezTo>
                    <a:pt x="28618" y="1"/>
                    <a:pt x="28617" y="1"/>
                    <a:pt x="28616" y="2"/>
                  </a:cubicBezTo>
                  <a:cubicBezTo>
                    <a:pt x="26781" y="735"/>
                    <a:pt x="862" y="36961"/>
                    <a:pt x="395" y="38496"/>
                  </a:cubicBezTo>
                  <a:cubicBezTo>
                    <a:pt x="1" y="39792"/>
                    <a:pt x="3034" y="40993"/>
                    <a:pt x="5212" y="40993"/>
                  </a:cubicBezTo>
                  <a:cubicBezTo>
                    <a:pt x="5612" y="40993"/>
                    <a:pt x="5984" y="40952"/>
                    <a:pt x="6300" y="40864"/>
                  </a:cubicBezTo>
                  <a:cubicBezTo>
                    <a:pt x="7100" y="40631"/>
                    <a:pt x="9869" y="39163"/>
                    <a:pt x="12971" y="37395"/>
                  </a:cubicBezTo>
                  <a:lnTo>
                    <a:pt x="13004" y="37395"/>
                  </a:lnTo>
                  <a:cubicBezTo>
                    <a:pt x="18075" y="34560"/>
                    <a:pt x="23612" y="31124"/>
                    <a:pt x="23612" y="31124"/>
                  </a:cubicBezTo>
                  <a:lnTo>
                    <a:pt x="32885" y="31057"/>
                  </a:lnTo>
                  <a:lnTo>
                    <a:pt x="46728" y="7307"/>
                  </a:lnTo>
                  <a:lnTo>
                    <a:pt x="46728" y="7307"/>
                  </a:lnTo>
                  <a:cubicBezTo>
                    <a:pt x="44145" y="7829"/>
                    <a:pt x="42083" y="8193"/>
                    <a:pt x="41343" y="8193"/>
                  </a:cubicBezTo>
                  <a:cubicBezTo>
                    <a:pt x="41185" y="8193"/>
                    <a:pt x="41087" y="8176"/>
                    <a:pt x="41058" y="8141"/>
                  </a:cubicBezTo>
                  <a:cubicBezTo>
                    <a:pt x="41058" y="8141"/>
                    <a:pt x="28963" y="1"/>
                    <a:pt x="2862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19"/>
            <p:cNvSpPr/>
            <p:nvPr/>
          </p:nvSpPr>
          <p:spPr>
            <a:xfrm>
              <a:off x="2306950" y="3689400"/>
              <a:ext cx="1033125" cy="1028650"/>
            </a:xfrm>
            <a:custGeom>
              <a:rect b="b" l="l" r="r" t="t"/>
              <a:pathLst>
                <a:path extrusionOk="0" h="41146" w="41325">
                  <a:moveTo>
                    <a:pt x="28912" y="0"/>
                  </a:moveTo>
                  <a:cubicBezTo>
                    <a:pt x="28873" y="0"/>
                    <a:pt x="28841" y="5"/>
                    <a:pt x="28816" y="15"/>
                  </a:cubicBezTo>
                  <a:cubicBezTo>
                    <a:pt x="26948" y="782"/>
                    <a:pt x="896" y="36974"/>
                    <a:pt x="396" y="38542"/>
                  </a:cubicBezTo>
                  <a:cubicBezTo>
                    <a:pt x="1" y="39868"/>
                    <a:pt x="3112" y="41146"/>
                    <a:pt x="5373" y="41146"/>
                  </a:cubicBezTo>
                  <a:cubicBezTo>
                    <a:pt x="5786" y="41146"/>
                    <a:pt x="6170" y="41103"/>
                    <a:pt x="6500" y="41011"/>
                  </a:cubicBezTo>
                  <a:cubicBezTo>
                    <a:pt x="8668" y="40410"/>
                    <a:pt x="24513" y="31470"/>
                    <a:pt x="24513" y="31470"/>
                  </a:cubicBezTo>
                  <a:lnTo>
                    <a:pt x="41325" y="8154"/>
                  </a:lnTo>
                  <a:cubicBezTo>
                    <a:pt x="35698" y="3395"/>
                    <a:pt x="29947" y="0"/>
                    <a:pt x="2891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19"/>
            <p:cNvSpPr/>
            <p:nvPr/>
          </p:nvSpPr>
          <p:spPr>
            <a:xfrm>
              <a:off x="2358600" y="3747775"/>
              <a:ext cx="659350" cy="920300"/>
            </a:xfrm>
            <a:custGeom>
              <a:rect b="b" l="l" r="r" t="t"/>
              <a:pathLst>
                <a:path extrusionOk="0" h="36812" w="26374">
                  <a:moveTo>
                    <a:pt x="26344" y="1"/>
                  </a:moveTo>
                  <a:cubicBezTo>
                    <a:pt x="26336" y="1"/>
                    <a:pt x="26326" y="5"/>
                    <a:pt x="26316" y="15"/>
                  </a:cubicBezTo>
                  <a:cubicBezTo>
                    <a:pt x="21713" y="5819"/>
                    <a:pt x="4234" y="30470"/>
                    <a:pt x="64" y="36641"/>
                  </a:cubicBezTo>
                  <a:cubicBezTo>
                    <a:pt x="1" y="36746"/>
                    <a:pt x="18" y="36812"/>
                    <a:pt x="64" y="36812"/>
                  </a:cubicBezTo>
                  <a:cubicBezTo>
                    <a:pt x="91" y="36812"/>
                    <a:pt x="127" y="36790"/>
                    <a:pt x="164" y="36741"/>
                  </a:cubicBezTo>
                  <a:cubicBezTo>
                    <a:pt x="4667" y="30770"/>
                    <a:pt x="22347" y="6319"/>
                    <a:pt x="26350" y="48"/>
                  </a:cubicBezTo>
                  <a:cubicBezTo>
                    <a:pt x="26373" y="24"/>
                    <a:pt x="26363" y="1"/>
                    <a:pt x="263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19"/>
            <p:cNvSpPr/>
            <p:nvPr/>
          </p:nvSpPr>
          <p:spPr>
            <a:xfrm>
              <a:off x="2513800" y="4470075"/>
              <a:ext cx="66575" cy="210625"/>
            </a:xfrm>
            <a:custGeom>
              <a:rect b="b" l="l" r="r" t="t"/>
              <a:pathLst>
                <a:path extrusionOk="0" h="8425" w="2663">
                  <a:moveTo>
                    <a:pt x="42" y="1"/>
                  </a:moveTo>
                  <a:cubicBezTo>
                    <a:pt x="17" y="1"/>
                    <a:pt x="0" y="50"/>
                    <a:pt x="27" y="77"/>
                  </a:cubicBezTo>
                  <a:cubicBezTo>
                    <a:pt x="2129" y="2145"/>
                    <a:pt x="2662" y="5814"/>
                    <a:pt x="1128" y="8349"/>
                  </a:cubicBezTo>
                  <a:cubicBezTo>
                    <a:pt x="1101" y="8376"/>
                    <a:pt x="1139" y="8425"/>
                    <a:pt x="1173" y="8425"/>
                  </a:cubicBezTo>
                  <a:cubicBezTo>
                    <a:pt x="1181" y="8425"/>
                    <a:pt x="1188" y="8422"/>
                    <a:pt x="1195" y="8416"/>
                  </a:cubicBezTo>
                  <a:cubicBezTo>
                    <a:pt x="2229" y="7048"/>
                    <a:pt x="2629" y="5347"/>
                    <a:pt x="2329" y="3713"/>
                  </a:cubicBezTo>
                  <a:cubicBezTo>
                    <a:pt x="2062" y="2345"/>
                    <a:pt x="1361" y="877"/>
                    <a:pt x="61" y="10"/>
                  </a:cubicBezTo>
                  <a:cubicBezTo>
                    <a:pt x="54" y="3"/>
                    <a:pt x="48" y="1"/>
                    <a:pt x="4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19"/>
            <p:cNvSpPr/>
            <p:nvPr/>
          </p:nvSpPr>
          <p:spPr>
            <a:xfrm>
              <a:off x="2860250" y="4291650"/>
              <a:ext cx="82875" cy="223100"/>
            </a:xfrm>
            <a:custGeom>
              <a:rect b="b" l="l" r="r" t="t"/>
              <a:pathLst>
                <a:path extrusionOk="0" h="8924" w="3315">
                  <a:moveTo>
                    <a:pt x="2339" y="0"/>
                  </a:moveTo>
                  <a:cubicBezTo>
                    <a:pt x="2290" y="0"/>
                    <a:pt x="2234" y="48"/>
                    <a:pt x="2214" y="108"/>
                  </a:cubicBezTo>
                  <a:cubicBezTo>
                    <a:pt x="1814" y="3011"/>
                    <a:pt x="1080" y="5913"/>
                    <a:pt x="46" y="8681"/>
                  </a:cubicBezTo>
                  <a:cubicBezTo>
                    <a:pt x="0" y="8818"/>
                    <a:pt x="110" y="8924"/>
                    <a:pt x="227" y="8924"/>
                  </a:cubicBezTo>
                  <a:cubicBezTo>
                    <a:pt x="281" y="8924"/>
                    <a:pt x="337" y="8901"/>
                    <a:pt x="379" y="8848"/>
                  </a:cubicBezTo>
                  <a:cubicBezTo>
                    <a:pt x="2147" y="6446"/>
                    <a:pt x="3315" y="3011"/>
                    <a:pt x="2414" y="75"/>
                  </a:cubicBezTo>
                  <a:cubicBezTo>
                    <a:pt x="2401" y="22"/>
                    <a:pt x="2371" y="0"/>
                    <a:pt x="233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19"/>
            <p:cNvSpPr/>
            <p:nvPr/>
          </p:nvSpPr>
          <p:spPr>
            <a:xfrm>
              <a:off x="2808550" y="4325350"/>
              <a:ext cx="82875" cy="222750"/>
            </a:xfrm>
            <a:custGeom>
              <a:rect b="b" l="l" r="r" t="t"/>
              <a:pathLst>
                <a:path extrusionOk="0" h="8910" w="3315">
                  <a:moveTo>
                    <a:pt x="2324" y="1"/>
                  </a:moveTo>
                  <a:cubicBezTo>
                    <a:pt x="2270" y="1"/>
                    <a:pt x="2214" y="37"/>
                    <a:pt x="2214" y="95"/>
                  </a:cubicBezTo>
                  <a:cubicBezTo>
                    <a:pt x="1780" y="3030"/>
                    <a:pt x="1046" y="5899"/>
                    <a:pt x="46" y="8668"/>
                  </a:cubicBezTo>
                  <a:cubicBezTo>
                    <a:pt x="0" y="8804"/>
                    <a:pt x="110" y="8910"/>
                    <a:pt x="227" y="8910"/>
                  </a:cubicBezTo>
                  <a:cubicBezTo>
                    <a:pt x="281" y="8910"/>
                    <a:pt x="337" y="8887"/>
                    <a:pt x="379" y="8834"/>
                  </a:cubicBezTo>
                  <a:cubicBezTo>
                    <a:pt x="2147" y="6433"/>
                    <a:pt x="3315" y="2997"/>
                    <a:pt x="2414" y="61"/>
                  </a:cubicBezTo>
                  <a:cubicBezTo>
                    <a:pt x="2400" y="19"/>
                    <a:pt x="2363" y="1"/>
                    <a:pt x="23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19"/>
            <p:cNvSpPr/>
            <p:nvPr/>
          </p:nvSpPr>
          <p:spPr>
            <a:xfrm>
              <a:off x="2756000" y="4359200"/>
              <a:ext cx="83725" cy="223100"/>
            </a:xfrm>
            <a:custGeom>
              <a:rect b="b" l="l" r="r" t="t"/>
              <a:pathLst>
                <a:path extrusionOk="0" h="8924" w="3349">
                  <a:moveTo>
                    <a:pt x="2361" y="0"/>
                  </a:moveTo>
                  <a:cubicBezTo>
                    <a:pt x="2302" y="0"/>
                    <a:pt x="2234" y="48"/>
                    <a:pt x="2214" y="108"/>
                  </a:cubicBezTo>
                  <a:cubicBezTo>
                    <a:pt x="1814" y="3010"/>
                    <a:pt x="1080" y="5879"/>
                    <a:pt x="46" y="8681"/>
                  </a:cubicBezTo>
                  <a:cubicBezTo>
                    <a:pt x="1" y="8818"/>
                    <a:pt x="111" y="8924"/>
                    <a:pt x="228" y="8924"/>
                  </a:cubicBezTo>
                  <a:cubicBezTo>
                    <a:pt x="282" y="8924"/>
                    <a:pt x="337" y="8901"/>
                    <a:pt x="380" y="8848"/>
                  </a:cubicBezTo>
                  <a:cubicBezTo>
                    <a:pt x="2181" y="6446"/>
                    <a:pt x="3348" y="3010"/>
                    <a:pt x="2448" y="75"/>
                  </a:cubicBezTo>
                  <a:cubicBezTo>
                    <a:pt x="2434" y="22"/>
                    <a:pt x="2400" y="0"/>
                    <a:pt x="23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19"/>
            <p:cNvSpPr/>
            <p:nvPr/>
          </p:nvSpPr>
          <p:spPr>
            <a:xfrm>
              <a:off x="2703725" y="4392900"/>
              <a:ext cx="83450" cy="223125"/>
            </a:xfrm>
            <a:custGeom>
              <a:rect b="b" l="l" r="r" t="t"/>
              <a:pathLst>
                <a:path extrusionOk="0" h="8925" w="3338">
                  <a:moveTo>
                    <a:pt x="2347" y="1"/>
                  </a:moveTo>
                  <a:cubicBezTo>
                    <a:pt x="2293" y="1"/>
                    <a:pt x="2237" y="37"/>
                    <a:pt x="2237" y="95"/>
                  </a:cubicBezTo>
                  <a:cubicBezTo>
                    <a:pt x="1837" y="3030"/>
                    <a:pt x="1103" y="5899"/>
                    <a:pt x="69" y="8668"/>
                  </a:cubicBezTo>
                  <a:cubicBezTo>
                    <a:pt x="1" y="8804"/>
                    <a:pt x="118" y="8925"/>
                    <a:pt x="242" y="8925"/>
                  </a:cubicBezTo>
                  <a:cubicBezTo>
                    <a:pt x="300" y="8925"/>
                    <a:pt x="360" y="8898"/>
                    <a:pt x="403" y="8834"/>
                  </a:cubicBezTo>
                  <a:cubicBezTo>
                    <a:pt x="2170" y="6433"/>
                    <a:pt x="3338" y="2997"/>
                    <a:pt x="2437" y="61"/>
                  </a:cubicBezTo>
                  <a:cubicBezTo>
                    <a:pt x="2423" y="19"/>
                    <a:pt x="2386" y="1"/>
                    <a:pt x="23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19"/>
            <p:cNvSpPr/>
            <p:nvPr/>
          </p:nvSpPr>
          <p:spPr>
            <a:xfrm>
              <a:off x="2991775" y="3788825"/>
              <a:ext cx="177275" cy="129600"/>
            </a:xfrm>
            <a:custGeom>
              <a:rect b="b" l="l" r="r" t="t"/>
              <a:pathLst>
                <a:path extrusionOk="0" h="5184" w="7091">
                  <a:moveTo>
                    <a:pt x="3405" y="1"/>
                  </a:moveTo>
                  <a:cubicBezTo>
                    <a:pt x="2690" y="1"/>
                    <a:pt x="1969" y="315"/>
                    <a:pt x="1423" y="1074"/>
                  </a:cubicBezTo>
                  <a:cubicBezTo>
                    <a:pt x="1" y="3051"/>
                    <a:pt x="1835" y="5184"/>
                    <a:pt x="3705" y="5184"/>
                  </a:cubicBezTo>
                  <a:cubicBezTo>
                    <a:pt x="4423" y="5184"/>
                    <a:pt x="5146" y="4869"/>
                    <a:pt x="5693" y="4110"/>
                  </a:cubicBezTo>
                  <a:cubicBezTo>
                    <a:pt x="7090" y="2134"/>
                    <a:pt x="5267" y="1"/>
                    <a:pt x="340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19"/>
            <p:cNvSpPr/>
            <p:nvPr/>
          </p:nvSpPr>
          <p:spPr>
            <a:xfrm>
              <a:off x="2880550" y="4420550"/>
              <a:ext cx="154325" cy="276275"/>
            </a:xfrm>
            <a:custGeom>
              <a:rect b="b" l="l" r="r" t="t"/>
              <a:pathLst>
                <a:path extrusionOk="0" h="11051" w="6173">
                  <a:moveTo>
                    <a:pt x="1135" y="456"/>
                  </a:moveTo>
                  <a:lnTo>
                    <a:pt x="1135" y="456"/>
                  </a:lnTo>
                  <a:cubicBezTo>
                    <a:pt x="2069" y="1757"/>
                    <a:pt x="2936" y="3058"/>
                    <a:pt x="3770" y="4426"/>
                  </a:cubicBezTo>
                  <a:cubicBezTo>
                    <a:pt x="4137" y="5093"/>
                    <a:pt x="4471" y="5794"/>
                    <a:pt x="4771" y="6527"/>
                  </a:cubicBezTo>
                  <a:cubicBezTo>
                    <a:pt x="5102" y="7436"/>
                    <a:pt x="5387" y="10211"/>
                    <a:pt x="3879" y="10211"/>
                  </a:cubicBezTo>
                  <a:cubicBezTo>
                    <a:pt x="3561" y="10211"/>
                    <a:pt x="3164" y="10087"/>
                    <a:pt x="2670" y="9796"/>
                  </a:cubicBezTo>
                  <a:cubicBezTo>
                    <a:pt x="1102" y="8862"/>
                    <a:pt x="1135" y="5794"/>
                    <a:pt x="1135" y="4293"/>
                  </a:cubicBezTo>
                  <a:cubicBezTo>
                    <a:pt x="1135" y="3025"/>
                    <a:pt x="1202" y="1757"/>
                    <a:pt x="1135" y="456"/>
                  </a:cubicBezTo>
                  <a:close/>
                  <a:moveTo>
                    <a:pt x="984" y="1"/>
                  </a:moveTo>
                  <a:cubicBezTo>
                    <a:pt x="958" y="1"/>
                    <a:pt x="935" y="17"/>
                    <a:pt x="935" y="56"/>
                  </a:cubicBezTo>
                  <a:cubicBezTo>
                    <a:pt x="882" y="34"/>
                    <a:pt x="828" y="23"/>
                    <a:pt x="775" y="23"/>
                  </a:cubicBezTo>
                  <a:cubicBezTo>
                    <a:pt x="593" y="23"/>
                    <a:pt x="427" y="150"/>
                    <a:pt x="401" y="356"/>
                  </a:cubicBezTo>
                  <a:cubicBezTo>
                    <a:pt x="368" y="2925"/>
                    <a:pt x="1" y="5694"/>
                    <a:pt x="735" y="8229"/>
                  </a:cubicBezTo>
                  <a:cubicBezTo>
                    <a:pt x="1147" y="9523"/>
                    <a:pt x="2103" y="11051"/>
                    <a:pt x="3559" y="11051"/>
                  </a:cubicBezTo>
                  <a:cubicBezTo>
                    <a:pt x="3754" y="11051"/>
                    <a:pt x="3958" y="11023"/>
                    <a:pt x="4171" y="10964"/>
                  </a:cubicBezTo>
                  <a:cubicBezTo>
                    <a:pt x="6072" y="10497"/>
                    <a:pt x="6172" y="8229"/>
                    <a:pt x="5672" y="6694"/>
                  </a:cubicBezTo>
                  <a:cubicBezTo>
                    <a:pt x="4738" y="4092"/>
                    <a:pt x="3137" y="1791"/>
                    <a:pt x="1035" y="23"/>
                  </a:cubicBezTo>
                  <a:cubicBezTo>
                    <a:pt x="1021" y="9"/>
                    <a:pt x="1002" y="1"/>
                    <a:pt x="98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19"/>
            <p:cNvSpPr/>
            <p:nvPr/>
          </p:nvSpPr>
          <p:spPr>
            <a:xfrm>
              <a:off x="2890575" y="4218425"/>
              <a:ext cx="246025" cy="220225"/>
            </a:xfrm>
            <a:custGeom>
              <a:rect b="b" l="l" r="r" t="t"/>
              <a:pathLst>
                <a:path extrusionOk="0" h="8809" w="9841">
                  <a:moveTo>
                    <a:pt x="6729" y="932"/>
                  </a:moveTo>
                  <a:cubicBezTo>
                    <a:pt x="9723" y="932"/>
                    <a:pt x="7688" y="4054"/>
                    <a:pt x="6805" y="4839"/>
                  </a:cubicBezTo>
                  <a:cubicBezTo>
                    <a:pt x="6238" y="5306"/>
                    <a:pt x="5604" y="5773"/>
                    <a:pt x="4970" y="6173"/>
                  </a:cubicBezTo>
                  <a:cubicBezTo>
                    <a:pt x="3603" y="7007"/>
                    <a:pt x="2235" y="7774"/>
                    <a:pt x="801" y="8441"/>
                  </a:cubicBezTo>
                  <a:cubicBezTo>
                    <a:pt x="1435" y="7341"/>
                    <a:pt x="2002" y="6206"/>
                    <a:pt x="2602" y="5072"/>
                  </a:cubicBezTo>
                  <a:cubicBezTo>
                    <a:pt x="3303" y="3738"/>
                    <a:pt x="4737" y="1036"/>
                    <a:pt x="6538" y="936"/>
                  </a:cubicBezTo>
                  <a:cubicBezTo>
                    <a:pt x="6604" y="933"/>
                    <a:pt x="6668" y="932"/>
                    <a:pt x="6729" y="932"/>
                  </a:cubicBezTo>
                  <a:close/>
                  <a:moveTo>
                    <a:pt x="6948" y="1"/>
                  </a:moveTo>
                  <a:cubicBezTo>
                    <a:pt x="5902" y="1"/>
                    <a:pt x="4821" y="696"/>
                    <a:pt x="4103" y="1436"/>
                  </a:cubicBezTo>
                  <a:cubicBezTo>
                    <a:pt x="2235" y="3304"/>
                    <a:pt x="1268" y="5906"/>
                    <a:pt x="100" y="8241"/>
                  </a:cubicBezTo>
                  <a:cubicBezTo>
                    <a:pt x="0" y="8441"/>
                    <a:pt x="167" y="8708"/>
                    <a:pt x="401" y="8742"/>
                  </a:cubicBezTo>
                  <a:cubicBezTo>
                    <a:pt x="401" y="8775"/>
                    <a:pt x="467" y="8808"/>
                    <a:pt x="501" y="8808"/>
                  </a:cubicBezTo>
                  <a:cubicBezTo>
                    <a:pt x="3203" y="8208"/>
                    <a:pt x="5704" y="6940"/>
                    <a:pt x="7739" y="5072"/>
                  </a:cubicBezTo>
                  <a:cubicBezTo>
                    <a:pt x="8907" y="3971"/>
                    <a:pt x="9841" y="1903"/>
                    <a:pt x="8406" y="569"/>
                  </a:cubicBezTo>
                  <a:cubicBezTo>
                    <a:pt x="7959" y="165"/>
                    <a:pt x="7457" y="1"/>
                    <a:pt x="69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19"/>
            <p:cNvSpPr/>
            <p:nvPr/>
          </p:nvSpPr>
          <p:spPr>
            <a:xfrm>
              <a:off x="3164100" y="3367900"/>
              <a:ext cx="2653575" cy="1154975"/>
            </a:xfrm>
            <a:custGeom>
              <a:rect b="b" l="l" r="r" t="t"/>
              <a:pathLst>
                <a:path extrusionOk="0" h="46199" w="106143">
                  <a:moveTo>
                    <a:pt x="78018" y="0"/>
                  </a:moveTo>
                  <a:cubicBezTo>
                    <a:pt x="64053" y="0"/>
                    <a:pt x="49969" y="7237"/>
                    <a:pt x="49969" y="7237"/>
                  </a:cubicBezTo>
                  <a:lnTo>
                    <a:pt x="31289" y="7737"/>
                  </a:lnTo>
                  <a:lnTo>
                    <a:pt x="31488" y="14853"/>
                  </a:lnTo>
                  <a:lnTo>
                    <a:pt x="31488" y="14853"/>
                  </a:lnTo>
                  <a:cubicBezTo>
                    <a:pt x="22151" y="16347"/>
                    <a:pt x="15712" y="17878"/>
                    <a:pt x="15712" y="17878"/>
                  </a:cubicBezTo>
                  <a:lnTo>
                    <a:pt x="0" y="46198"/>
                  </a:lnTo>
                  <a:cubicBezTo>
                    <a:pt x="0" y="46198"/>
                    <a:pt x="76055" y="46132"/>
                    <a:pt x="92867" y="35524"/>
                  </a:cubicBezTo>
                  <a:cubicBezTo>
                    <a:pt x="106143" y="27151"/>
                    <a:pt x="103207" y="4569"/>
                    <a:pt x="85061" y="699"/>
                  </a:cubicBezTo>
                  <a:cubicBezTo>
                    <a:pt x="82763" y="210"/>
                    <a:pt x="80392" y="0"/>
                    <a:pt x="780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19"/>
            <p:cNvSpPr/>
            <p:nvPr/>
          </p:nvSpPr>
          <p:spPr>
            <a:xfrm>
              <a:off x="3528900" y="3620525"/>
              <a:ext cx="1516575" cy="243250"/>
            </a:xfrm>
            <a:custGeom>
              <a:rect b="b" l="l" r="r" t="t"/>
              <a:pathLst>
                <a:path extrusionOk="0" h="9730" w="60663">
                  <a:moveTo>
                    <a:pt x="58427" y="1"/>
                  </a:moveTo>
                  <a:cubicBezTo>
                    <a:pt x="57360" y="234"/>
                    <a:pt x="56292" y="368"/>
                    <a:pt x="55225" y="568"/>
                  </a:cubicBezTo>
                  <a:cubicBezTo>
                    <a:pt x="54725" y="635"/>
                    <a:pt x="54191" y="735"/>
                    <a:pt x="53690" y="835"/>
                  </a:cubicBezTo>
                  <a:cubicBezTo>
                    <a:pt x="53390" y="902"/>
                    <a:pt x="53123" y="968"/>
                    <a:pt x="52857" y="1068"/>
                  </a:cubicBezTo>
                  <a:cubicBezTo>
                    <a:pt x="52756" y="1102"/>
                    <a:pt x="52623" y="1102"/>
                    <a:pt x="52523" y="1135"/>
                  </a:cubicBezTo>
                  <a:lnTo>
                    <a:pt x="50922" y="1135"/>
                  </a:lnTo>
                  <a:cubicBezTo>
                    <a:pt x="45218" y="1202"/>
                    <a:pt x="39547" y="1569"/>
                    <a:pt x="33876" y="2202"/>
                  </a:cubicBezTo>
                  <a:cubicBezTo>
                    <a:pt x="31041" y="2536"/>
                    <a:pt x="28206" y="2903"/>
                    <a:pt x="25404" y="3270"/>
                  </a:cubicBezTo>
                  <a:cubicBezTo>
                    <a:pt x="22602" y="3637"/>
                    <a:pt x="3788" y="6839"/>
                    <a:pt x="1020" y="7440"/>
                  </a:cubicBezTo>
                  <a:lnTo>
                    <a:pt x="919" y="7440"/>
                  </a:lnTo>
                  <a:lnTo>
                    <a:pt x="886" y="7473"/>
                  </a:lnTo>
                  <a:cubicBezTo>
                    <a:pt x="886" y="7473"/>
                    <a:pt x="853" y="7506"/>
                    <a:pt x="853" y="7506"/>
                  </a:cubicBezTo>
                  <a:cubicBezTo>
                    <a:pt x="753" y="7640"/>
                    <a:pt x="653" y="7806"/>
                    <a:pt x="553" y="8007"/>
                  </a:cubicBezTo>
                  <a:cubicBezTo>
                    <a:pt x="486" y="8173"/>
                    <a:pt x="419" y="8340"/>
                    <a:pt x="352" y="8540"/>
                  </a:cubicBezTo>
                  <a:cubicBezTo>
                    <a:pt x="286" y="8707"/>
                    <a:pt x="219" y="8874"/>
                    <a:pt x="186" y="9074"/>
                  </a:cubicBezTo>
                  <a:cubicBezTo>
                    <a:pt x="152" y="9174"/>
                    <a:pt x="119" y="9274"/>
                    <a:pt x="119" y="9341"/>
                  </a:cubicBezTo>
                  <a:lnTo>
                    <a:pt x="86" y="9474"/>
                  </a:lnTo>
                  <a:cubicBezTo>
                    <a:pt x="86" y="9508"/>
                    <a:pt x="52" y="9574"/>
                    <a:pt x="52" y="9608"/>
                  </a:cubicBezTo>
                  <a:cubicBezTo>
                    <a:pt x="1" y="9659"/>
                    <a:pt x="48" y="9730"/>
                    <a:pt x="103" y="9730"/>
                  </a:cubicBezTo>
                  <a:cubicBezTo>
                    <a:pt x="119" y="9730"/>
                    <a:pt x="137" y="9723"/>
                    <a:pt x="152" y="9708"/>
                  </a:cubicBezTo>
                  <a:cubicBezTo>
                    <a:pt x="186" y="9674"/>
                    <a:pt x="219" y="9608"/>
                    <a:pt x="219" y="9574"/>
                  </a:cubicBezTo>
                  <a:lnTo>
                    <a:pt x="319" y="9474"/>
                  </a:lnTo>
                  <a:lnTo>
                    <a:pt x="452" y="9241"/>
                  </a:lnTo>
                  <a:cubicBezTo>
                    <a:pt x="553" y="9074"/>
                    <a:pt x="653" y="8907"/>
                    <a:pt x="719" y="8740"/>
                  </a:cubicBezTo>
                  <a:cubicBezTo>
                    <a:pt x="819" y="8574"/>
                    <a:pt x="919" y="8407"/>
                    <a:pt x="986" y="8207"/>
                  </a:cubicBezTo>
                  <a:cubicBezTo>
                    <a:pt x="1020" y="8140"/>
                    <a:pt x="1053" y="8073"/>
                    <a:pt x="1086" y="8007"/>
                  </a:cubicBezTo>
                  <a:lnTo>
                    <a:pt x="1120" y="8007"/>
                  </a:lnTo>
                  <a:cubicBezTo>
                    <a:pt x="4289" y="7806"/>
                    <a:pt x="23469" y="4471"/>
                    <a:pt x="26638" y="4037"/>
                  </a:cubicBezTo>
                  <a:cubicBezTo>
                    <a:pt x="32309" y="3303"/>
                    <a:pt x="37979" y="2636"/>
                    <a:pt x="43650" y="2169"/>
                  </a:cubicBezTo>
                  <a:cubicBezTo>
                    <a:pt x="46452" y="1936"/>
                    <a:pt x="49254" y="1802"/>
                    <a:pt x="52089" y="1669"/>
                  </a:cubicBezTo>
                  <a:cubicBezTo>
                    <a:pt x="53980" y="1580"/>
                    <a:pt x="55870" y="1535"/>
                    <a:pt x="57760" y="1535"/>
                  </a:cubicBezTo>
                  <a:cubicBezTo>
                    <a:pt x="58705" y="1535"/>
                    <a:pt x="59650" y="1546"/>
                    <a:pt x="60595" y="1569"/>
                  </a:cubicBezTo>
                  <a:cubicBezTo>
                    <a:pt x="60662" y="1569"/>
                    <a:pt x="60662" y="1469"/>
                    <a:pt x="60595" y="1469"/>
                  </a:cubicBezTo>
                  <a:cubicBezTo>
                    <a:pt x="58527" y="1335"/>
                    <a:pt x="56426" y="1235"/>
                    <a:pt x="54358" y="1168"/>
                  </a:cubicBezTo>
                  <a:lnTo>
                    <a:pt x="55292" y="968"/>
                  </a:lnTo>
                  <a:cubicBezTo>
                    <a:pt x="56359" y="701"/>
                    <a:pt x="57393" y="368"/>
                    <a:pt x="58461" y="101"/>
                  </a:cubicBezTo>
                  <a:cubicBezTo>
                    <a:pt x="58527" y="68"/>
                    <a:pt x="58494" y="1"/>
                    <a:pt x="5842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19"/>
            <p:cNvSpPr/>
            <p:nvPr/>
          </p:nvSpPr>
          <p:spPr>
            <a:xfrm>
              <a:off x="3310250" y="3827850"/>
              <a:ext cx="358400" cy="650325"/>
            </a:xfrm>
            <a:custGeom>
              <a:rect b="b" l="l" r="r" t="t"/>
              <a:pathLst>
                <a:path extrusionOk="0" h="26013" w="14336">
                  <a:moveTo>
                    <a:pt x="14254" y="1"/>
                  </a:moveTo>
                  <a:cubicBezTo>
                    <a:pt x="14238" y="1"/>
                    <a:pt x="14220" y="5"/>
                    <a:pt x="14202" y="14"/>
                  </a:cubicBezTo>
                  <a:cubicBezTo>
                    <a:pt x="13568" y="814"/>
                    <a:pt x="7164" y="12289"/>
                    <a:pt x="5396" y="15692"/>
                  </a:cubicBezTo>
                  <a:cubicBezTo>
                    <a:pt x="4495" y="17393"/>
                    <a:pt x="3594" y="19094"/>
                    <a:pt x="2727" y="20795"/>
                  </a:cubicBezTo>
                  <a:cubicBezTo>
                    <a:pt x="1827" y="22497"/>
                    <a:pt x="993" y="24264"/>
                    <a:pt x="25" y="25932"/>
                  </a:cubicBezTo>
                  <a:cubicBezTo>
                    <a:pt x="1" y="25981"/>
                    <a:pt x="48" y="26012"/>
                    <a:pt x="75" y="26012"/>
                  </a:cubicBezTo>
                  <a:cubicBezTo>
                    <a:pt x="85" y="26012"/>
                    <a:pt x="92" y="26008"/>
                    <a:pt x="92" y="25999"/>
                  </a:cubicBezTo>
                  <a:cubicBezTo>
                    <a:pt x="626" y="24998"/>
                    <a:pt x="1193" y="24064"/>
                    <a:pt x="1760" y="23130"/>
                  </a:cubicBezTo>
                  <a:cubicBezTo>
                    <a:pt x="2327" y="22163"/>
                    <a:pt x="2894" y="21229"/>
                    <a:pt x="3428" y="20295"/>
                  </a:cubicBezTo>
                  <a:cubicBezTo>
                    <a:pt x="5329" y="16959"/>
                    <a:pt x="7297" y="13624"/>
                    <a:pt x="9132" y="10221"/>
                  </a:cubicBezTo>
                  <a:cubicBezTo>
                    <a:pt x="10032" y="8553"/>
                    <a:pt x="14035" y="948"/>
                    <a:pt x="14335" y="81"/>
                  </a:cubicBezTo>
                  <a:cubicBezTo>
                    <a:pt x="14335" y="32"/>
                    <a:pt x="14300" y="1"/>
                    <a:pt x="1425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19"/>
            <p:cNvSpPr/>
            <p:nvPr/>
          </p:nvSpPr>
          <p:spPr>
            <a:xfrm>
              <a:off x="3919800" y="2279225"/>
              <a:ext cx="1010550" cy="1428975"/>
            </a:xfrm>
            <a:custGeom>
              <a:rect b="b" l="l" r="r" t="t"/>
              <a:pathLst>
                <a:path extrusionOk="0" h="57159" w="40422">
                  <a:moveTo>
                    <a:pt x="1334" y="0"/>
                  </a:moveTo>
                  <a:cubicBezTo>
                    <a:pt x="1" y="0"/>
                    <a:pt x="8" y="1712"/>
                    <a:pt x="861" y="4384"/>
                  </a:cubicBezTo>
                  <a:cubicBezTo>
                    <a:pt x="2429" y="9221"/>
                    <a:pt x="19108" y="55888"/>
                    <a:pt x="21976" y="56321"/>
                  </a:cubicBezTo>
                  <a:cubicBezTo>
                    <a:pt x="24969" y="56779"/>
                    <a:pt x="28169" y="57158"/>
                    <a:pt x="31030" y="57158"/>
                  </a:cubicBezTo>
                  <a:cubicBezTo>
                    <a:pt x="36300" y="57158"/>
                    <a:pt x="40422" y="55872"/>
                    <a:pt x="39989" y="51418"/>
                  </a:cubicBezTo>
                  <a:cubicBezTo>
                    <a:pt x="39022" y="40677"/>
                    <a:pt x="17707" y="12390"/>
                    <a:pt x="7333" y="3650"/>
                  </a:cubicBezTo>
                  <a:cubicBezTo>
                    <a:pt x="4313" y="1090"/>
                    <a:pt x="2397" y="0"/>
                    <a:pt x="133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p19"/>
            <p:cNvSpPr/>
            <p:nvPr/>
          </p:nvSpPr>
          <p:spPr>
            <a:xfrm>
              <a:off x="3910300" y="2274175"/>
              <a:ext cx="883325" cy="949425"/>
            </a:xfrm>
            <a:custGeom>
              <a:rect b="b" l="l" r="r" t="t"/>
              <a:pathLst>
                <a:path extrusionOk="0" h="37977" w="35333">
                  <a:moveTo>
                    <a:pt x="1726" y="0"/>
                  </a:moveTo>
                  <a:cubicBezTo>
                    <a:pt x="346" y="0"/>
                    <a:pt x="0" y="1619"/>
                    <a:pt x="1008" y="5454"/>
                  </a:cubicBezTo>
                  <a:cubicBezTo>
                    <a:pt x="3076" y="13326"/>
                    <a:pt x="13450" y="37977"/>
                    <a:pt x="13450" y="37977"/>
                  </a:cubicBezTo>
                  <a:lnTo>
                    <a:pt x="35332" y="33841"/>
                  </a:lnTo>
                  <a:cubicBezTo>
                    <a:pt x="35332" y="33841"/>
                    <a:pt x="22590" y="16228"/>
                    <a:pt x="9147" y="4686"/>
                  </a:cubicBezTo>
                  <a:cubicBezTo>
                    <a:pt x="5776" y="1795"/>
                    <a:pt x="3178" y="0"/>
                    <a:pt x="1726" y="0"/>
                  </a:cubicBezTo>
                  <a:close/>
                </a:path>
              </a:pathLst>
            </a:cu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19"/>
            <p:cNvSpPr/>
            <p:nvPr/>
          </p:nvSpPr>
          <p:spPr>
            <a:xfrm>
              <a:off x="3936325" y="2391325"/>
              <a:ext cx="726375" cy="808925"/>
            </a:xfrm>
            <a:custGeom>
              <a:rect b="b" l="l" r="r" t="t"/>
              <a:pathLst>
                <a:path extrusionOk="0" h="32357" w="29055">
                  <a:moveTo>
                    <a:pt x="1201" y="0"/>
                  </a:moveTo>
                  <a:cubicBezTo>
                    <a:pt x="867" y="167"/>
                    <a:pt x="567" y="367"/>
                    <a:pt x="300" y="634"/>
                  </a:cubicBezTo>
                  <a:cubicBezTo>
                    <a:pt x="300" y="634"/>
                    <a:pt x="300" y="634"/>
                    <a:pt x="300" y="634"/>
                  </a:cubicBezTo>
                  <a:lnTo>
                    <a:pt x="300" y="634"/>
                  </a:lnTo>
                  <a:cubicBezTo>
                    <a:pt x="167" y="734"/>
                    <a:pt x="100" y="834"/>
                    <a:pt x="0" y="968"/>
                  </a:cubicBezTo>
                  <a:cubicBezTo>
                    <a:pt x="33" y="1068"/>
                    <a:pt x="67" y="1168"/>
                    <a:pt x="100" y="1301"/>
                  </a:cubicBezTo>
                  <a:cubicBezTo>
                    <a:pt x="267" y="1168"/>
                    <a:pt x="434" y="1034"/>
                    <a:pt x="567" y="901"/>
                  </a:cubicBezTo>
                  <a:cubicBezTo>
                    <a:pt x="834" y="634"/>
                    <a:pt x="1034" y="334"/>
                    <a:pt x="1201" y="0"/>
                  </a:cubicBezTo>
                  <a:close/>
                  <a:moveTo>
                    <a:pt x="12609" y="4103"/>
                  </a:moveTo>
                  <a:cubicBezTo>
                    <a:pt x="12342" y="4337"/>
                    <a:pt x="12142" y="4637"/>
                    <a:pt x="12009" y="4971"/>
                  </a:cubicBezTo>
                  <a:cubicBezTo>
                    <a:pt x="12342" y="4804"/>
                    <a:pt x="12642" y="4604"/>
                    <a:pt x="12876" y="4370"/>
                  </a:cubicBezTo>
                  <a:lnTo>
                    <a:pt x="12609" y="4103"/>
                  </a:lnTo>
                  <a:close/>
                  <a:moveTo>
                    <a:pt x="5020" y="5237"/>
                  </a:moveTo>
                  <a:lnTo>
                    <a:pt x="5020" y="5237"/>
                  </a:lnTo>
                  <a:cubicBezTo>
                    <a:pt x="5014" y="5237"/>
                    <a:pt x="5009" y="5237"/>
                    <a:pt x="5004" y="5237"/>
                  </a:cubicBezTo>
                  <a:lnTo>
                    <a:pt x="5037" y="5237"/>
                  </a:lnTo>
                  <a:cubicBezTo>
                    <a:pt x="5031" y="5237"/>
                    <a:pt x="5025" y="5237"/>
                    <a:pt x="5020" y="5237"/>
                  </a:cubicBezTo>
                  <a:close/>
                  <a:moveTo>
                    <a:pt x="5004" y="4837"/>
                  </a:moveTo>
                  <a:cubicBezTo>
                    <a:pt x="4637" y="4837"/>
                    <a:pt x="4270" y="4904"/>
                    <a:pt x="3936" y="5037"/>
                  </a:cubicBezTo>
                  <a:cubicBezTo>
                    <a:pt x="3936" y="5037"/>
                    <a:pt x="3936" y="5037"/>
                    <a:pt x="3936" y="5037"/>
                  </a:cubicBezTo>
                  <a:lnTo>
                    <a:pt x="3936" y="5037"/>
                  </a:lnTo>
                  <a:cubicBezTo>
                    <a:pt x="4265" y="5169"/>
                    <a:pt x="4626" y="5235"/>
                    <a:pt x="5020" y="5237"/>
                  </a:cubicBezTo>
                  <a:lnTo>
                    <a:pt x="5020" y="5237"/>
                  </a:lnTo>
                  <a:cubicBezTo>
                    <a:pt x="5020" y="5237"/>
                    <a:pt x="5020" y="5237"/>
                    <a:pt x="5020" y="5237"/>
                  </a:cubicBezTo>
                  <a:lnTo>
                    <a:pt x="5020" y="5237"/>
                  </a:lnTo>
                  <a:cubicBezTo>
                    <a:pt x="5026" y="5237"/>
                    <a:pt x="5031" y="5237"/>
                    <a:pt x="5037" y="5237"/>
                  </a:cubicBezTo>
                  <a:cubicBezTo>
                    <a:pt x="5404" y="5237"/>
                    <a:pt x="5771" y="5171"/>
                    <a:pt x="6104" y="5037"/>
                  </a:cubicBezTo>
                  <a:cubicBezTo>
                    <a:pt x="5771" y="4904"/>
                    <a:pt x="5404" y="4837"/>
                    <a:pt x="5037" y="4837"/>
                  </a:cubicBezTo>
                  <a:cubicBezTo>
                    <a:pt x="5031" y="4837"/>
                    <a:pt x="5026" y="4837"/>
                    <a:pt x="5020" y="4837"/>
                  </a:cubicBezTo>
                  <a:lnTo>
                    <a:pt x="5020" y="4837"/>
                  </a:lnTo>
                  <a:cubicBezTo>
                    <a:pt x="5015" y="4837"/>
                    <a:pt x="5009" y="4837"/>
                    <a:pt x="5004" y="4837"/>
                  </a:cubicBezTo>
                  <a:close/>
                  <a:moveTo>
                    <a:pt x="18347" y="9941"/>
                  </a:moveTo>
                  <a:cubicBezTo>
                    <a:pt x="18280" y="9941"/>
                    <a:pt x="18180" y="9974"/>
                    <a:pt x="18113" y="10007"/>
                  </a:cubicBezTo>
                  <a:cubicBezTo>
                    <a:pt x="18246" y="10041"/>
                    <a:pt x="18380" y="10074"/>
                    <a:pt x="18513" y="10108"/>
                  </a:cubicBezTo>
                  <a:lnTo>
                    <a:pt x="18347" y="9941"/>
                  </a:lnTo>
                  <a:close/>
                  <a:moveTo>
                    <a:pt x="5504" y="12509"/>
                  </a:moveTo>
                  <a:lnTo>
                    <a:pt x="5504" y="12509"/>
                  </a:lnTo>
                  <a:cubicBezTo>
                    <a:pt x="5170" y="12676"/>
                    <a:pt x="4870" y="12876"/>
                    <a:pt x="4637" y="13143"/>
                  </a:cubicBezTo>
                  <a:lnTo>
                    <a:pt x="4603" y="13143"/>
                  </a:lnTo>
                  <a:cubicBezTo>
                    <a:pt x="4537" y="13243"/>
                    <a:pt x="4470" y="13310"/>
                    <a:pt x="4370" y="13410"/>
                  </a:cubicBezTo>
                  <a:cubicBezTo>
                    <a:pt x="4403" y="13510"/>
                    <a:pt x="4470" y="13643"/>
                    <a:pt x="4503" y="13743"/>
                  </a:cubicBezTo>
                  <a:cubicBezTo>
                    <a:pt x="4637" y="13643"/>
                    <a:pt x="4770" y="13543"/>
                    <a:pt x="4870" y="13410"/>
                  </a:cubicBezTo>
                  <a:cubicBezTo>
                    <a:pt x="5137" y="13176"/>
                    <a:pt x="5371" y="12843"/>
                    <a:pt x="5504" y="12509"/>
                  </a:cubicBezTo>
                  <a:close/>
                  <a:moveTo>
                    <a:pt x="16145" y="14844"/>
                  </a:moveTo>
                  <a:lnTo>
                    <a:pt x="16145" y="14844"/>
                  </a:lnTo>
                  <a:cubicBezTo>
                    <a:pt x="16445" y="15511"/>
                    <a:pt x="17012" y="16045"/>
                    <a:pt x="17679" y="16379"/>
                  </a:cubicBezTo>
                  <a:cubicBezTo>
                    <a:pt x="17513" y="16045"/>
                    <a:pt x="17312" y="15745"/>
                    <a:pt x="17046" y="15478"/>
                  </a:cubicBezTo>
                  <a:cubicBezTo>
                    <a:pt x="16779" y="15211"/>
                    <a:pt x="16479" y="15011"/>
                    <a:pt x="16145" y="14844"/>
                  </a:cubicBezTo>
                  <a:close/>
                  <a:moveTo>
                    <a:pt x="9774" y="17746"/>
                  </a:moveTo>
                  <a:cubicBezTo>
                    <a:pt x="9407" y="17746"/>
                    <a:pt x="9040" y="17813"/>
                    <a:pt x="8706" y="17947"/>
                  </a:cubicBezTo>
                  <a:cubicBezTo>
                    <a:pt x="9040" y="18080"/>
                    <a:pt x="9407" y="18113"/>
                    <a:pt x="9807" y="18113"/>
                  </a:cubicBezTo>
                  <a:lnTo>
                    <a:pt x="9774" y="18113"/>
                  </a:lnTo>
                  <a:cubicBezTo>
                    <a:pt x="9837" y="18119"/>
                    <a:pt x="9900" y="18122"/>
                    <a:pt x="9962" y="18122"/>
                  </a:cubicBezTo>
                  <a:cubicBezTo>
                    <a:pt x="10266" y="18122"/>
                    <a:pt x="10565" y="18057"/>
                    <a:pt x="10841" y="17947"/>
                  </a:cubicBezTo>
                  <a:cubicBezTo>
                    <a:pt x="10508" y="17813"/>
                    <a:pt x="10141" y="17746"/>
                    <a:pt x="9774" y="17746"/>
                  </a:cubicBezTo>
                  <a:close/>
                  <a:moveTo>
                    <a:pt x="23217" y="18780"/>
                  </a:moveTo>
                  <a:cubicBezTo>
                    <a:pt x="23083" y="19147"/>
                    <a:pt x="23017" y="19514"/>
                    <a:pt x="23017" y="19881"/>
                  </a:cubicBezTo>
                  <a:cubicBezTo>
                    <a:pt x="23017" y="20248"/>
                    <a:pt x="23083" y="20615"/>
                    <a:pt x="23217" y="20949"/>
                  </a:cubicBezTo>
                  <a:cubicBezTo>
                    <a:pt x="23350" y="20615"/>
                    <a:pt x="23417" y="20248"/>
                    <a:pt x="23417" y="19881"/>
                  </a:cubicBezTo>
                  <a:cubicBezTo>
                    <a:pt x="23417" y="19514"/>
                    <a:pt x="23350" y="19147"/>
                    <a:pt x="23217" y="18780"/>
                  </a:cubicBezTo>
                  <a:close/>
                  <a:moveTo>
                    <a:pt x="16912" y="21883"/>
                  </a:moveTo>
                  <a:lnTo>
                    <a:pt x="16912" y="21883"/>
                  </a:lnTo>
                  <a:cubicBezTo>
                    <a:pt x="16579" y="22016"/>
                    <a:pt x="16278" y="22216"/>
                    <a:pt x="16012" y="22483"/>
                  </a:cubicBezTo>
                  <a:cubicBezTo>
                    <a:pt x="15745" y="22750"/>
                    <a:pt x="15545" y="23050"/>
                    <a:pt x="15378" y="23384"/>
                  </a:cubicBezTo>
                  <a:cubicBezTo>
                    <a:pt x="15711" y="23250"/>
                    <a:pt x="16012" y="23017"/>
                    <a:pt x="16278" y="22750"/>
                  </a:cubicBezTo>
                  <a:cubicBezTo>
                    <a:pt x="16545" y="22516"/>
                    <a:pt x="16745" y="22216"/>
                    <a:pt x="16912" y="21883"/>
                  </a:cubicBezTo>
                  <a:close/>
                  <a:moveTo>
                    <a:pt x="29054" y="23317"/>
                  </a:moveTo>
                  <a:cubicBezTo>
                    <a:pt x="28721" y="23484"/>
                    <a:pt x="28420" y="23684"/>
                    <a:pt x="28187" y="23951"/>
                  </a:cubicBezTo>
                  <a:cubicBezTo>
                    <a:pt x="27920" y="24218"/>
                    <a:pt x="27687" y="24518"/>
                    <a:pt x="27553" y="24851"/>
                  </a:cubicBezTo>
                  <a:cubicBezTo>
                    <a:pt x="28220" y="24518"/>
                    <a:pt x="28754" y="23984"/>
                    <a:pt x="29054" y="23317"/>
                  </a:cubicBezTo>
                  <a:close/>
                  <a:moveTo>
                    <a:pt x="10491" y="24977"/>
                  </a:moveTo>
                  <a:cubicBezTo>
                    <a:pt x="10124" y="24977"/>
                    <a:pt x="9757" y="25035"/>
                    <a:pt x="9407" y="25152"/>
                  </a:cubicBezTo>
                  <a:cubicBezTo>
                    <a:pt x="9740" y="25285"/>
                    <a:pt x="10107" y="25352"/>
                    <a:pt x="10474" y="25352"/>
                  </a:cubicBezTo>
                  <a:cubicBezTo>
                    <a:pt x="10841" y="25352"/>
                    <a:pt x="11208" y="25285"/>
                    <a:pt x="11575" y="25152"/>
                  </a:cubicBezTo>
                  <a:cubicBezTo>
                    <a:pt x="11225" y="25035"/>
                    <a:pt x="10858" y="24977"/>
                    <a:pt x="10491" y="24977"/>
                  </a:cubicBezTo>
                  <a:close/>
                  <a:moveTo>
                    <a:pt x="21048" y="27253"/>
                  </a:moveTo>
                  <a:cubicBezTo>
                    <a:pt x="20682" y="27253"/>
                    <a:pt x="20315" y="27320"/>
                    <a:pt x="19948" y="27453"/>
                  </a:cubicBezTo>
                  <a:cubicBezTo>
                    <a:pt x="20315" y="27587"/>
                    <a:pt x="20682" y="27653"/>
                    <a:pt x="21048" y="27653"/>
                  </a:cubicBezTo>
                  <a:cubicBezTo>
                    <a:pt x="21415" y="27653"/>
                    <a:pt x="21782" y="27587"/>
                    <a:pt x="22116" y="27453"/>
                  </a:cubicBezTo>
                  <a:cubicBezTo>
                    <a:pt x="21782" y="27320"/>
                    <a:pt x="21415" y="27253"/>
                    <a:pt x="21048" y="27253"/>
                  </a:cubicBezTo>
                  <a:close/>
                  <a:moveTo>
                    <a:pt x="27153" y="28354"/>
                  </a:moveTo>
                  <a:cubicBezTo>
                    <a:pt x="27453" y="29021"/>
                    <a:pt x="27987" y="29555"/>
                    <a:pt x="28654" y="29888"/>
                  </a:cubicBezTo>
                  <a:cubicBezTo>
                    <a:pt x="28520" y="29555"/>
                    <a:pt x="28320" y="29221"/>
                    <a:pt x="28053" y="28988"/>
                  </a:cubicBezTo>
                  <a:cubicBezTo>
                    <a:pt x="27787" y="28721"/>
                    <a:pt x="27486" y="28521"/>
                    <a:pt x="27153" y="28354"/>
                  </a:cubicBezTo>
                  <a:close/>
                  <a:moveTo>
                    <a:pt x="15011" y="30189"/>
                  </a:moveTo>
                  <a:cubicBezTo>
                    <a:pt x="14877" y="30522"/>
                    <a:pt x="14811" y="30889"/>
                    <a:pt x="14811" y="31289"/>
                  </a:cubicBezTo>
                  <a:cubicBezTo>
                    <a:pt x="14811" y="31656"/>
                    <a:pt x="14877" y="32023"/>
                    <a:pt x="15011" y="32357"/>
                  </a:cubicBezTo>
                  <a:cubicBezTo>
                    <a:pt x="15142" y="32028"/>
                    <a:pt x="15209" y="31635"/>
                    <a:pt x="15211" y="31272"/>
                  </a:cubicBezTo>
                  <a:lnTo>
                    <a:pt x="15211" y="31272"/>
                  </a:lnTo>
                  <a:cubicBezTo>
                    <a:pt x="15211" y="31278"/>
                    <a:pt x="15211" y="31284"/>
                    <a:pt x="15211" y="31289"/>
                  </a:cubicBezTo>
                  <a:lnTo>
                    <a:pt x="15211" y="31256"/>
                  </a:lnTo>
                  <a:cubicBezTo>
                    <a:pt x="15211" y="31261"/>
                    <a:pt x="15211" y="31267"/>
                    <a:pt x="15211" y="31272"/>
                  </a:cubicBezTo>
                  <a:lnTo>
                    <a:pt x="15211" y="31272"/>
                  </a:lnTo>
                  <a:cubicBezTo>
                    <a:pt x="15209" y="30878"/>
                    <a:pt x="15142" y="30517"/>
                    <a:pt x="15011" y="3018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19"/>
            <p:cNvSpPr/>
            <p:nvPr/>
          </p:nvSpPr>
          <p:spPr>
            <a:xfrm>
              <a:off x="4227350" y="3037475"/>
              <a:ext cx="470300" cy="103575"/>
            </a:xfrm>
            <a:custGeom>
              <a:rect b="b" l="l" r="r" t="t"/>
              <a:pathLst>
                <a:path extrusionOk="0" h="4143" w="18812">
                  <a:moveTo>
                    <a:pt x="18696" y="1"/>
                  </a:moveTo>
                  <a:cubicBezTo>
                    <a:pt x="18682" y="1"/>
                    <a:pt x="18666" y="3"/>
                    <a:pt x="18647" y="6"/>
                  </a:cubicBezTo>
                  <a:cubicBezTo>
                    <a:pt x="17447" y="240"/>
                    <a:pt x="15945" y="440"/>
                    <a:pt x="14745" y="673"/>
                  </a:cubicBezTo>
                  <a:lnTo>
                    <a:pt x="11175" y="1407"/>
                  </a:lnTo>
                  <a:cubicBezTo>
                    <a:pt x="8774" y="1908"/>
                    <a:pt x="6405" y="2441"/>
                    <a:pt x="4004" y="3008"/>
                  </a:cubicBezTo>
                  <a:cubicBezTo>
                    <a:pt x="2703" y="3309"/>
                    <a:pt x="1335" y="3609"/>
                    <a:pt x="67" y="4042"/>
                  </a:cubicBezTo>
                  <a:cubicBezTo>
                    <a:pt x="1" y="4042"/>
                    <a:pt x="34" y="4142"/>
                    <a:pt x="101" y="4142"/>
                  </a:cubicBezTo>
                  <a:cubicBezTo>
                    <a:pt x="1302" y="4009"/>
                    <a:pt x="2503" y="3742"/>
                    <a:pt x="3670" y="3509"/>
                  </a:cubicBezTo>
                  <a:lnTo>
                    <a:pt x="7239" y="2775"/>
                  </a:lnTo>
                  <a:cubicBezTo>
                    <a:pt x="9608" y="2308"/>
                    <a:pt x="11976" y="1774"/>
                    <a:pt x="14344" y="1240"/>
                  </a:cubicBezTo>
                  <a:cubicBezTo>
                    <a:pt x="15679" y="907"/>
                    <a:pt x="17280" y="440"/>
                    <a:pt x="18614" y="140"/>
                  </a:cubicBezTo>
                  <a:cubicBezTo>
                    <a:pt x="18792" y="110"/>
                    <a:pt x="18812" y="1"/>
                    <a:pt x="186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19"/>
            <p:cNvSpPr/>
            <p:nvPr/>
          </p:nvSpPr>
          <p:spPr>
            <a:xfrm>
              <a:off x="3201625" y="2232400"/>
              <a:ext cx="1143350" cy="1390650"/>
            </a:xfrm>
            <a:custGeom>
              <a:rect b="b" l="l" r="r" t="t"/>
              <a:pathLst>
                <a:path extrusionOk="0" h="55626" w="45734">
                  <a:moveTo>
                    <a:pt x="25725" y="0"/>
                  </a:moveTo>
                  <a:cubicBezTo>
                    <a:pt x="24050" y="0"/>
                    <a:pt x="22120" y="200"/>
                    <a:pt x="20782" y="753"/>
                  </a:cubicBezTo>
                  <a:cubicBezTo>
                    <a:pt x="18847" y="1587"/>
                    <a:pt x="15578" y="2855"/>
                    <a:pt x="9841" y="16465"/>
                  </a:cubicBezTo>
                  <a:cubicBezTo>
                    <a:pt x="5371" y="27106"/>
                    <a:pt x="0" y="54859"/>
                    <a:pt x="601" y="55593"/>
                  </a:cubicBezTo>
                  <a:cubicBezTo>
                    <a:pt x="621" y="55615"/>
                    <a:pt x="955" y="55626"/>
                    <a:pt x="1549" y="55626"/>
                  </a:cubicBezTo>
                  <a:cubicBezTo>
                    <a:pt x="7947" y="55626"/>
                    <a:pt x="44525" y="54396"/>
                    <a:pt x="45166" y="53725"/>
                  </a:cubicBezTo>
                  <a:cubicBezTo>
                    <a:pt x="45733" y="53091"/>
                    <a:pt x="39529" y="26305"/>
                    <a:pt x="37027" y="16198"/>
                  </a:cubicBezTo>
                  <a:cubicBezTo>
                    <a:pt x="35292" y="9126"/>
                    <a:pt x="30189" y="853"/>
                    <a:pt x="28954" y="353"/>
                  </a:cubicBezTo>
                  <a:cubicBezTo>
                    <a:pt x="28443" y="151"/>
                    <a:pt x="27180" y="0"/>
                    <a:pt x="25725" y="0"/>
                  </a:cubicBezTo>
                  <a:close/>
                </a:path>
              </a:pathLst>
            </a:cu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19"/>
            <p:cNvSpPr/>
            <p:nvPr/>
          </p:nvSpPr>
          <p:spPr>
            <a:xfrm>
              <a:off x="3285850" y="2258525"/>
              <a:ext cx="934025" cy="1354525"/>
            </a:xfrm>
            <a:custGeom>
              <a:rect b="b" l="l" r="r" t="t"/>
              <a:pathLst>
                <a:path extrusionOk="0" h="54181" w="37361">
                  <a:moveTo>
                    <a:pt x="22361" y="0"/>
                  </a:moveTo>
                  <a:cubicBezTo>
                    <a:pt x="22058" y="0"/>
                    <a:pt x="21759" y="65"/>
                    <a:pt x="21483" y="175"/>
                  </a:cubicBezTo>
                  <a:cubicBezTo>
                    <a:pt x="21816" y="309"/>
                    <a:pt x="22183" y="375"/>
                    <a:pt x="22550" y="375"/>
                  </a:cubicBezTo>
                  <a:cubicBezTo>
                    <a:pt x="22917" y="375"/>
                    <a:pt x="23284" y="309"/>
                    <a:pt x="23651" y="175"/>
                  </a:cubicBezTo>
                  <a:cubicBezTo>
                    <a:pt x="23347" y="65"/>
                    <a:pt x="23043" y="0"/>
                    <a:pt x="22739" y="0"/>
                  </a:cubicBezTo>
                  <a:cubicBezTo>
                    <a:pt x="22676" y="0"/>
                    <a:pt x="22613" y="3"/>
                    <a:pt x="22550" y="9"/>
                  </a:cubicBezTo>
                  <a:cubicBezTo>
                    <a:pt x="22487" y="3"/>
                    <a:pt x="22424" y="0"/>
                    <a:pt x="22361" y="0"/>
                  </a:cubicBezTo>
                  <a:close/>
                  <a:moveTo>
                    <a:pt x="15778" y="3778"/>
                  </a:moveTo>
                  <a:lnTo>
                    <a:pt x="15778" y="3778"/>
                  </a:lnTo>
                  <a:cubicBezTo>
                    <a:pt x="15912" y="4111"/>
                    <a:pt x="16145" y="4445"/>
                    <a:pt x="16412" y="4679"/>
                  </a:cubicBezTo>
                  <a:cubicBezTo>
                    <a:pt x="16646" y="4945"/>
                    <a:pt x="16946" y="5179"/>
                    <a:pt x="17280" y="5312"/>
                  </a:cubicBezTo>
                  <a:cubicBezTo>
                    <a:pt x="17146" y="4979"/>
                    <a:pt x="16913" y="4679"/>
                    <a:pt x="16679" y="4412"/>
                  </a:cubicBezTo>
                  <a:cubicBezTo>
                    <a:pt x="16412" y="4145"/>
                    <a:pt x="16112" y="3945"/>
                    <a:pt x="15778" y="3778"/>
                  </a:cubicBezTo>
                  <a:close/>
                  <a:moveTo>
                    <a:pt x="27220" y="5312"/>
                  </a:moveTo>
                  <a:cubicBezTo>
                    <a:pt x="26886" y="5479"/>
                    <a:pt x="26586" y="5679"/>
                    <a:pt x="26319" y="5946"/>
                  </a:cubicBezTo>
                  <a:cubicBezTo>
                    <a:pt x="26052" y="6213"/>
                    <a:pt x="25819" y="6513"/>
                    <a:pt x="25686" y="6847"/>
                  </a:cubicBezTo>
                  <a:cubicBezTo>
                    <a:pt x="26353" y="6513"/>
                    <a:pt x="26886" y="5979"/>
                    <a:pt x="27220" y="5312"/>
                  </a:cubicBezTo>
                  <a:close/>
                  <a:moveTo>
                    <a:pt x="20382" y="7614"/>
                  </a:moveTo>
                  <a:cubicBezTo>
                    <a:pt x="20248" y="7948"/>
                    <a:pt x="20182" y="8314"/>
                    <a:pt x="20182" y="8681"/>
                  </a:cubicBezTo>
                  <a:cubicBezTo>
                    <a:pt x="20182" y="8861"/>
                    <a:pt x="20198" y="9040"/>
                    <a:pt x="20230" y="9220"/>
                  </a:cubicBezTo>
                  <a:lnTo>
                    <a:pt x="20230" y="9220"/>
                  </a:lnTo>
                  <a:cubicBezTo>
                    <a:pt x="20206" y="9054"/>
                    <a:pt x="20200" y="8884"/>
                    <a:pt x="20215" y="8715"/>
                  </a:cubicBezTo>
                  <a:cubicBezTo>
                    <a:pt x="20182" y="8348"/>
                    <a:pt x="20248" y="7981"/>
                    <a:pt x="20382" y="7614"/>
                  </a:cubicBezTo>
                  <a:close/>
                  <a:moveTo>
                    <a:pt x="20230" y="9220"/>
                  </a:moveTo>
                  <a:cubicBezTo>
                    <a:pt x="20257" y="9413"/>
                    <a:pt x="20310" y="9603"/>
                    <a:pt x="20382" y="9782"/>
                  </a:cubicBezTo>
                  <a:cubicBezTo>
                    <a:pt x="20314" y="9595"/>
                    <a:pt x="20263" y="9407"/>
                    <a:pt x="20230" y="9220"/>
                  </a:cubicBezTo>
                  <a:close/>
                  <a:moveTo>
                    <a:pt x="20382" y="7614"/>
                  </a:moveTo>
                  <a:cubicBezTo>
                    <a:pt x="20513" y="7975"/>
                    <a:pt x="20580" y="8337"/>
                    <a:pt x="20582" y="8698"/>
                  </a:cubicBezTo>
                  <a:cubicBezTo>
                    <a:pt x="20582" y="8695"/>
                    <a:pt x="20582" y="8692"/>
                    <a:pt x="20582" y="8690"/>
                  </a:cubicBezTo>
                  <a:lnTo>
                    <a:pt x="20582" y="8690"/>
                  </a:lnTo>
                  <a:cubicBezTo>
                    <a:pt x="20582" y="8692"/>
                    <a:pt x="20582" y="8695"/>
                    <a:pt x="20582" y="8698"/>
                  </a:cubicBezTo>
                  <a:lnTo>
                    <a:pt x="20582" y="8698"/>
                  </a:lnTo>
                  <a:cubicBezTo>
                    <a:pt x="20582" y="8698"/>
                    <a:pt x="20582" y="8698"/>
                    <a:pt x="20582" y="8698"/>
                  </a:cubicBezTo>
                  <a:lnTo>
                    <a:pt x="20582" y="8698"/>
                  </a:lnTo>
                  <a:cubicBezTo>
                    <a:pt x="20580" y="9059"/>
                    <a:pt x="20513" y="9421"/>
                    <a:pt x="20382" y="9782"/>
                  </a:cubicBezTo>
                  <a:cubicBezTo>
                    <a:pt x="20513" y="9454"/>
                    <a:pt x="20580" y="9060"/>
                    <a:pt x="20582" y="8698"/>
                  </a:cubicBezTo>
                  <a:lnTo>
                    <a:pt x="20582" y="8698"/>
                  </a:lnTo>
                  <a:cubicBezTo>
                    <a:pt x="20582" y="8704"/>
                    <a:pt x="20582" y="8709"/>
                    <a:pt x="20582" y="8715"/>
                  </a:cubicBezTo>
                  <a:lnTo>
                    <a:pt x="20582" y="8681"/>
                  </a:lnTo>
                  <a:cubicBezTo>
                    <a:pt x="20582" y="8314"/>
                    <a:pt x="20515" y="7948"/>
                    <a:pt x="20382" y="7614"/>
                  </a:cubicBezTo>
                  <a:close/>
                  <a:moveTo>
                    <a:pt x="9396" y="9907"/>
                  </a:moveTo>
                  <a:cubicBezTo>
                    <a:pt x="9333" y="9907"/>
                    <a:pt x="9270" y="9910"/>
                    <a:pt x="9207" y="9916"/>
                  </a:cubicBezTo>
                  <a:lnTo>
                    <a:pt x="8974" y="9916"/>
                  </a:lnTo>
                  <a:cubicBezTo>
                    <a:pt x="8907" y="10016"/>
                    <a:pt x="8874" y="10116"/>
                    <a:pt x="8807" y="10249"/>
                  </a:cubicBezTo>
                  <a:cubicBezTo>
                    <a:pt x="8940" y="10249"/>
                    <a:pt x="9074" y="10283"/>
                    <a:pt x="9207" y="10283"/>
                  </a:cubicBezTo>
                  <a:cubicBezTo>
                    <a:pt x="9574" y="10283"/>
                    <a:pt x="9941" y="10216"/>
                    <a:pt x="10275" y="10082"/>
                  </a:cubicBezTo>
                  <a:cubicBezTo>
                    <a:pt x="9998" y="9972"/>
                    <a:pt x="9699" y="9907"/>
                    <a:pt x="9396" y="9907"/>
                  </a:cubicBezTo>
                  <a:close/>
                  <a:moveTo>
                    <a:pt x="31056" y="10149"/>
                  </a:moveTo>
                  <a:cubicBezTo>
                    <a:pt x="30689" y="10149"/>
                    <a:pt x="30322" y="10216"/>
                    <a:pt x="29955" y="10349"/>
                  </a:cubicBezTo>
                  <a:cubicBezTo>
                    <a:pt x="29971" y="10355"/>
                    <a:pt x="29987" y="10361"/>
                    <a:pt x="30002" y="10366"/>
                  </a:cubicBezTo>
                  <a:lnTo>
                    <a:pt x="30002" y="10366"/>
                  </a:lnTo>
                  <a:cubicBezTo>
                    <a:pt x="29987" y="10371"/>
                    <a:pt x="29971" y="10377"/>
                    <a:pt x="29955" y="10383"/>
                  </a:cubicBezTo>
                  <a:cubicBezTo>
                    <a:pt x="30322" y="10483"/>
                    <a:pt x="30689" y="10549"/>
                    <a:pt x="31056" y="10549"/>
                  </a:cubicBezTo>
                  <a:cubicBezTo>
                    <a:pt x="31423" y="10549"/>
                    <a:pt x="31790" y="10483"/>
                    <a:pt x="32123" y="10383"/>
                  </a:cubicBezTo>
                  <a:cubicBezTo>
                    <a:pt x="32109" y="10377"/>
                    <a:pt x="32095" y="10371"/>
                    <a:pt x="32081" y="10366"/>
                  </a:cubicBezTo>
                  <a:lnTo>
                    <a:pt x="32081" y="10366"/>
                  </a:lnTo>
                  <a:cubicBezTo>
                    <a:pt x="32095" y="10361"/>
                    <a:pt x="32109" y="10355"/>
                    <a:pt x="32123" y="10349"/>
                  </a:cubicBezTo>
                  <a:cubicBezTo>
                    <a:pt x="31790" y="10216"/>
                    <a:pt x="31423" y="10149"/>
                    <a:pt x="31056" y="10149"/>
                  </a:cubicBezTo>
                  <a:close/>
                  <a:moveTo>
                    <a:pt x="15545" y="13418"/>
                  </a:moveTo>
                  <a:lnTo>
                    <a:pt x="15545" y="13418"/>
                  </a:lnTo>
                  <a:cubicBezTo>
                    <a:pt x="15211" y="13585"/>
                    <a:pt x="14911" y="13785"/>
                    <a:pt x="14678" y="14052"/>
                  </a:cubicBezTo>
                  <a:lnTo>
                    <a:pt x="14644" y="14052"/>
                  </a:lnTo>
                  <a:cubicBezTo>
                    <a:pt x="14377" y="14319"/>
                    <a:pt x="14177" y="14619"/>
                    <a:pt x="14011" y="14953"/>
                  </a:cubicBezTo>
                  <a:cubicBezTo>
                    <a:pt x="14024" y="14947"/>
                    <a:pt x="14038" y="14941"/>
                    <a:pt x="14051" y="14935"/>
                  </a:cubicBezTo>
                  <a:lnTo>
                    <a:pt x="14051" y="14935"/>
                  </a:lnTo>
                  <a:cubicBezTo>
                    <a:pt x="14049" y="14941"/>
                    <a:pt x="14046" y="14947"/>
                    <a:pt x="14044" y="14953"/>
                  </a:cubicBezTo>
                  <a:cubicBezTo>
                    <a:pt x="14706" y="14655"/>
                    <a:pt x="15237" y="14127"/>
                    <a:pt x="15538" y="13434"/>
                  </a:cubicBezTo>
                  <a:lnTo>
                    <a:pt x="15538" y="13434"/>
                  </a:lnTo>
                  <a:cubicBezTo>
                    <a:pt x="15540" y="13429"/>
                    <a:pt x="15543" y="13423"/>
                    <a:pt x="15545" y="13418"/>
                  </a:cubicBezTo>
                  <a:close/>
                  <a:moveTo>
                    <a:pt x="23584" y="13885"/>
                  </a:moveTo>
                  <a:lnTo>
                    <a:pt x="23584" y="13885"/>
                  </a:lnTo>
                  <a:cubicBezTo>
                    <a:pt x="23918" y="14552"/>
                    <a:pt x="24451" y="15086"/>
                    <a:pt x="25118" y="15420"/>
                  </a:cubicBezTo>
                  <a:cubicBezTo>
                    <a:pt x="24985" y="15053"/>
                    <a:pt x="24752" y="14752"/>
                    <a:pt x="24518" y="14486"/>
                  </a:cubicBezTo>
                  <a:lnTo>
                    <a:pt x="24485" y="14519"/>
                  </a:lnTo>
                  <a:cubicBezTo>
                    <a:pt x="24251" y="14252"/>
                    <a:pt x="23951" y="14019"/>
                    <a:pt x="23584" y="13885"/>
                  </a:cubicBezTo>
                  <a:close/>
                  <a:moveTo>
                    <a:pt x="6372" y="15686"/>
                  </a:moveTo>
                  <a:lnTo>
                    <a:pt x="6205" y="16053"/>
                  </a:lnTo>
                  <a:cubicBezTo>
                    <a:pt x="6205" y="16053"/>
                    <a:pt x="6205" y="16054"/>
                    <a:pt x="6205" y="16054"/>
                  </a:cubicBezTo>
                  <a:lnTo>
                    <a:pt x="6205" y="16054"/>
                  </a:lnTo>
                  <a:cubicBezTo>
                    <a:pt x="6472" y="16320"/>
                    <a:pt x="6772" y="16554"/>
                    <a:pt x="7106" y="16687"/>
                  </a:cubicBezTo>
                  <a:cubicBezTo>
                    <a:pt x="6972" y="16354"/>
                    <a:pt x="6772" y="16053"/>
                    <a:pt x="6505" y="15786"/>
                  </a:cubicBezTo>
                  <a:cubicBezTo>
                    <a:pt x="6472" y="15753"/>
                    <a:pt x="6406" y="15720"/>
                    <a:pt x="6373" y="15687"/>
                  </a:cubicBezTo>
                  <a:lnTo>
                    <a:pt x="6372" y="15687"/>
                  </a:lnTo>
                  <a:cubicBezTo>
                    <a:pt x="6372" y="15687"/>
                    <a:pt x="6372" y="15687"/>
                    <a:pt x="6372" y="15686"/>
                  </a:cubicBezTo>
                  <a:close/>
                  <a:moveTo>
                    <a:pt x="17424" y="18880"/>
                  </a:moveTo>
                  <a:cubicBezTo>
                    <a:pt x="17121" y="18880"/>
                    <a:pt x="16822" y="18945"/>
                    <a:pt x="16546" y="19055"/>
                  </a:cubicBezTo>
                  <a:cubicBezTo>
                    <a:pt x="16879" y="19189"/>
                    <a:pt x="17246" y="19256"/>
                    <a:pt x="17613" y="19256"/>
                  </a:cubicBezTo>
                  <a:cubicBezTo>
                    <a:pt x="17980" y="19256"/>
                    <a:pt x="18347" y="19189"/>
                    <a:pt x="18714" y="19055"/>
                  </a:cubicBezTo>
                  <a:cubicBezTo>
                    <a:pt x="18410" y="18945"/>
                    <a:pt x="18106" y="18880"/>
                    <a:pt x="17802" y="18880"/>
                  </a:cubicBezTo>
                  <a:cubicBezTo>
                    <a:pt x="17739" y="18880"/>
                    <a:pt x="17676" y="18883"/>
                    <a:pt x="17613" y="18889"/>
                  </a:cubicBezTo>
                  <a:cubicBezTo>
                    <a:pt x="17550" y="18883"/>
                    <a:pt x="17487" y="18880"/>
                    <a:pt x="17424" y="18880"/>
                  </a:cubicBezTo>
                  <a:close/>
                  <a:moveTo>
                    <a:pt x="31523" y="17855"/>
                  </a:moveTo>
                  <a:cubicBezTo>
                    <a:pt x="31189" y="17988"/>
                    <a:pt x="30889" y="18188"/>
                    <a:pt x="30656" y="18455"/>
                  </a:cubicBezTo>
                  <a:cubicBezTo>
                    <a:pt x="30356" y="18722"/>
                    <a:pt x="30155" y="19022"/>
                    <a:pt x="30022" y="19356"/>
                  </a:cubicBezTo>
                  <a:cubicBezTo>
                    <a:pt x="30689" y="19055"/>
                    <a:pt x="31223" y="18522"/>
                    <a:pt x="31523" y="17855"/>
                  </a:cubicBezTo>
                  <a:close/>
                  <a:moveTo>
                    <a:pt x="10441" y="19823"/>
                  </a:moveTo>
                  <a:cubicBezTo>
                    <a:pt x="10174" y="20523"/>
                    <a:pt x="10174" y="21290"/>
                    <a:pt x="10441" y="21991"/>
                  </a:cubicBezTo>
                  <a:cubicBezTo>
                    <a:pt x="10447" y="21976"/>
                    <a:pt x="10452" y="21960"/>
                    <a:pt x="10458" y="21945"/>
                  </a:cubicBezTo>
                  <a:lnTo>
                    <a:pt x="10458" y="21945"/>
                  </a:lnTo>
                  <a:cubicBezTo>
                    <a:pt x="10463" y="21960"/>
                    <a:pt x="10469" y="21976"/>
                    <a:pt x="10475" y="21991"/>
                  </a:cubicBezTo>
                  <a:cubicBezTo>
                    <a:pt x="10608" y="21657"/>
                    <a:pt x="10641" y="21290"/>
                    <a:pt x="10641" y="20890"/>
                  </a:cubicBezTo>
                  <a:lnTo>
                    <a:pt x="10641" y="20923"/>
                  </a:lnTo>
                  <a:cubicBezTo>
                    <a:pt x="10675" y="20557"/>
                    <a:pt x="10608" y="20190"/>
                    <a:pt x="10475" y="19823"/>
                  </a:cubicBezTo>
                  <a:cubicBezTo>
                    <a:pt x="10469" y="19837"/>
                    <a:pt x="10464" y="19852"/>
                    <a:pt x="10458" y="19866"/>
                  </a:cubicBezTo>
                  <a:lnTo>
                    <a:pt x="10458" y="19866"/>
                  </a:lnTo>
                  <a:cubicBezTo>
                    <a:pt x="10453" y="19852"/>
                    <a:pt x="10447" y="19837"/>
                    <a:pt x="10441" y="19823"/>
                  </a:cubicBezTo>
                  <a:close/>
                  <a:moveTo>
                    <a:pt x="35593" y="23092"/>
                  </a:moveTo>
                  <a:cubicBezTo>
                    <a:pt x="35292" y="23092"/>
                    <a:pt x="35026" y="23158"/>
                    <a:pt x="34759" y="23259"/>
                  </a:cubicBezTo>
                  <a:cubicBezTo>
                    <a:pt x="35026" y="23359"/>
                    <a:pt x="35359" y="23425"/>
                    <a:pt x="35693" y="23459"/>
                  </a:cubicBezTo>
                  <a:lnTo>
                    <a:pt x="35593" y="23092"/>
                  </a:lnTo>
                  <a:close/>
                  <a:moveTo>
                    <a:pt x="24351" y="21691"/>
                  </a:moveTo>
                  <a:cubicBezTo>
                    <a:pt x="24084" y="22391"/>
                    <a:pt x="24084" y="23158"/>
                    <a:pt x="24351" y="23859"/>
                  </a:cubicBezTo>
                  <a:cubicBezTo>
                    <a:pt x="24485" y="23492"/>
                    <a:pt x="24551" y="23125"/>
                    <a:pt x="24551" y="22758"/>
                  </a:cubicBezTo>
                  <a:cubicBezTo>
                    <a:pt x="24551" y="22391"/>
                    <a:pt x="24485" y="22024"/>
                    <a:pt x="24351" y="21691"/>
                  </a:cubicBezTo>
                  <a:close/>
                  <a:moveTo>
                    <a:pt x="4370" y="23926"/>
                  </a:moveTo>
                  <a:lnTo>
                    <a:pt x="4370" y="23926"/>
                  </a:lnTo>
                  <a:cubicBezTo>
                    <a:pt x="4357" y="23930"/>
                    <a:pt x="4344" y="23935"/>
                    <a:pt x="4331" y="23940"/>
                  </a:cubicBezTo>
                  <a:lnTo>
                    <a:pt x="4331" y="23940"/>
                  </a:lnTo>
                  <a:cubicBezTo>
                    <a:pt x="4333" y="23936"/>
                    <a:pt x="4335" y="23931"/>
                    <a:pt x="4337" y="23926"/>
                  </a:cubicBezTo>
                  <a:lnTo>
                    <a:pt x="4337" y="23926"/>
                  </a:lnTo>
                  <a:cubicBezTo>
                    <a:pt x="4003" y="24059"/>
                    <a:pt x="3703" y="24293"/>
                    <a:pt x="3470" y="24559"/>
                  </a:cubicBezTo>
                  <a:lnTo>
                    <a:pt x="3436" y="24559"/>
                  </a:lnTo>
                  <a:cubicBezTo>
                    <a:pt x="3370" y="24760"/>
                    <a:pt x="3303" y="24993"/>
                    <a:pt x="3270" y="25193"/>
                  </a:cubicBezTo>
                  <a:cubicBezTo>
                    <a:pt x="3436" y="25060"/>
                    <a:pt x="3570" y="24960"/>
                    <a:pt x="3737" y="24793"/>
                  </a:cubicBezTo>
                  <a:cubicBezTo>
                    <a:pt x="4003" y="24559"/>
                    <a:pt x="4204" y="24259"/>
                    <a:pt x="4370" y="23926"/>
                  </a:cubicBezTo>
                  <a:close/>
                  <a:moveTo>
                    <a:pt x="16546" y="26061"/>
                  </a:moveTo>
                  <a:lnTo>
                    <a:pt x="16546" y="26061"/>
                  </a:lnTo>
                  <a:cubicBezTo>
                    <a:pt x="16679" y="26394"/>
                    <a:pt x="16913" y="26694"/>
                    <a:pt x="17179" y="26961"/>
                  </a:cubicBezTo>
                  <a:cubicBezTo>
                    <a:pt x="17413" y="27228"/>
                    <a:pt x="17747" y="27428"/>
                    <a:pt x="18080" y="27595"/>
                  </a:cubicBezTo>
                  <a:cubicBezTo>
                    <a:pt x="17913" y="27261"/>
                    <a:pt x="17713" y="26928"/>
                    <a:pt x="17446" y="26694"/>
                  </a:cubicBezTo>
                  <a:cubicBezTo>
                    <a:pt x="17179" y="26427"/>
                    <a:pt x="16879" y="26227"/>
                    <a:pt x="16546" y="26061"/>
                  </a:cubicBezTo>
                  <a:close/>
                  <a:moveTo>
                    <a:pt x="29989" y="26461"/>
                  </a:moveTo>
                  <a:lnTo>
                    <a:pt x="29989" y="26461"/>
                  </a:lnTo>
                  <a:cubicBezTo>
                    <a:pt x="30322" y="27128"/>
                    <a:pt x="30856" y="27695"/>
                    <a:pt x="31556" y="28029"/>
                  </a:cubicBezTo>
                  <a:cubicBezTo>
                    <a:pt x="31390" y="27662"/>
                    <a:pt x="31189" y="27361"/>
                    <a:pt x="30923" y="27095"/>
                  </a:cubicBezTo>
                  <a:lnTo>
                    <a:pt x="30889" y="27095"/>
                  </a:lnTo>
                  <a:cubicBezTo>
                    <a:pt x="30656" y="26828"/>
                    <a:pt x="30356" y="26628"/>
                    <a:pt x="29989" y="26461"/>
                  </a:cubicBezTo>
                  <a:close/>
                  <a:moveTo>
                    <a:pt x="9124" y="28529"/>
                  </a:moveTo>
                  <a:cubicBezTo>
                    <a:pt x="8757" y="28529"/>
                    <a:pt x="8390" y="28596"/>
                    <a:pt x="8040" y="28729"/>
                  </a:cubicBezTo>
                  <a:cubicBezTo>
                    <a:pt x="8373" y="28863"/>
                    <a:pt x="8740" y="28929"/>
                    <a:pt x="9107" y="28929"/>
                  </a:cubicBezTo>
                  <a:cubicBezTo>
                    <a:pt x="9474" y="28929"/>
                    <a:pt x="9841" y="28863"/>
                    <a:pt x="10208" y="28729"/>
                  </a:cubicBezTo>
                  <a:cubicBezTo>
                    <a:pt x="9858" y="28596"/>
                    <a:pt x="9491" y="28529"/>
                    <a:pt x="9124" y="28529"/>
                  </a:cubicBezTo>
                  <a:close/>
                  <a:moveTo>
                    <a:pt x="36338" y="30288"/>
                  </a:moveTo>
                  <a:cubicBezTo>
                    <a:pt x="36035" y="30288"/>
                    <a:pt x="35736" y="30353"/>
                    <a:pt x="35459" y="30464"/>
                  </a:cubicBezTo>
                  <a:cubicBezTo>
                    <a:pt x="35793" y="30597"/>
                    <a:pt x="36160" y="30664"/>
                    <a:pt x="36527" y="30664"/>
                  </a:cubicBezTo>
                  <a:cubicBezTo>
                    <a:pt x="36793" y="30664"/>
                    <a:pt x="37094" y="30630"/>
                    <a:pt x="37361" y="30564"/>
                  </a:cubicBezTo>
                  <a:cubicBezTo>
                    <a:pt x="37327" y="30530"/>
                    <a:pt x="37294" y="30430"/>
                    <a:pt x="37294" y="30364"/>
                  </a:cubicBezTo>
                  <a:cubicBezTo>
                    <a:pt x="37027" y="30330"/>
                    <a:pt x="36793" y="30297"/>
                    <a:pt x="36527" y="30297"/>
                  </a:cubicBezTo>
                  <a:cubicBezTo>
                    <a:pt x="36464" y="30291"/>
                    <a:pt x="36401" y="30288"/>
                    <a:pt x="36338" y="30288"/>
                  </a:cubicBezTo>
                  <a:close/>
                  <a:moveTo>
                    <a:pt x="23968" y="30297"/>
                  </a:moveTo>
                  <a:cubicBezTo>
                    <a:pt x="23601" y="30297"/>
                    <a:pt x="23234" y="30364"/>
                    <a:pt x="22884" y="30497"/>
                  </a:cubicBezTo>
                  <a:cubicBezTo>
                    <a:pt x="23250" y="30630"/>
                    <a:pt x="23617" y="30664"/>
                    <a:pt x="23984" y="30664"/>
                  </a:cubicBezTo>
                  <a:lnTo>
                    <a:pt x="23984" y="30697"/>
                  </a:lnTo>
                  <a:cubicBezTo>
                    <a:pt x="24351" y="30697"/>
                    <a:pt x="24718" y="30630"/>
                    <a:pt x="25052" y="30497"/>
                  </a:cubicBezTo>
                  <a:cubicBezTo>
                    <a:pt x="24702" y="30364"/>
                    <a:pt x="24335" y="30297"/>
                    <a:pt x="23968" y="30297"/>
                  </a:cubicBezTo>
                  <a:close/>
                  <a:moveTo>
                    <a:pt x="1335" y="32632"/>
                  </a:moveTo>
                  <a:cubicBezTo>
                    <a:pt x="1335" y="32765"/>
                    <a:pt x="1301" y="32899"/>
                    <a:pt x="1268" y="32999"/>
                  </a:cubicBezTo>
                  <a:cubicBezTo>
                    <a:pt x="1270" y="33003"/>
                    <a:pt x="1271" y="33008"/>
                    <a:pt x="1273" y="33013"/>
                  </a:cubicBezTo>
                  <a:lnTo>
                    <a:pt x="1273" y="33013"/>
                  </a:lnTo>
                  <a:cubicBezTo>
                    <a:pt x="1271" y="33019"/>
                    <a:pt x="1270" y="33026"/>
                    <a:pt x="1268" y="33032"/>
                  </a:cubicBezTo>
                  <a:cubicBezTo>
                    <a:pt x="1278" y="33042"/>
                    <a:pt x="1287" y="33052"/>
                    <a:pt x="1295" y="33061"/>
                  </a:cubicBezTo>
                  <a:lnTo>
                    <a:pt x="1295" y="33061"/>
                  </a:lnTo>
                  <a:cubicBezTo>
                    <a:pt x="1315" y="33097"/>
                    <a:pt x="1339" y="33127"/>
                    <a:pt x="1366" y="33151"/>
                  </a:cubicBezTo>
                  <a:lnTo>
                    <a:pt x="1366" y="33151"/>
                  </a:lnTo>
                  <a:cubicBezTo>
                    <a:pt x="1386" y="33178"/>
                    <a:pt x="1408" y="33205"/>
                    <a:pt x="1435" y="33232"/>
                  </a:cubicBezTo>
                  <a:cubicBezTo>
                    <a:pt x="1702" y="33466"/>
                    <a:pt x="2002" y="33699"/>
                    <a:pt x="2336" y="33833"/>
                  </a:cubicBezTo>
                  <a:cubicBezTo>
                    <a:pt x="2202" y="33499"/>
                    <a:pt x="1969" y="33199"/>
                    <a:pt x="1702" y="32932"/>
                  </a:cubicBezTo>
                  <a:cubicBezTo>
                    <a:pt x="1651" y="32881"/>
                    <a:pt x="1592" y="32831"/>
                    <a:pt x="1528" y="32780"/>
                  </a:cubicBezTo>
                  <a:lnTo>
                    <a:pt x="1528" y="32780"/>
                  </a:lnTo>
                  <a:cubicBezTo>
                    <a:pt x="1472" y="32728"/>
                    <a:pt x="1416" y="32680"/>
                    <a:pt x="1368" y="32632"/>
                  </a:cubicBezTo>
                  <a:cubicBezTo>
                    <a:pt x="1366" y="32639"/>
                    <a:pt x="1365" y="32646"/>
                    <a:pt x="1363" y="32653"/>
                  </a:cubicBezTo>
                  <a:lnTo>
                    <a:pt x="1363" y="32653"/>
                  </a:lnTo>
                  <a:cubicBezTo>
                    <a:pt x="1354" y="32646"/>
                    <a:pt x="1344" y="32639"/>
                    <a:pt x="1335" y="32632"/>
                  </a:cubicBezTo>
                  <a:close/>
                  <a:moveTo>
                    <a:pt x="30656" y="34033"/>
                  </a:moveTo>
                  <a:cubicBezTo>
                    <a:pt x="30389" y="34733"/>
                    <a:pt x="30389" y="35501"/>
                    <a:pt x="30656" y="36201"/>
                  </a:cubicBezTo>
                  <a:cubicBezTo>
                    <a:pt x="30789" y="35834"/>
                    <a:pt x="30856" y="35467"/>
                    <a:pt x="30856" y="35100"/>
                  </a:cubicBezTo>
                  <a:cubicBezTo>
                    <a:pt x="30856" y="34733"/>
                    <a:pt x="30789" y="34366"/>
                    <a:pt x="30656" y="34033"/>
                  </a:cubicBezTo>
                  <a:close/>
                  <a:moveTo>
                    <a:pt x="14811" y="34433"/>
                  </a:moveTo>
                  <a:cubicBezTo>
                    <a:pt x="14544" y="35134"/>
                    <a:pt x="14544" y="35901"/>
                    <a:pt x="14811" y="36601"/>
                  </a:cubicBezTo>
                  <a:cubicBezTo>
                    <a:pt x="14945" y="36268"/>
                    <a:pt x="15011" y="35901"/>
                    <a:pt x="15011" y="35534"/>
                  </a:cubicBezTo>
                  <a:cubicBezTo>
                    <a:pt x="15011" y="35134"/>
                    <a:pt x="14945" y="34767"/>
                    <a:pt x="14811" y="34433"/>
                  </a:cubicBezTo>
                  <a:close/>
                  <a:moveTo>
                    <a:pt x="7873" y="35834"/>
                  </a:moveTo>
                  <a:cubicBezTo>
                    <a:pt x="7539" y="35968"/>
                    <a:pt x="7239" y="36168"/>
                    <a:pt x="7006" y="36435"/>
                  </a:cubicBezTo>
                  <a:lnTo>
                    <a:pt x="6972" y="36435"/>
                  </a:lnTo>
                  <a:cubicBezTo>
                    <a:pt x="6705" y="36701"/>
                    <a:pt x="6505" y="37002"/>
                    <a:pt x="6372" y="37335"/>
                  </a:cubicBezTo>
                  <a:cubicBezTo>
                    <a:pt x="7039" y="37035"/>
                    <a:pt x="7573" y="36501"/>
                    <a:pt x="7873" y="35834"/>
                  </a:cubicBezTo>
                  <a:close/>
                  <a:moveTo>
                    <a:pt x="23651" y="38770"/>
                  </a:moveTo>
                  <a:lnTo>
                    <a:pt x="23651" y="38770"/>
                  </a:lnTo>
                  <a:cubicBezTo>
                    <a:pt x="23317" y="38936"/>
                    <a:pt x="23017" y="39137"/>
                    <a:pt x="22783" y="39403"/>
                  </a:cubicBezTo>
                  <a:lnTo>
                    <a:pt x="22750" y="39403"/>
                  </a:lnTo>
                  <a:cubicBezTo>
                    <a:pt x="22483" y="39670"/>
                    <a:pt x="22283" y="39970"/>
                    <a:pt x="22116" y="40304"/>
                  </a:cubicBezTo>
                  <a:cubicBezTo>
                    <a:pt x="22450" y="40137"/>
                    <a:pt x="22750" y="39937"/>
                    <a:pt x="23017" y="39670"/>
                  </a:cubicBezTo>
                  <a:cubicBezTo>
                    <a:pt x="23284" y="39403"/>
                    <a:pt x="23484" y="39103"/>
                    <a:pt x="23651" y="38770"/>
                  </a:cubicBezTo>
                  <a:close/>
                  <a:moveTo>
                    <a:pt x="35559" y="38803"/>
                  </a:moveTo>
                  <a:lnTo>
                    <a:pt x="35559" y="38803"/>
                  </a:lnTo>
                  <a:cubicBezTo>
                    <a:pt x="35693" y="39137"/>
                    <a:pt x="35926" y="39437"/>
                    <a:pt x="36193" y="39670"/>
                  </a:cubicBezTo>
                  <a:cubicBezTo>
                    <a:pt x="36427" y="39937"/>
                    <a:pt x="36760" y="40171"/>
                    <a:pt x="37094" y="40304"/>
                  </a:cubicBezTo>
                  <a:cubicBezTo>
                    <a:pt x="36927" y="39970"/>
                    <a:pt x="36727" y="39670"/>
                    <a:pt x="36460" y="39403"/>
                  </a:cubicBezTo>
                  <a:cubicBezTo>
                    <a:pt x="36193" y="39170"/>
                    <a:pt x="35893" y="38936"/>
                    <a:pt x="35559" y="38803"/>
                  </a:cubicBezTo>
                  <a:close/>
                  <a:moveTo>
                    <a:pt x="201" y="39537"/>
                  </a:moveTo>
                  <a:cubicBezTo>
                    <a:pt x="67" y="39870"/>
                    <a:pt x="1" y="40237"/>
                    <a:pt x="34" y="40604"/>
                  </a:cubicBezTo>
                  <a:cubicBezTo>
                    <a:pt x="1" y="40971"/>
                    <a:pt x="67" y="41338"/>
                    <a:pt x="201" y="41705"/>
                  </a:cubicBezTo>
                  <a:cubicBezTo>
                    <a:pt x="334" y="41338"/>
                    <a:pt x="401" y="40971"/>
                    <a:pt x="401" y="40604"/>
                  </a:cubicBezTo>
                  <a:cubicBezTo>
                    <a:pt x="401" y="40237"/>
                    <a:pt x="334" y="39870"/>
                    <a:pt x="201" y="39537"/>
                  </a:cubicBezTo>
                  <a:close/>
                  <a:moveTo>
                    <a:pt x="16533" y="42939"/>
                  </a:moveTo>
                  <a:cubicBezTo>
                    <a:pt x="16170" y="42939"/>
                    <a:pt x="15812" y="43006"/>
                    <a:pt x="15478" y="43139"/>
                  </a:cubicBezTo>
                  <a:cubicBezTo>
                    <a:pt x="15812" y="43239"/>
                    <a:pt x="16179" y="43306"/>
                    <a:pt x="16546" y="43306"/>
                  </a:cubicBezTo>
                  <a:cubicBezTo>
                    <a:pt x="16913" y="43306"/>
                    <a:pt x="17280" y="43273"/>
                    <a:pt x="17613" y="43139"/>
                  </a:cubicBezTo>
                  <a:cubicBezTo>
                    <a:pt x="17263" y="43006"/>
                    <a:pt x="16896" y="42939"/>
                    <a:pt x="16533" y="42939"/>
                  </a:cubicBezTo>
                  <a:close/>
                  <a:moveTo>
                    <a:pt x="30678" y="43131"/>
                  </a:moveTo>
                  <a:cubicBezTo>
                    <a:pt x="30615" y="43131"/>
                    <a:pt x="30552" y="43134"/>
                    <a:pt x="30489" y="43139"/>
                  </a:cubicBezTo>
                  <a:cubicBezTo>
                    <a:pt x="30089" y="43139"/>
                    <a:pt x="29722" y="43173"/>
                    <a:pt x="29388" y="43306"/>
                  </a:cubicBezTo>
                  <a:cubicBezTo>
                    <a:pt x="29722" y="43440"/>
                    <a:pt x="30089" y="43506"/>
                    <a:pt x="30489" y="43506"/>
                  </a:cubicBezTo>
                  <a:cubicBezTo>
                    <a:pt x="30856" y="43506"/>
                    <a:pt x="31223" y="43440"/>
                    <a:pt x="31556" y="43306"/>
                  </a:cubicBezTo>
                  <a:cubicBezTo>
                    <a:pt x="31280" y="43196"/>
                    <a:pt x="30981" y="43131"/>
                    <a:pt x="30678" y="43131"/>
                  </a:cubicBezTo>
                  <a:close/>
                  <a:moveTo>
                    <a:pt x="7906" y="42539"/>
                  </a:moveTo>
                  <a:lnTo>
                    <a:pt x="7906" y="42539"/>
                  </a:lnTo>
                  <a:cubicBezTo>
                    <a:pt x="8206" y="43206"/>
                    <a:pt x="8740" y="43773"/>
                    <a:pt x="9407" y="44073"/>
                  </a:cubicBezTo>
                  <a:cubicBezTo>
                    <a:pt x="9274" y="43740"/>
                    <a:pt x="9074" y="43440"/>
                    <a:pt x="8807" y="43173"/>
                  </a:cubicBezTo>
                  <a:cubicBezTo>
                    <a:pt x="8540" y="42906"/>
                    <a:pt x="8240" y="42706"/>
                    <a:pt x="7906" y="42539"/>
                  </a:cubicBezTo>
                  <a:close/>
                  <a:moveTo>
                    <a:pt x="1585" y="47643"/>
                  </a:moveTo>
                  <a:cubicBezTo>
                    <a:pt x="1218" y="47643"/>
                    <a:pt x="851" y="47709"/>
                    <a:pt x="501" y="47843"/>
                  </a:cubicBezTo>
                  <a:cubicBezTo>
                    <a:pt x="834" y="47976"/>
                    <a:pt x="1201" y="48043"/>
                    <a:pt x="1568" y="48043"/>
                  </a:cubicBezTo>
                  <a:cubicBezTo>
                    <a:pt x="1935" y="48043"/>
                    <a:pt x="2302" y="47976"/>
                    <a:pt x="2669" y="47843"/>
                  </a:cubicBezTo>
                  <a:cubicBezTo>
                    <a:pt x="2319" y="47709"/>
                    <a:pt x="1952" y="47643"/>
                    <a:pt x="1585" y="47643"/>
                  </a:cubicBezTo>
                  <a:close/>
                  <a:moveTo>
                    <a:pt x="37327" y="46942"/>
                  </a:moveTo>
                  <a:lnTo>
                    <a:pt x="37327" y="46942"/>
                  </a:lnTo>
                  <a:cubicBezTo>
                    <a:pt x="36994" y="47076"/>
                    <a:pt x="36693" y="47276"/>
                    <a:pt x="36427" y="47543"/>
                  </a:cubicBezTo>
                  <a:cubicBezTo>
                    <a:pt x="36160" y="47809"/>
                    <a:pt x="35960" y="48110"/>
                    <a:pt x="35793" y="48443"/>
                  </a:cubicBezTo>
                  <a:cubicBezTo>
                    <a:pt x="36460" y="48143"/>
                    <a:pt x="37027" y="47609"/>
                    <a:pt x="37327" y="46942"/>
                  </a:cubicBezTo>
                  <a:close/>
                  <a:moveTo>
                    <a:pt x="23084" y="46942"/>
                  </a:moveTo>
                  <a:cubicBezTo>
                    <a:pt x="22984" y="47276"/>
                    <a:pt x="22917" y="47643"/>
                    <a:pt x="22917" y="48043"/>
                  </a:cubicBezTo>
                  <a:cubicBezTo>
                    <a:pt x="22917" y="48410"/>
                    <a:pt x="22984" y="48777"/>
                    <a:pt x="23117" y="49110"/>
                  </a:cubicBezTo>
                  <a:cubicBezTo>
                    <a:pt x="23217" y="48743"/>
                    <a:pt x="23284" y="48410"/>
                    <a:pt x="23284" y="48043"/>
                  </a:cubicBezTo>
                  <a:cubicBezTo>
                    <a:pt x="23284" y="47643"/>
                    <a:pt x="23217" y="47276"/>
                    <a:pt x="23084" y="46942"/>
                  </a:cubicBezTo>
                  <a:close/>
                  <a:moveTo>
                    <a:pt x="16879" y="50278"/>
                  </a:moveTo>
                  <a:lnTo>
                    <a:pt x="16879" y="50278"/>
                  </a:lnTo>
                  <a:cubicBezTo>
                    <a:pt x="16579" y="50445"/>
                    <a:pt x="16279" y="50645"/>
                    <a:pt x="16012" y="50912"/>
                  </a:cubicBezTo>
                  <a:lnTo>
                    <a:pt x="15979" y="50912"/>
                  </a:lnTo>
                  <a:cubicBezTo>
                    <a:pt x="15745" y="51178"/>
                    <a:pt x="15512" y="51479"/>
                    <a:pt x="15378" y="51812"/>
                  </a:cubicBezTo>
                  <a:cubicBezTo>
                    <a:pt x="15712" y="51679"/>
                    <a:pt x="16012" y="51445"/>
                    <a:pt x="16279" y="51178"/>
                  </a:cubicBezTo>
                  <a:cubicBezTo>
                    <a:pt x="16546" y="50945"/>
                    <a:pt x="16746" y="50611"/>
                    <a:pt x="16879" y="50278"/>
                  </a:cubicBezTo>
                  <a:close/>
                  <a:moveTo>
                    <a:pt x="29722" y="51445"/>
                  </a:moveTo>
                  <a:lnTo>
                    <a:pt x="29722" y="51445"/>
                  </a:lnTo>
                  <a:cubicBezTo>
                    <a:pt x="29855" y="51812"/>
                    <a:pt x="30089" y="52112"/>
                    <a:pt x="30322" y="52346"/>
                  </a:cubicBezTo>
                  <a:cubicBezTo>
                    <a:pt x="30589" y="52613"/>
                    <a:pt x="30889" y="52846"/>
                    <a:pt x="31223" y="52980"/>
                  </a:cubicBezTo>
                  <a:cubicBezTo>
                    <a:pt x="31089" y="52646"/>
                    <a:pt x="30889" y="52346"/>
                    <a:pt x="30622" y="52079"/>
                  </a:cubicBezTo>
                  <a:cubicBezTo>
                    <a:pt x="30356" y="51812"/>
                    <a:pt x="30055" y="51612"/>
                    <a:pt x="29722" y="51445"/>
                  </a:cubicBezTo>
                  <a:close/>
                  <a:moveTo>
                    <a:pt x="8040" y="52012"/>
                  </a:moveTo>
                  <a:cubicBezTo>
                    <a:pt x="7773" y="52713"/>
                    <a:pt x="7773" y="53480"/>
                    <a:pt x="8040" y="54181"/>
                  </a:cubicBezTo>
                  <a:cubicBezTo>
                    <a:pt x="8171" y="53852"/>
                    <a:pt x="8238" y="53491"/>
                    <a:pt x="8240" y="53097"/>
                  </a:cubicBezTo>
                  <a:lnTo>
                    <a:pt x="8240" y="53097"/>
                  </a:lnTo>
                  <a:cubicBezTo>
                    <a:pt x="8240" y="53103"/>
                    <a:pt x="8240" y="53108"/>
                    <a:pt x="8240" y="53113"/>
                  </a:cubicBezTo>
                  <a:lnTo>
                    <a:pt x="8240" y="53080"/>
                  </a:lnTo>
                  <a:cubicBezTo>
                    <a:pt x="8240" y="53086"/>
                    <a:pt x="8240" y="53091"/>
                    <a:pt x="8240" y="53097"/>
                  </a:cubicBezTo>
                  <a:lnTo>
                    <a:pt x="8240" y="53097"/>
                  </a:lnTo>
                  <a:cubicBezTo>
                    <a:pt x="8238" y="52736"/>
                    <a:pt x="8171" y="52374"/>
                    <a:pt x="8040" y="5201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19"/>
            <p:cNvSpPr/>
            <p:nvPr/>
          </p:nvSpPr>
          <p:spPr>
            <a:xfrm>
              <a:off x="4112100" y="2670900"/>
              <a:ext cx="218350" cy="826775"/>
            </a:xfrm>
            <a:custGeom>
              <a:rect b="b" l="l" r="r" t="t"/>
              <a:pathLst>
                <a:path extrusionOk="0" h="33071" w="8734">
                  <a:moveTo>
                    <a:pt x="124" y="1"/>
                  </a:moveTo>
                  <a:cubicBezTo>
                    <a:pt x="58" y="1"/>
                    <a:pt x="0" y="45"/>
                    <a:pt x="41" y="125"/>
                  </a:cubicBezTo>
                  <a:cubicBezTo>
                    <a:pt x="875" y="2694"/>
                    <a:pt x="1642" y="5262"/>
                    <a:pt x="2409" y="7864"/>
                  </a:cubicBezTo>
                  <a:cubicBezTo>
                    <a:pt x="3176" y="10433"/>
                    <a:pt x="3910" y="13068"/>
                    <a:pt x="4611" y="15670"/>
                  </a:cubicBezTo>
                  <a:cubicBezTo>
                    <a:pt x="6012" y="20907"/>
                    <a:pt x="5411" y="18939"/>
                    <a:pt x="6612" y="24209"/>
                  </a:cubicBezTo>
                  <a:cubicBezTo>
                    <a:pt x="7279" y="27145"/>
                    <a:pt x="8013" y="30114"/>
                    <a:pt x="8680" y="33049"/>
                  </a:cubicBezTo>
                  <a:cubicBezTo>
                    <a:pt x="8680" y="33063"/>
                    <a:pt x="8692" y="33071"/>
                    <a:pt x="8703" y="33071"/>
                  </a:cubicBezTo>
                  <a:cubicBezTo>
                    <a:pt x="8718" y="33071"/>
                    <a:pt x="8733" y="33055"/>
                    <a:pt x="8714" y="33016"/>
                  </a:cubicBezTo>
                  <a:cubicBezTo>
                    <a:pt x="7746" y="27712"/>
                    <a:pt x="5278" y="14969"/>
                    <a:pt x="3910" y="10399"/>
                  </a:cubicBezTo>
                  <a:cubicBezTo>
                    <a:pt x="3877" y="9399"/>
                    <a:pt x="3810" y="8431"/>
                    <a:pt x="3677" y="7464"/>
                  </a:cubicBezTo>
                  <a:cubicBezTo>
                    <a:pt x="3443" y="6163"/>
                    <a:pt x="3110" y="4895"/>
                    <a:pt x="2643" y="3661"/>
                  </a:cubicBezTo>
                  <a:cubicBezTo>
                    <a:pt x="2629" y="3619"/>
                    <a:pt x="2597" y="3601"/>
                    <a:pt x="2565" y="3601"/>
                  </a:cubicBezTo>
                  <a:cubicBezTo>
                    <a:pt x="2521" y="3601"/>
                    <a:pt x="2476" y="3636"/>
                    <a:pt x="2476" y="3695"/>
                  </a:cubicBezTo>
                  <a:cubicBezTo>
                    <a:pt x="2809" y="4962"/>
                    <a:pt x="3110" y="6230"/>
                    <a:pt x="3310" y="7497"/>
                  </a:cubicBezTo>
                  <a:cubicBezTo>
                    <a:pt x="3443" y="8198"/>
                    <a:pt x="3577" y="8898"/>
                    <a:pt x="3677" y="9632"/>
                  </a:cubicBezTo>
                  <a:cubicBezTo>
                    <a:pt x="3543" y="9265"/>
                    <a:pt x="3443" y="8932"/>
                    <a:pt x="3343" y="8598"/>
                  </a:cubicBezTo>
                  <a:cubicBezTo>
                    <a:pt x="2910" y="7164"/>
                    <a:pt x="2443" y="5763"/>
                    <a:pt x="1942" y="4362"/>
                  </a:cubicBezTo>
                  <a:cubicBezTo>
                    <a:pt x="1408" y="2894"/>
                    <a:pt x="841" y="1493"/>
                    <a:pt x="241" y="59"/>
                  </a:cubicBezTo>
                  <a:cubicBezTo>
                    <a:pt x="215" y="19"/>
                    <a:pt x="168" y="1"/>
                    <a:pt x="12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19"/>
            <p:cNvSpPr/>
            <p:nvPr/>
          </p:nvSpPr>
          <p:spPr>
            <a:xfrm>
              <a:off x="2662075" y="2297350"/>
              <a:ext cx="1036700" cy="1410275"/>
            </a:xfrm>
            <a:custGeom>
              <a:rect b="b" l="l" r="r" t="t"/>
              <a:pathLst>
                <a:path extrusionOk="0" h="56411" w="41468">
                  <a:moveTo>
                    <a:pt x="40135" y="0"/>
                  </a:moveTo>
                  <a:cubicBezTo>
                    <a:pt x="39074" y="0"/>
                    <a:pt x="37157" y="1082"/>
                    <a:pt x="34125" y="3626"/>
                  </a:cubicBezTo>
                  <a:cubicBezTo>
                    <a:pt x="23751" y="12365"/>
                    <a:pt x="1401" y="39919"/>
                    <a:pt x="434" y="50693"/>
                  </a:cubicBezTo>
                  <a:cubicBezTo>
                    <a:pt x="1" y="55136"/>
                    <a:pt x="4144" y="56411"/>
                    <a:pt x="9433" y="56411"/>
                  </a:cubicBezTo>
                  <a:cubicBezTo>
                    <a:pt x="12284" y="56411"/>
                    <a:pt x="15468" y="56040"/>
                    <a:pt x="18447" y="55596"/>
                  </a:cubicBezTo>
                  <a:cubicBezTo>
                    <a:pt x="21349" y="55129"/>
                    <a:pt x="39028" y="9230"/>
                    <a:pt x="40596" y="4360"/>
                  </a:cubicBezTo>
                  <a:cubicBezTo>
                    <a:pt x="41450" y="1705"/>
                    <a:pt x="41467" y="0"/>
                    <a:pt x="40135"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19"/>
            <p:cNvSpPr/>
            <p:nvPr/>
          </p:nvSpPr>
          <p:spPr>
            <a:xfrm>
              <a:off x="2828025" y="2292100"/>
              <a:ext cx="883325" cy="949025"/>
            </a:xfrm>
            <a:custGeom>
              <a:rect b="b" l="l" r="r" t="t"/>
              <a:pathLst>
                <a:path extrusionOk="0" h="37961" w="35333">
                  <a:moveTo>
                    <a:pt x="33603" y="1"/>
                  </a:moveTo>
                  <a:cubicBezTo>
                    <a:pt x="32147" y="1"/>
                    <a:pt x="29540" y="1795"/>
                    <a:pt x="26152" y="4703"/>
                  </a:cubicBezTo>
                  <a:cubicBezTo>
                    <a:pt x="12743" y="16211"/>
                    <a:pt x="0" y="33824"/>
                    <a:pt x="0" y="33824"/>
                  </a:cubicBezTo>
                  <a:lnTo>
                    <a:pt x="21883" y="37960"/>
                  </a:lnTo>
                  <a:cubicBezTo>
                    <a:pt x="21883" y="37960"/>
                    <a:pt x="32257" y="13309"/>
                    <a:pt x="34325" y="5437"/>
                  </a:cubicBezTo>
                  <a:cubicBezTo>
                    <a:pt x="35332" y="1619"/>
                    <a:pt x="34986" y="1"/>
                    <a:pt x="33603" y="1"/>
                  </a:cubicBezTo>
                  <a:close/>
                </a:path>
              </a:pathLst>
            </a:custGeom>
            <a:solidFill>
              <a:srgbClr val="3C7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19"/>
            <p:cNvSpPr/>
            <p:nvPr/>
          </p:nvSpPr>
          <p:spPr>
            <a:xfrm>
              <a:off x="2960625" y="2343775"/>
              <a:ext cx="738050" cy="823950"/>
            </a:xfrm>
            <a:custGeom>
              <a:rect b="b" l="l" r="r" t="t"/>
              <a:pathLst>
                <a:path extrusionOk="0" h="32958" w="29522">
                  <a:moveTo>
                    <a:pt x="24151" y="1"/>
                  </a:moveTo>
                  <a:lnTo>
                    <a:pt x="23784" y="268"/>
                  </a:lnTo>
                  <a:cubicBezTo>
                    <a:pt x="23817" y="501"/>
                    <a:pt x="23851" y="701"/>
                    <a:pt x="23951" y="935"/>
                  </a:cubicBezTo>
                  <a:cubicBezTo>
                    <a:pt x="24051" y="635"/>
                    <a:pt x="24117" y="301"/>
                    <a:pt x="24151" y="1"/>
                  </a:cubicBezTo>
                  <a:close/>
                  <a:moveTo>
                    <a:pt x="28787" y="368"/>
                  </a:moveTo>
                  <a:cubicBezTo>
                    <a:pt x="28787" y="368"/>
                    <a:pt x="28787" y="368"/>
                    <a:pt x="28787" y="368"/>
                  </a:cubicBezTo>
                  <a:lnTo>
                    <a:pt x="28787" y="368"/>
                  </a:lnTo>
                  <a:cubicBezTo>
                    <a:pt x="28921" y="701"/>
                    <a:pt x="29154" y="1035"/>
                    <a:pt x="29421" y="1269"/>
                  </a:cubicBezTo>
                  <a:lnTo>
                    <a:pt x="29455" y="1335"/>
                  </a:lnTo>
                  <a:cubicBezTo>
                    <a:pt x="29488" y="1168"/>
                    <a:pt x="29521" y="1002"/>
                    <a:pt x="29521" y="868"/>
                  </a:cubicBezTo>
                  <a:cubicBezTo>
                    <a:pt x="29321" y="668"/>
                    <a:pt x="29054" y="501"/>
                    <a:pt x="28787" y="368"/>
                  </a:cubicBezTo>
                  <a:close/>
                  <a:moveTo>
                    <a:pt x="22027" y="6497"/>
                  </a:moveTo>
                  <a:cubicBezTo>
                    <a:pt x="21723" y="6497"/>
                    <a:pt x="21419" y="6562"/>
                    <a:pt x="21115" y="6672"/>
                  </a:cubicBezTo>
                  <a:cubicBezTo>
                    <a:pt x="21482" y="6806"/>
                    <a:pt x="21849" y="6873"/>
                    <a:pt x="22216" y="6873"/>
                  </a:cubicBezTo>
                  <a:cubicBezTo>
                    <a:pt x="22583" y="6873"/>
                    <a:pt x="22950" y="6806"/>
                    <a:pt x="23284" y="6672"/>
                  </a:cubicBezTo>
                  <a:cubicBezTo>
                    <a:pt x="23007" y="6562"/>
                    <a:pt x="22708" y="6497"/>
                    <a:pt x="22405" y="6497"/>
                  </a:cubicBezTo>
                  <a:cubicBezTo>
                    <a:pt x="22342" y="6497"/>
                    <a:pt x="22279" y="6500"/>
                    <a:pt x="22216" y="6506"/>
                  </a:cubicBezTo>
                  <a:cubicBezTo>
                    <a:pt x="22153" y="6500"/>
                    <a:pt x="22090" y="6497"/>
                    <a:pt x="22027" y="6497"/>
                  </a:cubicBezTo>
                  <a:close/>
                  <a:moveTo>
                    <a:pt x="16045" y="7506"/>
                  </a:moveTo>
                  <a:cubicBezTo>
                    <a:pt x="15711" y="7640"/>
                    <a:pt x="15411" y="7840"/>
                    <a:pt x="15178" y="8107"/>
                  </a:cubicBezTo>
                  <a:cubicBezTo>
                    <a:pt x="14911" y="8374"/>
                    <a:pt x="14677" y="8674"/>
                    <a:pt x="14544" y="9007"/>
                  </a:cubicBezTo>
                  <a:cubicBezTo>
                    <a:pt x="15211" y="8707"/>
                    <a:pt x="15745" y="8173"/>
                    <a:pt x="16045" y="7506"/>
                  </a:cubicBezTo>
                  <a:close/>
                  <a:moveTo>
                    <a:pt x="18614" y="11743"/>
                  </a:moveTo>
                  <a:cubicBezTo>
                    <a:pt x="18914" y="12410"/>
                    <a:pt x="19481" y="12944"/>
                    <a:pt x="20148" y="13277"/>
                  </a:cubicBezTo>
                  <a:cubicBezTo>
                    <a:pt x="19981" y="12944"/>
                    <a:pt x="19781" y="12643"/>
                    <a:pt x="19514" y="12376"/>
                  </a:cubicBezTo>
                  <a:cubicBezTo>
                    <a:pt x="19247" y="12110"/>
                    <a:pt x="18947" y="11909"/>
                    <a:pt x="18614" y="11743"/>
                  </a:cubicBezTo>
                  <a:close/>
                  <a:moveTo>
                    <a:pt x="13243" y="16213"/>
                  </a:moveTo>
                  <a:cubicBezTo>
                    <a:pt x="12843" y="16213"/>
                    <a:pt x="12476" y="16279"/>
                    <a:pt x="12142" y="16413"/>
                  </a:cubicBezTo>
                  <a:cubicBezTo>
                    <a:pt x="12476" y="16546"/>
                    <a:pt x="12843" y="16613"/>
                    <a:pt x="13243" y="16613"/>
                  </a:cubicBezTo>
                  <a:cubicBezTo>
                    <a:pt x="13610" y="16613"/>
                    <a:pt x="13977" y="16546"/>
                    <a:pt x="14310" y="16413"/>
                  </a:cubicBezTo>
                  <a:cubicBezTo>
                    <a:pt x="13977" y="16279"/>
                    <a:pt x="13610" y="16213"/>
                    <a:pt x="13243" y="16213"/>
                  </a:cubicBezTo>
                  <a:close/>
                  <a:moveTo>
                    <a:pt x="23484" y="16413"/>
                  </a:moveTo>
                  <a:cubicBezTo>
                    <a:pt x="23217" y="17113"/>
                    <a:pt x="23217" y="17880"/>
                    <a:pt x="23484" y="18581"/>
                  </a:cubicBezTo>
                  <a:cubicBezTo>
                    <a:pt x="23584" y="18214"/>
                    <a:pt x="23650" y="17847"/>
                    <a:pt x="23650" y="17480"/>
                  </a:cubicBezTo>
                  <a:cubicBezTo>
                    <a:pt x="23650" y="17113"/>
                    <a:pt x="23584" y="16746"/>
                    <a:pt x="23484" y="16413"/>
                  </a:cubicBezTo>
                  <a:close/>
                  <a:moveTo>
                    <a:pt x="6271" y="18581"/>
                  </a:moveTo>
                  <a:cubicBezTo>
                    <a:pt x="6405" y="18915"/>
                    <a:pt x="6605" y="19215"/>
                    <a:pt x="6872" y="19482"/>
                  </a:cubicBezTo>
                  <a:cubicBezTo>
                    <a:pt x="7139" y="19748"/>
                    <a:pt x="7439" y="19982"/>
                    <a:pt x="7772" y="20115"/>
                  </a:cubicBezTo>
                  <a:cubicBezTo>
                    <a:pt x="7639" y="19782"/>
                    <a:pt x="7406" y="19482"/>
                    <a:pt x="7172" y="19215"/>
                  </a:cubicBezTo>
                  <a:cubicBezTo>
                    <a:pt x="6905" y="18948"/>
                    <a:pt x="6605" y="18748"/>
                    <a:pt x="6271" y="18581"/>
                  </a:cubicBezTo>
                  <a:close/>
                  <a:moveTo>
                    <a:pt x="17346" y="20516"/>
                  </a:moveTo>
                  <a:lnTo>
                    <a:pt x="17346" y="20516"/>
                  </a:lnTo>
                  <a:cubicBezTo>
                    <a:pt x="17012" y="20682"/>
                    <a:pt x="16712" y="20883"/>
                    <a:pt x="16479" y="21149"/>
                  </a:cubicBezTo>
                  <a:cubicBezTo>
                    <a:pt x="16212" y="21416"/>
                    <a:pt x="15978" y="21717"/>
                    <a:pt x="15845" y="22050"/>
                  </a:cubicBezTo>
                  <a:cubicBezTo>
                    <a:pt x="16512" y="21717"/>
                    <a:pt x="17046" y="21183"/>
                    <a:pt x="17346" y="20516"/>
                  </a:cubicBezTo>
                  <a:close/>
                  <a:moveTo>
                    <a:pt x="1034" y="23585"/>
                  </a:moveTo>
                  <a:cubicBezTo>
                    <a:pt x="934" y="23685"/>
                    <a:pt x="868" y="23818"/>
                    <a:pt x="767" y="23918"/>
                  </a:cubicBezTo>
                  <a:cubicBezTo>
                    <a:pt x="934" y="23918"/>
                    <a:pt x="1101" y="23951"/>
                    <a:pt x="1268" y="23951"/>
                  </a:cubicBezTo>
                  <a:cubicBezTo>
                    <a:pt x="1635" y="23951"/>
                    <a:pt x="2002" y="23885"/>
                    <a:pt x="2369" y="23751"/>
                  </a:cubicBezTo>
                  <a:cubicBezTo>
                    <a:pt x="2002" y="23618"/>
                    <a:pt x="1635" y="23585"/>
                    <a:pt x="1268" y="23585"/>
                  </a:cubicBezTo>
                  <a:close/>
                  <a:moveTo>
                    <a:pt x="10708" y="23785"/>
                  </a:moveTo>
                  <a:cubicBezTo>
                    <a:pt x="10574" y="24118"/>
                    <a:pt x="10508" y="24485"/>
                    <a:pt x="10541" y="24852"/>
                  </a:cubicBezTo>
                  <a:cubicBezTo>
                    <a:pt x="10508" y="25219"/>
                    <a:pt x="10574" y="25586"/>
                    <a:pt x="10708" y="25953"/>
                  </a:cubicBezTo>
                  <a:cubicBezTo>
                    <a:pt x="10841" y="25586"/>
                    <a:pt x="10908" y="25219"/>
                    <a:pt x="10908" y="24852"/>
                  </a:cubicBezTo>
                  <a:cubicBezTo>
                    <a:pt x="10908" y="24485"/>
                    <a:pt x="10841" y="24118"/>
                    <a:pt x="10708" y="23785"/>
                  </a:cubicBezTo>
                  <a:close/>
                  <a:moveTo>
                    <a:pt x="6271" y="27354"/>
                  </a:moveTo>
                  <a:lnTo>
                    <a:pt x="6271" y="27354"/>
                  </a:lnTo>
                  <a:cubicBezTo>
                    <a:pt x="5938" y="27521"/>
                    <a:pt x="5604" y="27721"/>
                    <a:pt x="5371" y="27988"/>
                  </a:cubicBezTo>
                  <a:cubicBezTo>
                    <a:pt x="5104" y="28255"/>
                    <a:pt x="4870" y="28555"/>
                    <a:pt x="4737" y="28888"/>
                  </a:cubicBezTo>
                  <a:cubicBezTo>
                    <a:pt x="5404" y="28588"/>
                    <a:pt x="5938" y="28021"/>
                    <a:pt x="6271" y="27354"/>
                  </a:cubicBezTo>
                  <a:close/>
                  <a:moveTo>
                    <a:pt x="13810" y="28888"/>
                  </a:moveTo>
                  <a:cubicBezTo>
                    <a:pt x="13977" y="29222"/>
                    <a:pt x="14177" y="29522"/>
                    <a:pt x="14444" y="29789"/>
                  </a:cubicBezTo>
                  <a:cubicBezTo>
                    <a:pt x="14711" y="30056"/>
                    <a:pt x="15011" y="30256"/>
                    <a:pt x="15345" y="30423"/>
                  </a:cubicBezTo>
                  <a:cubicBezTo>
                    <a:pt x="15211" y="30089"/>
                    <a:pt x="14978" y="29789"/>
                    <a:pt x="14711" y="29522"/>
                  </a:cubicBezTo>
                  <a:cubicBezTo>
                    <a:pt x="14477" y="29255"/>
                    <a:pt x="14144" y="29055"/>
                    <a:pt x="13810" y="28888"/>
                  </a:cubicBezTo>
                  <a:close/>
                  <a:moveTo>
                    <a:pt x="200" y="31323"/>
                  </a:moveTo>
                  <a:cubicBezTo>
                    <a:pt x="67" y="31657"/>
                    <a:pt x="0" y="32024"/>
                    <a:pt x="34" y="32391"/>
                  </a:cubicBezTo>
                  <a:lnTo>
                    <a:pt x="34" y="32791"/>
                  </a:lnTo>
                  <a:lnTo>
                    <a:pt x="334" y="32824"/>
                  </a:lnTo>
                  <a:cubicBezTo>
                    <a:pt x="334" y="32691"/>
                    <a:pt x="367" y="32558"/>
                    <a:pt x="367" y="32424"/>
                  </a:cubicBezTo>
                  <a:cubicBezTo>
                    <a:pt x="401" y="32057"/>
                    <a:pt x="334" y="31690"/>
                    <a:pt x="234" y="31323"/>
                  </a:cubicBezTo>
                  <a:close/>
                  <a:moveTo>
                    <a:pt x="8823" y="32558"/>
                  </a:moveTo>
                  <a:cubicBezTo>
                    <a:pt x="8456" y="32558"/>
                    <a:pt x="8089" y="32624"/>
                    <a:pt x="7739" y="32758"/>
                  </a:cubicBezTo>
                  <a:cubicBezTo>
                    <a:pt x="8073" y="32891"/>
                    <a:pt x="8440" y="32958"/>
                    <a:pt x="8840" y="32958"/>
                  </a:cubicBezTo>
                  <a:cubicBezTo>
                    <a:pt x="9207" y="32958"/>
                    <a:pt x="9574" y="32891"/>
                    <a:pt x="9907" y="32758"/>
                  </a:cubicBezTo>
                  <a:cubicBezTo>
                    <a:pt x="9557" y="32624"/>
                    <a:pt x="9190" y="32558"/>
                    <a:pt x="8823" y="3255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19"/>
            <p:cNvSpPr/>
            <p:nvPr/>
          </p:nvSpPr>
          <p:spPr>
            <a:xfrm>
              <a:off x="3380075" y="2677800"/>
              <a:ext cx="220725" cy="571175"/>
            </a:xfrm>
            <a:custGeom>
              <a:rect b="b" l="l" r="r" t="t"/>
              <a:pathLst>
                <a:path extrusionOk="0" h="22847" w="8829">
                  <a:moveTo>
                    <a:pt x="8652" y="0"/>
                  </a:moveTo>
                  <a:cubicBezTo>
                    <a:pt x="8617" y="0"/>
                    <a:pt x="8585" y="15"/>
                    <a:pt x="8574" y="50"/>
                  </a:cubicBezTo>
                  <a:cubicBezTo>
                    <a:pt x="7973" y="1517"/>
                    <a:pt x="7339" y="2952"/>
                    <a:pt x="6739" y="4453"/>
                  </a:cubicBezTo>
                  <a:cubicBezTo>
                    <a:pt x="6172" y="5920"/>
                    <a:pt x="5572" y="7355"/>
                    <a:pt x="5038" y="8856"/>
                  </a:cubicBezTo>
                  <a:cubicBezTo>
                    <a:pt x="3904" y="11791"/>
                    <a:pt x="2803" y="14760"/>
                    <a:pt x="1735" y="17696"/>
                  </a:cubicBezTo>
                  <a:cubicBezTo>
                    <a:pt x="1135" y="19397"/>
                    <a:pt x="568" y="21098"/>
                    <a:pt x="1" y="22799"/>
                  </a:cubicBezTo>
                  <a:cubicBezTo>
                    <a:pt x="1" y="22823"/>
                    <a:pt x="18" y="22846"/>
                    <a:pt x="27" y="22846"/>
                  </a:cubicBezTo>
                  <a:cubicBezTo>
                    <a:pt x="31" y="22846"/>
                    <a:pt x="34" y="22842"/>
                    <a:pt x="34" y="22833"/>
                  </a:cubicBezTo>
                  <a:cubicBezTo>
                    <a:pt x="1268" y="19897"/>
                    <a:pt x="2503" y="16995"/>
                    <a:pt x="3637" y="14026"/>
                  </a:cubicBezTo>
                  <a:cubicBezTo>
                    <a:pt x="4437" y="11991"/>
                    <a:pt x="5238" y="9923"/>
                    <a:pt x="6005" y="7822"/>
                  </a:cubicBezTo>
                  <a:cubicBezTo>
                    <a:pt x="6539" y="7088"/>
                    <a:pt x="7006" y="6321"/>
                    <a:pt x="7440" y="5520"/>
                  </a:cubicBezTo>
                  <a:cubicBezTo>
                    <a:pt x="7973" y="4619"/>
                    <a:pt x="8440" y="3685"/>
                    <a:pt x="8807" y="2718"/>
                  </a:cubicBezTo>
                  <a:cubicBezTo>
                    <a:pt x="8829" y="2654"/>
                    <a:pt x="8781" y="2617"/>
                    <a:pt x="8735" y="2617"/>
                  </a:cubicBezTo>
                  <a:cubicBezTo>
                    <a:pt x="8710" y="2617"/>
                    <a:pt x="8686" y="2628"/>
                    <a:pt x="8674" y="2651"/>
                  </a:cubicBezTo>
                  <a:cubicBezTo>
                    <a:pt x="8140" y="3552"/>
                    <a:pt x="7673" y="4453"/>
                    <a:pt x="7173" y="5387"/>
                  </a:cubicBezTo>
                  <a:cubicBezTo>
                    <a:pt x="6939" y="5854"/>
                    <a:pt x="6639" y="6354"/>
                    <a:pt x="6372" y="6821"/>
                  </a:cubicBezTo>
                  <a:cubicBezTo>
                    <a:pt x="6572" y="6287"/>
                    <a:pt x="6806" y="5754"/>
                    <a:pt x="6973" y="5187"/>
                  </a:cubicBezTo>
                  <a:cubicBezTo>
                    <a:pt x="7606" y="3519"/>
                    <a:pt x="8173" y="1817"/>
                    <a:pt x="8774" y="116"/>
                  </a:cubicBezTo>
                  <a:cubicBezTo>
                    <a:pt x="8796" y="51"/>
                    <a:pt x="8718" y="0"/>
                    <a:pt x="86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19"/>
            <p:cNvSpPr/>
            <p:nvPr/>
          </p:nvSpPr>
          <p:spPr>
            <a:xfrm>
              <a:off x="2923925" y="3040125"/>
              <a:ext cx="470625" cy="97750"/>
            </a:xfrm>
            <a:custGeom>
              <a:rect b="b" l="l" r="r" t="t"/>
              <a:pathLst>
                <a:path extrusionOk="0" h="3910" w="18825">
                  <a:moveTo>
                    <a:pt x="67" y="0"/>
                  </a:moveTo>
                  <a:cubicBezTo>
                    <a:pt x="1" y="0"/>
                    <a:pt x="1" y="100"/>
                    <a:pt x="67" y="100"/>
                  </a:cubicBezTo>
                  <a:cubicBezTo>
                    <a:pt x="1201" y="467"/>
                    <a:pt x="2402" y="734"/>
                    <a:pt x="3570" y="968"/>
                  </a:cubicBezTo>
                  <a:cubicBezTo>
                    <a:pt x="4771" y="1234"/>
                    <a:pt x="5938" y="1501"/>
                    <a:pt x="7139" y="1768"/>
                  </a:cubicBezTo>
                  <a:cubicBezTo>
                    <a:pt x="9507" y="2269"/>
                    <a:pt x="11876" y="2736"/>
                    <a:pt x="14277" y="3203"/>
                  </a:cubicBezTo>
                  <a:cubicBezTo>
                    <a:pt x="15645" y="3469"/>
                    <a:pt x="17280" y="3670"/>
                    <a:pt x="18647" y="3903"/>
                  </a:cubicBezTo>
                  <a:cubicBezTo>
                    <a:pt x="18666" y="3908"/>
                    <a:pt x="18683" y="3910"/>
                    <a:pt x="18699" y="3910"/>
                  </a:cubicBezTo>
                  <a:cubicBezTo>
                    <a:pt x="18795" y="3910"/>
                    <a:pt x="18824" y="3832"/>
                    <a:pt x="18681" y="3803"/>
                  </a:cubicBezTo>
                  <a:cubicBezTo>
                    <a:pt x="17480" y="3536"/>
                    <a:pt x="16045" y="3069"/>
                    <a:pt x="14844" y="2836"/>
                  </a:cubicBezTo>
                  <a:cubicBezTo>
                    <a:pt x="13644" y="2569"/>
                    <a:pt x="12476" y="2302"/>
                    <a:pt x="11275" y="2068"/>
                  </a:cubicBezTo>
                  <a:cubicBezTo>
                    <a:pt x="8874" y="1568"/>
                    <a:pt x="6472" y="1101"/>
                    <a:pt x="4070" y="667"/>
                  </a:cubicBezTo>
                  <a:cubicBezTo>
                    <a:pt x="2736" y="401"/>
                    <a:pt x="1402" y="134"/>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19"/>
            <p:cNvSpPr/>
            <p:nvPr/>
          </p:nvSpPr>
          <p:spPr>
            <a:xfrm>
              <a:off x="3676125" y="2024450"/>
              <a:ext cx="279400" cy="408325"/>
            </a:xfrm>
            <a:custGeom>
              <a:rect b="b" l="l" r="r" t="t"/>
              <a:pathLst>
                <a:path extrusionOk="0" h="16333" w="11176">
                  <a:moveTo>
                    <a:pt x="527" y="0"/>
                  </a:moveTo>
                  <a:cubicBezTo>
                    <a:pt x="445" y="0"/>
                    <a:pt x="401" y="10"/>
                    <a:pt x="401" y="32"/>
                  </a:cubicBezTo>
                  <a:cubicBezTo>
                    <a:pt x="468" y="1733"/>
                    <a:pt x="434" y="3534"/>
                    <a:pt x="368" y="5202"/>
                  </a:cubicBezTo>
                  <a:cubicBezTo>
                    <a:pt x="201" y="7937"/>
                    <a:pt x="1" y="10172"/>
                    <a:pt x="101" y="10372"/>
                  </a:cubicBezTo>
                  <a:cubicBezTo>
                    <a:pt x="1777" y="13115"/>
                    <a:pt x="5626" y="16332"/>
                    <a:pt x="8135" y="16332"/>
                  </a:cubicBezTo>
                  <a:cubicBezTo>
                    <a:pt x="8372" y="16332"/>
                    <a:pt x="8597" y="16304"/>
                    <a:pt x="8807" y="16243"/>
                  </a:cubicBezTo>
                  <a:cubicBezTo>
                    <a:pt x="11175" y="15576"/>
                    <a:pt x="10775" y="10739"/>
                    <a:pt x="10475" y="9438"/>
                  </a:cubicBezTo>
                  <a:cubicBezTo>
                    <a:pt x="10475" y="9372"/>
                    <a:pt x="10475" y="9338"/>
                    <a:pt x="10475" y="9305"/>
                  </a:cubicBezTo>
                  <a:cubicBezTo>
                    <a:pt x="10408" y="9071"/>
                    <a:pt x="10375" y="8871"/>
                    <a:pt x="10375" y="8638"/>
                  </a:cubicBezTo>
                  <a:cubicBezTo>
                    <a:pt x="10241" y="5702"/>
                    <a:pt x="11075" y="2133"/>
                    <a:pt x="11075" y="2133"/>
                  </a:cubicBezTo>
                  <a:cubicBezTo>
                    <a:pt x="11075" y="2133"/>
                    <a:pt x="1726" y="0"/>
                    <a:pt x="52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19"/>
            <p:cNvSpPr/>
            <p:nvPr/>
          </p:nvSpPr>
          <p:spPr>
            <a:xfrm>
              <a:off x="3686125" y="2025125"/>
              <a:ext cx="267725" cy="240925"/>
            </a:xfrm>
            <a:custGeom>
              <a:rect b="b" l="l" r="r" t="t"/>
              <a:pathLst>
                <a:path extrusionOk="0" h="9637" w="10709">
                  <a:moveTo>
                    <a:pt x="151" y="0"/>
                  </a:moveTo>
                  <a:cubicBezTo>
                    <a:pt x="54" y="0"/>
                    <a:pt x="1" y="12"/>
                    <a:pt x="1" y="38"/>
                  </a:cubicBezTo>
                  <a:cubicBezTo>
                    <a:pt x="34" y="1172"/>
                    <a:pt x="34" y="2373"/>
                    <a:pt x="1" y="3540"/>
                  </a:cubicBezTo>
                  <a:cubicBezTo>
                    <a:pt x="1456" y="6985"/>
                    <a:pt x="4734" y="9636"/>
                    <a:pt x="8637" y="9636"/>
                  </a:cubicBezTo>
                  <a:cubicBezTo>
                    <a:pt x="9118" y="9636"/>
                    <a:pt x="9610" y="9596"/>
                    <a:pt x="10108" y="9511"/>
                  </a:cubicBezTo>
                  <a:cubicBezTo>
                    <a:pt x="10075" y="9478"/>
                    <a:pt x="10075" y="9445"/>
                    <a:pt x="10075" y="9411"/>
                  </a:cubicBezTo>
                  <a:cubicBezTo>
                    <a:pt x="10075" y="9345"/>
                    <a:pt x="10075" y="9311"/>
                    <a:pt x="10075" y="9311"/>
                  </a:cubicBezTo>
                  <a:cubicBezTo>
                    <a:pt x="10008" y="9078"/>
                    <a:pt x="9975" y="8844"/>
                    <a:pt x="9975" y="8611"/>
                  </a:cubicBezTo>
                  <a:cubicBezTo>
                    <a:pt x="9808" y="5675"/>
                    <a:pt x="10709" y="2106"/>
                    <a:pt x="10709" y="2106"/>
                  </a:cubicBezTo>
                  <a:cubicBezTo>
                    <a:pt x="10709" y="2106"/>
                    <a:pt x="1449"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19"/>
            <p:cNvSpPr/>
            <p:nvPr/>
          </p:nvSpPr>
          <p:spPr>
            <a:xfrm>
              <a:off x="3583575" y="1557075"/>
              <a:ext cx="500375" cy="645175"/>
            </a:xfrm>
            <a:custGeom>
              <a:rect b="b" l="l" r="r" t="t"/>
              <a:pathLst>
                <a:path extrusionOk="0" h="25807" w="20015">
                  <a:moveTo>
                    <a:pt x="10053" y="1"/>
                  </a:moveTo>
                  <a:cubicBezTo>
                    <a:pt x="6483" y="1"/>
                    <a:pt x="2783" y="1936"/>
                    <a:pt x="1434" y="5384"/>
                  </a:cubicBezTo>
                  <a:cubicBezTo>
                    <a:pt x="0" y="9053"/>
                    <a:pt x="1134" y="19994"/>
                    <a:pt x="3603" y="22629"/>
                  </a:cubicBezTo>
                  <a:cubicBezTo>
                    <a:pt x="5517" y="24632"/>
                    <a:pt x="8185" y="25806"/>
                    <a:pt x="10765" y="25806"/>
                  </a:cubicBezTo>
                  <a:cubicBezTo>
                    <a:pt x="13041" y="25806"/>
                    <a:pt x="15249" y="24893"/>
                    <a:pt x="16812" y="22829"/>
                  </a:cubicBezTo>
                  <a:cubicBezTo>
                    <a:pt x="20014" y="18560"/>
                    <a:pt x="18280" y="4283"/>
                    <a:pt x="15478" y="1881"/>
                  </a:cubicBezTo>
                  <a:cubicBezTo>
                    <a:pt x="13997" y="603"/>
                    <a:pt x="12045" y="1"/>
                    <a:pt x="1005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p19"/>
            <p:cNvSpPr/>
            <p:nvPr/>
          </p:nvSpPr>
          <p:spPr>
            <a:xfrm>
              <a:off x="3804550" y="1879050"/>
              <a:ext cx="20875" cy="51125"/>
            </a:xfrm>
            <a:custGeom>
              <a:rect b="b" l="l" r="r" t="t"/>
              <a:pathLst>
                <a:path extrusionOk="0" h="2045" w="835">
                  <a:moveTo>
                    <a:pt x="598" y="1"/>
                  </a:moveTo>
                  <a:cubicBezTo>
                    <a:pt x="590" y="1"/>
                    <a:pt x="568" y="50"/>
                    <a:pt x="568" y="77"/>
                  </a:cubicBezTo>
                  <a:cubicBezTo>
                    <a:pt x="668" y="811"/>
                    <a:pt x="634" y="1678"/>
                    <a:pt x="1" y="1978"/>
                  </a:cubicBezTo>
                  <a:lnTo>
                    <a:pt x="1" y="2045"/>
                  </a:lnTo>
                  <a:cubicBezTo>
                    <a:pt x="801" y="1845"/>
                    <a:pt x="835" y="710"/>
                    <a:pt x="601" y="10"/>
                  </a:cubicBezTo>
                  <a:cubicBezTo>
                    <a:pt x="601" y="4"/>
                    <a:pt x="600" y="1"/>
                    <a:pt x="5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19"/>
            <p:cNvSpPr/>
            <p:nvPr/>
          </p:nvSpPr>
          <p:spPr>
            <a:xfrm>
              <a:off x="3771400" y="1861775"/>
              <a:ext cx="58850" cy="60075"/>
            </a:xfrm>
            <a:custGeom>
              <a:rect b="b" l="l" r="r" t="t"/>
              <a:pathLst>
                <a:path extrusionOk="0" h="2403" w="2354">
                  <a:moveTo>
                    <a:pt x="1214" y="0"/>
                  </a:moveTo>
                  <a:cubicBezTo>
                    <a:pt x="1207" y="0"/>
                    <a:pt x="1200" y="0"/>
                    <a:pt x="1193" y="0"/>
                  </a:cubicBezTo>
                  <a:cubicBezTo>
                    <a:pt x="1" y="34"/>
                    <a:pt x="157" y="2403"/>
                    <a:pt x="1237" y="2403"/>
                  </a:cubicBezTo>
                  <a:cubicBezTo>
                    <a:pt x="1245" y="2403"/>
                    <a:pt x="1252" y="2402"/>
                    <a:pt x="1260" y="2402"/>
                  </a:cubicBezTo>
                  <a:cubicBezTo>
                    <a:pt x="2353" y="2369"/>
                    <a:pt x="2196" y="0"/>
                    <a:pt x="121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19"/>
            <p:cNvSpPr/>
            <p:nvPr/>
          </p:nvSpPr>
          <p:spPr>
            <a:xfrm>
              <a:off x="3923800" y="1874050"/>
              <a:ext cx="25875" cy="47800"/>
            </a:xfrm>
            <a:custGeom>
              <a:rect b="b" l="l" r="r" t="t"/>
              <a:pathLst>
                <a:path extrusionOk="0" h="1912" w="1035">
                  <a:moveTo>
                    <a:pt x="104" y="1"/>
                  </a:moveTo>
                  <a:cubicBezTo>
                    <a:pt x="102" y="1"/>
                    <a:pt x="101" y="3"/>
                    <a:pt x="101" y="10"/>
                  </a:cubicBezTo>
                  <a:cubicBezTo>
                    <a:pt x="1" y="710"/>
                    <a:pt x="168" y="1844"/>
                    <a:pt x="1001" y="1911"/>
                  </a:cubicBezTo>
                  <a:cubicBezTo>
                    <a:pt x="1035" y="1911"/>
                    <a:pt x="1035" y="1844"/>
                    <a:pt x="1001" y="1844"/>
                  </a:cubicBezTo>
                  <a:cubicBezTo>
                    <a:pt x="301" y="1644"/>
                    <a:pt x="168" y="810"/>
                    <a:pt x="134" y="77"/>
                  </a:cubicBezTo>
                  <a:cubicBezTo>
                    <a:pt x="134" y="50"/>
                    <a:pt x="112" y="1"/>
                    <a:pt x="1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19"/>
            <p:cNvSpPr/>
            <p:nvPr/>
          </p:nvSpPr>
          <p:spPr>
            <a:xfrm>
              <a:off x="3916975" y="1854050"/>
              <a:ext cx="59300" cy="59575"/>
            </a:xfrm>
            <a:custGeom>
              <a:rect b="b" l="l" r="r" t="t"/>
              <a:pathLst>
                <a:path extrusionOk="0" h="2383" w="2372">
                  <a:moveTo>
                    <a:pt x="1090" y="1"/>
                  </a:moveTo>
                  <a:cubicBezTo>
                    <a:pt x="1053" y="1"/>
                    <a:pt x="1014" y="4"/>
                    <a:pt x="974" y="9"/>
                  </a:cubicBezTo>
                  <a:cubicBezTo>
                    <a:pt x="1" y="107"/>
                    <a:pt x="195" y="2383"/>
                    <a:pt x="1221" y="2383"/>
                  </a:cubicBezTo>
                  <a:cubicBezTo>
                    <a:pt x="1249" y="2383"/>
                    <a:pt x="1278" y="2381"/>
                    <a:pt x="1308" y="2378"/>
                  </a:cubicBezTo>
                  <a:cubicBezTo>
                    <a:pt x="2371" y="2217"/>
                    <a:pt x="2158" y="1"/>
                    <a:pt x="109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19"/>
            <p:cNvSpPr/>
            <p:nvPr/>
          </p:nvSpPr>
          <p:spPr>
            <a:xfrm>
              <a:off x="3751625" y="1776400"/>
              <a:ext cx="70475" cy="39675"/>
            </a:xfrm>
            <a:custGeom>
              <a:rect b="b" l="l" r="r" t="t"/>
              <a:pathLst>
                <a:path extrusionOk="0" h="1587" w="2819">
                  <a:moveTo>
                    <a:pt x="1838" y="1"/>
                  </a:moveTo>
                  <a:cubicBezTo>
                    <a:pt x="1697" y="1"/>
                    <a:pt x="1555" y="27"/>
                    <a:pt x="1417" y="80"/>
                  </a:cubicBezTo>
                  <a:cubicBezTo>
                    <a:pt x="950" y="146"/>
                    <a:pt x="550" y="380"/>
                    <a:pt x="283" y="747"/>
                  </a:cubicBezTo>
                  <a:cubicBezTo>
                    <a:pt x="0" y="1093"/>
                    <a:pt x="280" y="1587"/>
                    <a:pt x="704" y="1587"/>
                  </a:cubicBezTo>
                  <a:cubicBezTo>
                    <a:pt x="730" y="1587"/>
                    <a:pt x="756" y="1585"/>
                    <a:pt x="783" y="1581"/>
                  </a:cubicBezTo>
                  <a:cubicBezTo>
                    <a:pt x="1084" y="1547"/>
                    <a:pt x="1417" y="1481"/>
                    <a:pt x="1751" y="1381"/>
                  </a:cubicBezTo>
                  <a:cubicBezTo>
                    <a:pt x="2084" y="1347"/>
                    <a:pt x="2418" y="1214"/>
                    <a:pt x="2685" y="947"/>
                  </a:cubicBezTo>
                  <a:cubicBezTo>
                    <a:pt x="2818" y="780"/>
                    <a:pt x="2818" y="513"/>
                    <a:pt x="2685" y="347"/>
                  </a:cubicBezTo>
                  <a:cubicBezTo>
                    <a:pt x="2435" y="119"/>
                    <a:pt x="2138" y="1"/>
                    <a:pt x="183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p19"/>
            <p:cNvSpPr/>
            <p:nvPr/>
          </p:nvSpPr>
          <p:spPr>
            <a:xfrm>
              <a:off x="3914625" y="1769575"/>
              <a:ext cx="70525" cy="39000"/>
            </a:xfrm>
            <a:custGeom>
              <a:rect b="b" l="l" r="r" t="t"/>
              <a:pathLst>
                <a:path extrusionOk="0" h="1560" w="2821">
                  <a:moveTo>
                    <a:pt x="1036" y="1"/>
                  </a:moveTo>
                  <a:cubicBezTo>
                    <a:pt x="698" y="1"/>
                    <a:pt x="380" y="132"/>
                    <a:pt x="134" y="353"/>
                  </a:cubicBezTo>
                  <a:cubicBezTo>
                    <a:pt x="1" y="553"/>
                    <a:pt x="1" y="786"/>
                    <a:pt x="134" y="987"/>
                  </a:cubicBezTo>
                  <a:cubicBezTo>
                    <a:pt x="401" y="1220"/>
                    <a:pt x="735" y="1353"/>
                    <a:pt x="1102" y="1353"/>
                  </a:cubicBezTo>
                  <a:cubicBezTo>
                    <a:pt x="1435" y="1420"/>
                    <a:pt x="1735" y="1520"/>
                    <a:pt x="2069" y="1554"/>
                  </a:cubicBezTo>
                  <a:cubicBezTo>
                    <a:pt x="2096" y="1557"/>
                    <a:pt x="2122" y="1559"/>
                    <a:pt x="2148" y="1559"/>
                  </a:cubicBezTo>
                  <a:cubicBezTo>
                    <a:pt x="2569" y="1559"/>
                    <a:pt x="2821" y="1064"/>
                    <a:pt x="2569" y="686"/>
                  </a:cubicBezTo>
                  <a:cubicBezTo>
                    <a:pt x="2269" y="353"/>
                    <a:pt x="1835" y="119"/>
                    <a:pt x="1402" y="53"/>
                  </a:cubicBezTo>
                  <a:cubicBezTo>
                    <a:pt x="1279" y="17"/>
                    <a:pt x="1156"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19"/>
            <p:cNvSpPr/>
            <p:nvPr/>
          </p:nvSpPr>
          <p:spPr>
            <a:xfrm>
              <a:off x="3807300" y="2054075"/>
              <a:ext cx="38975" cy="16300"/>
            </a:xfrm>
            <a:custGeom>
              <a:rect b="b" l="l" r="r" t="t"/>
              <a:pathLst>
                <a:path extrusionOk="0" h="652" w="1559">
                  <a:moveTo>
                    <a:pt x="56" y="0"/>
                  </a:moveTo>
                  <a:cubicBezTo>
                    <a:pt x="27" y="0"/>
                    <a:pt x="1" y="24"/>
                    <a:pt x="24" y="47"/>
                  </a:cubicBezTo>
                  <a:cubicBezTo>
                    <a:pt x="91" y="348"/>
                    <a:pt x="324" y="614"/>
                    <a:pt x="625" y="648"/>
                  </a:cubicBezTo>
                  <a:cubicBezTo>
                    <a:pt x="656" y="651"/>
                    <a:pt x="687" y="652"/>
                    <a:pt x="717" y="652"/>
                  </a:cubicBezTo>
                  <a:cubicBezTo>
                    <a:pt x="1052" y="652"/>
                    <a:pt x="1375" y="489"/>
                    <a:pt x="1559" y="214"/>
                  </a:cubicBezTo>
                  <a:cubicBezTo>
                    <a:pt x="1559" y="181"/>
                    <a:pt x="1559" y="181"/>
                    <a:pt x="1525" y="181"/>
                  </a:cubicBezTo>
                  <a:cubicBezTo>
                    <a:pt x="1258" y="314"/>
                    <a:pt x="991" y="381"/>
                    <a:pt x="725" y="414"/>
                  </a:cubicBezTo>
                  <a:cubicBezTo>
                    <a:pt x="458" y="381"/>
                    <a:pt x="291" y="181"/>
                    <a:pt x="91" y="14"/>
                  </a:cubicBezTo>
                  <a:cubicBezTo>
                    <a:pt x="81" y="4"/>
                    <a:pt x="68"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19"/>
            <p:cNvSpPr/>
            <p:nvPr/>
          </p:nvSpPr>
          <p:spPr>
            <a:xfrm>
              <a:off x="3824875" y="1791875"/>
              <a:ext cx="107525" cy="232125"/>
            </a:xfrm>
            <a:custGeom>
              <a:rect b="b" l="l" r="r" t="t"/>
              <a:pathLst>
                <a:path extrusionOk="0" h="9285" w="4301">
                  <a:moveTo>
                    <a:pt x="2782" y="1"/>
                  </a:moveTo>
                  <a:cubicBezTo>
                    <a:pt x="2741" y="1"/>
                    <a:pt x="2704" y="36"/>
                    <a:pt x="2724" y="95"/>
                  </a:cubicBezTo>
                  <a:cubicBezTo>
                    <a:pt x="2890" y="2463"/>
                    <a:pt x="3524" y="4798"/>
                    <a:pt x="3724" y="7166"/>
                  </a:cubicBezTo>
                  <a:cubicBezTo>
                    <a:pt x="3357" y="7033"/>
                    <a:pt x="2924" y="6933"/>
                    <a:pt x="2523" y="6899"/>
                  </a:cubicBezTo>
                  <a:lnTo>
                    <a:pt x="2523" y="6899"/>
                  </a:lnTo>
                  <a:cubicBezTo>
                    <a:pt x="2457" y="6933"/>
                    <a:pt x="2757" y="8567"/>
                    <a:pt x="2757" y="8801"/>
                  </a:cubicBezTo>
                  <a:lnTo>
                    <a:pt x="2757" y="8834"/>
                  </a:lnTo>
                  <a:cubicBezTo>
                    <a:pt x="2541" y="8879"/>
                    <a:pt x="2337" y="8900"/>
                    <a:pt x="2139" y="8900"/>
                  </a:cubicBezTo>
                  <a:cubicBezTo>
                    <a:pt x="1450" y="8900"/>
                    <a:pt x="840" y="8641"/>
                    <a:pt x="88" y="8200"/>
                  </a:cubicBezTo>
                  <a:cubicBezTo>
                    <a:pt x="63" y="8175"/>
                    <a:pt x="42" y="8164"/>
                    <a:pt x="28" y="8164"/>
                  </a:cubicBezTo>
                  <a:cubicBezTo>
                    <a:pt x="6" y="8164"/>
                    <a:pt x="1" y="8192"/>
                    <a:pt x="22" y="8234"/>
                  </a:cubicBezTo>
                  <a:cubicBezTo>
                    <a:pt x="455" y="8801"/>
                    <a:pt x="1089" y="9168"/>
                    <a:pt x="1790" y="9234"/>
                  </a:cubicBezTo>
                  <a:cubicBezTo>
                    <a:pt x="1940" y="9268"/>
                    <a:pt x="2090" y="9284"/>
                    <a:pt x="2240" y="9284"/>
                  </a:cubicBezTo>
                  <a:cubicBezTo>
                    <a:pt x="2390" y="9284"/>
                    <a:pt x="2540" y="9268"/>
                    <a:pt x="2690" y="9234"/>
                  </a:cubicBezTo>
                  <a:lnTo>
                    <a:pt x="2857" y="9234"/>
                  </a:lnTo>
                  <a:cubicBezTo>
                    <a:pt x="2924" y="9201"/>
                    <a:pt x="2957" y="9201"/>
                    <a:pt x="3024" y="9201"/>
                  </a:cubicBezTo>
                  <a:cubicBezTo>
                    <a:pt x="3090" y="9168"/>
                    <a:pt x="3157" y="9101"/>
                    <a:pt x="3157" y="9001"/>
                  </a:cubicBezTo>
                  <a:cubicBezTo>
                    <a:pt x="3157" y="9001"/>
                    <a:pt x="3157" y="8968"/>
                    <a:pt x="3157" y="8934"/>
                  </a:cubicBezTo>
                  <a:lnTo>
                    <a:pt x="3157" y="8868"/>
                  </a:lnTo>
                  <a:cubicBezTo>
                    <a:pt x="3157" y="8300"/>
                    <a:pt x="3024" y="7433"/>
                    <a:pt x="3024" y="7433"/>
                  </a:cubicBezTo>
                  <a:lnTo>
                    <a:pt x="3024" y="7433"/>
                  </a:lnTo>
                  <a:cubicBezTo>
                    <a:pt x="3196" y="7507"/>
                    <a:pt x="3819" y="7743"/>
                    <a:pt x="4123" y="7743"/>
                  </a:cubicBezTo>
                  <a:cubicBezTo>
                    <a:pt x="4232" y="7743"/>
                    <a:pt x="4300" y="7713"/>
                    <a:pt x="4291" y="7633"/>
                  </a:cubicBezTo>
                  <a:cubicBezTo>
                    <a:pt x="3991" y="5165"/>
                    <a:pt x="3658" y="2463"/>
                    <a:pt x="2857" y="61"/>
                  </a:cubicBezTo>
                  <a:cubicBezTo>
                    <a:pt x="2843" y="19"/>
                    <a:pt x="2811" y="1"/>
                    <a:pt x="27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19"/>
            <p:cNvSpPr/>
            <p:nvPr/>
          </p:nvSpPr>
          <p:spPr>
            <a:xfrm>
              <a:off x="3817900" y="1996875"/>
              <a:ext cx="65075" cy="47400"/>
            </a:xfrm>
            <a:custGeom>
              <a:rect b="b" l="l" r="r" t="t"/>
              <a:pathLst>
                <a:path extrusionOk="0" h="1896" w="2603">
                  <a:moveTo>
                    <a:pt x="301" y="0"/>
                  </a:moveTo>
                  <a:cubicBezTo>
                    <a:pt x="201" y="234"/>
                    <a:pt x="134" y="501"/>
                    <a:pt x="100" y="734"/>
                  </a:cubicBezTo>
                  <a:cubicBezTo>
                    <a:pt x="0" y="1201"/>
                    <a:pt x="67" y="1735"/>
                    <a:pt x="668" y="1868"/>
                  </a:cubicBezTo>
                  <a:cubicBezTo>
                    <a:pt x="742" y="1887"/>
                    <a:pt x="817" y="1895"/>
                    <a:pt x="891" y="1895"/>
                  </a:cubicBezTo>
                  <a:cubicBezTo>
                    <a:pt x="1083" y="1895"/>
                    <a:pt x="1276" y="1840"/>
                    <a:pt x="1468" y="1768"/>
                  </a:cubicBezTo>
                  <a:cubicBezTo>
                    <a:pt x="1935" y="1535"/>
                    <a:pt x="2335" y="1201"/>
                    <a:pt x="2602" y="768"/>
                  </a:cubicBezTo>
                  <a:cubicBezTo>
                    <a:pt x="1768" y="768"/>
                    <a:pt x="968" y="501"/>
                    <a:pt x="30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19"/>
            <p:cNvSpPr/>
            <p:nvPr/>
          </p:nvSpPr>
          <p:spPr>
            <a:xfrm>
              <a:off x="3817900" y="2016050"/>
              <a:ext cx="36725" cy="28700"/>
            </a:xfrm>
            <a:custGeom>
              <a:rect b="b" l="l" r="r" t="t"/>
              <a:pathLst>
                <a:path extrusionOk="0" h="1148" w="1469">
                  <a:moveTo>
                    <a:pt x="100" y="1"/>
                  </a:moveTo>
                  <a:cubicBezTo>
                    <a:pt x="0" y="468"/>
                    <a:pt x="67" y="1001"/>
                    <a:pt x="668" y="1135"/>
                  </a:cubicBezTo>
                  <a:cubicBezTo>
                    <a:pt x="734" y="1143"/>
                    <a:pt x="801" y="1147"/>
                    <a:pt x="868" y="1147"/>
                  </a:cubicBezTo>
                  <a:cubicBezTo>
                    <a:pt x="1068" y="1147"/>
                    <a:pt x="1268" y="1110"/>
                    <a:pt x="1468" y="1035"/>
                  </a:cubicBezTo>
                  <a:cubicBezTo>
                    <a:pt x="1368" y="401"/>
                    <a:pt x="734" y="1"/>
                    <a:pt x="100" y="1"/>
                  </a:cubicBezTo>
                  <a:close/>
                </a:path>
              </a:pathLst>
            </a:custGeom>
            <a:solidFill>
              <a:srgbClr val="FF98B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19"/>
            <p:cNvSpPr/>
            <p:nvPr/>
          </p:nvSpPr>
          <p:spPr>
            <a:xfrm>
              <a:off x="3749750" y="1670725"/>
              <a:ext cx="180425" cy="61000"/>
            </a:xfrm>
            <a:custGeom>
              <a:rect b="b" l="l" r="r" t="t"/>
              <a:pathLst>
                <a:path extrusionOk="0" h="2440" w="7217">
                  <a:moveTo>
                    <a:pt x="7138" y="1"/>
                  </a:moveTo>
                  <a:cubicBezTo>
                    <a:pt x="7116" y="1"/>
                    <a:pt x="7096" y="12"/>
                    <a:pt x="7096" y="37"/>
                  </a:cubicBezTo>
                  <a:cubicBezTo>
                    <a:pt x="6396" y="1271"/>
                    <a:pt x="5128" y="2038"/>
                    <a:pt x="3727" y="2105"/>
                  </a:cubicBezTo>
                  <a:cubicBezTo>
                    <a:pt x="3662" y="2108"/>
                    <a:pt x="3596" y="2110"/>
                    <a:pt x="3531" y="2110"/>
                  </a:cubicBezTo>
                  <a:cubicBezTo>
                    <a:pt x="2166" y="2110"/>
                    <a:pt x="855" y="1450"/>
                    <a:pt x="91" y="304"/>
                  </a:cubicBezTo>
                  <a:cubicBezTo>
                    <a:pt x="91" y="294"/>
                    <a:pt x="83" y="290"/>
                    <a:pt x="71" y="290"/>
                  </a:cubicBezTo>
                  <a:cubicBezTo>
                    <a:pt x="44" y="290"/>
                    <a:pt x="1" y="314"/>
                    <a:pt x="24" y="337"/>
                  </a:cubicBezTo>
                  <a:cubicBezTo>
                    <a:pt x="776" y="1645"/>
                    <a:pt x="2137" y="2440"/>
                    <a:pt x="3635" y="2440"/>
                  </a:cubicBezTo>
                  <a:cubicBezTo>
                    <a:pt x="3666" y="2440"/>
                    <a:pt x="3696" y="2439"/>
                    <a:pt x="3727" y="2439"/>
                  </a:cubicBezTo>
                  <a:cubicBezTo>
                    <a:pt x="5228" y="2305"/>
                    <a:pt x="6529" y="1405"/>
                    <a:pt x="7196" y="70"/>
                  </a:cubicBezTo>
                  <a:cubicBezTo>
                    <a:pt x="7217" y="29"/>
                    <a:pt x="7174" y="1"/>
                    <a:pt x="713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19"/>
            <p:cNvSpPr/>
            <p:nvPr/>
          </p:nvSpPr>
          <p:spPr>
            <a:xfrm>
              <a:off x="3669450" y="1474750"/>
              <a:ext cx="203150" cy="138325"/>
            </a:xfrm>
            <a:custGeom>
              <a:rect b="b" l="l" r="r" t="t"/>
              <a:pathLst>
                <a:path extrusionOk="0" h="5533" w="8126">
                  <a:moveTo>
                    <a:pt x="4604" y="1"/>
                  </a:moveTo>
                  <a:cubicBezTo>
                    <a:pt x="2899" y="1"/>
                    <a:pt x="1312" y="988"/>
                    <a:pt x="601" y="2539"/>
                  </a:cubicBezTo>
                  <a:cubicBezTo>
                    <a:pt x="168" y="3473"/>
                    <a:pt x="1" y="4507"/>
                    <a:pt x="101" y="5508"/>
                  </a:cubicBezTo>
                  <a:cubicBezTo>
                    <a:pt x="101" y="5524"/>
                    <a:pt x="118" y="5533"/>
                    <a:pt x="134" y="5533"/>
                  </a:cubicBezTo>
                  <a:cubicBezTo>
                    <a:pt x="151" y="5533"/>
                    <a:pt x="168" y="5524"/>
                    <a:pt x="168" y="5508"/>
                  </a:cubicBezTo>
                  <a:cubicBezTo>
                    <a:pt x="168" y="3873"/>
                    <a:pt x="835" y="2105"/>
                    <a:pt x="2202" y="1138"/>
                  </a:cubicBezTo>
                  <a:cubicBezTo>
                    <a:pt x="2858" y="610"/>
                    <a:pt x="3673" y="340"/>
                    <a:pt x="4496" y="340"/>
                  </a:cubicBezTo>
                  <a:cubicBezTo>
                    <a:pt x="5179" y="340"/>
                    <a:pt x="5867" y="526"/>
                    <a:pt x="6472" y="904"/>
                  </a:cubicBezTo>
                  <a:cubicBezTo>
                    <a:pt x="7173" y="1371"/>
                    <a:pt x="7706" y="2072"/>
                    <a:pt x="7973" y="2872"/>
                  </a:cubicBezTo>
                  <a:cubicBezTo>
                    <a:pt x="7987" y="2914"/>
                    <a:pt x="8019" y="2933"/>
                    <a:pt x="8048" y="2933"/>
                  </a:cubicBezTo>
                  <a:cubicBezTo>
                    <a:pt x="8089" y="2933"/>
                    <a:pt x="8126" y="2897"/>
                    <a:pt x="8107" y="2839"/>
                  </a:cubicBezTo>
                  <a:cubicBezTo>
                    <a:pt x="7706" y="1271"/>
                    <a:pt x="6372" y="137"/>
                    <a:pt x="4771" y="4"/>
                  </a:cubicBezTo>
                  <a:cubicBezTo>
                    <a:pt x="4715" y="2"/>
                    <a:pt x="4660" y="1"/>
                    <a:pt x="46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19"/>
            <p:cNvSpPr/>
            <p:nvPr/>
          </p:nvSpPr>
          <p:spPr>
            <a:xfrm>
              <a:off x="3942150" y="1453050"/>
              <a:ext cx="222925" cy="239250"/>
            </a:xfrm>
            <a:custGeom>
              <a:rect b="b" l="l" r="r" t="t"/>
              <a:pathLst>
                <a:path extrusionOk="0" h="9570" w="8917">
                  <a:moveTo>
                    <a:pt x="2998" y="1"/>
                  </a:moveTo>
                  <a:cubicBezTo>
                    <a:pt x="2010" y="1"/>
                    <a:pt x="1022" y="286"/>
                    <a:pt x="34" y="572"/>
                  </a:cubicBezTo>
                  <a:cubicBezTo>
                    <a:pt x="1" y="605"/>
                    <a:pt x="34" y="638"/>
                    <a:pt x="67" y="638"/>
                  </a:cubicBezTo>
                  <a:cubicBezTo>
                    <a:pt x="946" y="384"/>
                    <a:pt x="1841" y="145"/>
                    <a:pt x="2741" y="145"/>
                  </a:cubicBezTo>
                  <a:cubicBezTo>
                    <a:pt x="3139" y="145"/>
                    <a:pt x="3538" y="192"/>
                    <a:pt x="3937" y="305"/>
                  </a:cubicBezTo>
                  <a:cubicBezTo>
                    <a:pt x="5004" y="605"/>
                    <a:pt x="5938" y="1272"/>
                    <a:pt x="6605" y="2173"/>
                  </a:cubicBezTo>
                  <a:cubicBezTo>
                    <a:pt x="7906" y="4141"/>
                    <a:pt x="7573" y="6743"/>
                    <a:pt x="5838" y="8310"/>
                  </a:cubicBezTo>
                  <a:cubicBezTo>
                    <a:pt x="4963" y="9068"/>
                    <a:pt x="3834" y="9470"/>
                    <a:pt x="2695" y="9470"/>
                  </a:cubicBezTo>
                  <a:cubicBezTo>
                    <a:pt x="2531" y="9470"/>
                    <a:pt x="2366" y="9461"/>
                    <a:pt x="2202" y="9445"/>
                  </a:cubicBezTo>
                  <a:cubicBezTo>
                    <a:pt x="2169" y="9445"/>
                    <a:pt x="2135" y="9511"/>
                    <a:pt x="2202" y="9511"/>
                  </a:cubicBezTo>
                  <a:cubicBezTo>
                    <a:pt x="2460" y="9551"/>
                    <a:pt x="2712" y="9569"/>
                    <a:pt x="2960" y="9569"/>
                  </a:cubicBezTo>
                  <a:cubicBezTo>
                    <a:pt x="6497" y="9569"/>
                    <a:pt x="8916" y="5713"/>
                    <a:pt x="7139" y="2440"/>
                  </a:cubicBezTo>
                  <a:lnTo>
                    <a:pt x="7106" y="2440"/>
                  </a:lnTo>
                  <a:cubicBezTo>
                    <a:pt x="6539" y="1439"/>
                    <a:pt x="5638" y="672"/>
                    <a:pt x="4537" y="271"/>
                  </a:cubicBezTo>
                  <a:cubicBezTo>
                    <a:pt x="4024" y="78"/>
                    <a:pt x="3511" y="1"/>
                    <a:pt x="299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19"/>
            <p:cNvSpPr/>
            <p:nvPr/>
          </p:nvSpPr>
          <p:spPr>
            <a:xfrm>
              <a:off x="3598575" y="1450950"/>
              <a:ext cx="541250" cy="287625"/>
            </a:xfrm>
            <a:custGeom>
              <a:rect b="b" l="l" r="r" t="t"/>
              <a:pathLst>
                <a:path extrusionOk="0" h="11505" w="21650">
                  <a:moveTo>
                    <a:pt x="15755" y="1"/>
                  </a:moveTo>
                  <a:cubicBezTo>
                    <a:pt x="12585" y="1"/>
                    <a:pt x="10575" y="2890"/>
                    <a:pt x="10575" y="2890"/>
                  </a:cubicBezTo>
                  <a:cubicBezTo>
                    <a:pt x="10575" y="2890"/>
                    <a:pt x="9113" y="1577"/>
                    <a:pt x="7236" y="1577"/>
                  </a:cubicBezTo>
                  <a:cubicBezTo>
                    <a:pt x="6935" y="1577"/>
                    <a:pt x="6623" y="1611"/>
                    <a:pt x="6305" y="1690"/>
                  </a:cubicBezTo>
                  <a:cubicBezTo>
                    <a:pt x="3703" y="2357"/>
                    <a:pt x="3136" y="5292"/>
                    <a:pt x="3136" y="5292"/>
                  </a:cubicBezTo>
                  <a:cubicBezTo>
                    <a:pt x="3136" y="5292"/>
                    <a:pt x="1335" y="5859"/>
                    <a:pt x="668" y="6993"/>
                  </a:cubicBezTo>
                  <a:cubicBezTo>
                    <a:pt x="0" y="8161"/>
                    <a:pt x="401" y="11430"/>
                    <a:pt x="401" y="11430"/>
                  </a:cubicBezTo>
                  <a:cubicBezTo>
                    <a:pt x="581" y="11482"/>
                    <a:pt x="768" y="11505"/>
                    <a:pt x="954" y="11505"/>
                  </a:cubicBezTo>
                  <a:cubicBezTo>
                    <a:pt x="2075" y="11505"/>
                    <a:pt x="3203" y="10691"/>
                    <a:pt x="3203" y="10663"/>
                  </a:cubicBezTo>
                  <a:cubicBezTo>
                    <a:pt x="3484" y="10844"/>
                    <a:pt x="3777" y="10917"/>
                    <a:pt x="4069" y="10917"/>
                  </a:cubicBezTo>
                  <a:cubicBezTo>
                    <a:pt x="5337" y="10917"/>
                    <a:pt x="6572" y="9529"/>
                    <a:pt x="6572" y="9529"/>
                  </a:cubicBezTo>
                  <a:cubicBezTo>
                    <a:pt x="7522" y="10289"/>
                    <a:pt x="8456" y="10551"/>
                    <a:pt x="9298" y="10551"/>
                  </a:cubicBezTo>
                  <a:cubicBezTo>
                    <a:pt x="11115" y="10551"/>
                    <a:pt x="12504" y="9330"/>
                    <a:pt x="12710" y="9262"/>
                  </a:cubicBezTo>
                  <a:cubicBezTo>
                    <a:pt x="12710" y="9262"/>
                    <a:pt x="14223" y="9867"/>
                    <a:pt x="15881" y="9867"/>
                  </a:cubicBezTo>
                  <a:cubicBezTo>
                    <a:pt x="16804" y="9867"/>
                    <a:pt x="17772" y="9680"/>
                    <a:pt x="18547" y="9095"/>
                  </a:cubicBezTo>
                  <a:cubicBezTo>
                    <a:pt x="21649" y="6760"/>
                    <a:pt x="21116" y="1323"/>
                    <a:pt x="17279" y="222"/>
                  </a:cubicBezTo>
                  <a:cubicBezTo>
                    <a:pt x="16746" y="68"/>
                    <a:pt x="16237" y="1"/>
                    <a:pt x="1575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p19"/>
            <p:cNvSpPr/>
            <p:nvPr/>
          </p:nvSpPr>
          <p:spPr>
            <a:xfrm>
              <a:off x="3599400" y="1629950"/>
              <a:ext cx="79250" cy="315100"/>
            </a:xfrm>
            <a:custGeom>
              <a:rect b="b" l="l" r="r" t="t"/>
              <a:pathLst>
                <a:path extrusionOk="0" h="12604" w="3170">
                  <a:moveTo>
                    <a:pt x="2369" y="0"/>
                  </a:moveTo>
                  <a:cubicBezTo>
                    <a:pt x="2369" y="34"/>
                    <a:pt x="2336" y="34"/>
                    <a:pt x="2336" y="67"/>
                  </a:cubicBezTo>
                  <a:cubicBezTo>
                    <a:pt x="1669" y="767"/>
                    <a:pt x="1168" y="1568"/>
                    <a:pt x="801" y="2469"/>
                  </a:cubicBezTo>
                  <a:cubicBezTo>
                    <a:pt x="34" y="4503"/>
                    <a:pt x="1" y="8740"/>
                    <a:pt x="568" y="12543"/>
                  </a:cubicBezTo>
                  <a:cubicBezTo>
                    <a:pt x="602" y="12584"/>
                    <a:pt x="639" y="12603"/>
                    <a:pt x="680" y="12603"/>
                  </a:cubicBezTo>
                  <a:cubicBezTo>
                    <a:pt x="1196" y="12603"/>
                    <a:pt x="2205" y="9443"/>
                    <a:pt x="2669" y="8206"/>
                  </a:cubicBezTo>
                  <a:cubicBezTo>
                    <a:pt x="3170" y="6805"/>
                    <a:pt x="2369" y="0"/>
                    <a:pt x="236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19"/>
            <p:cNvSpPr/>
            <p:nvPr/>
          </p:nvSpPr>
          <p:spPr>
            <a:xfrm>
              <a:off x="3521850" y="1842450"/>
              <a:ext cx="149300" cy="177350"/>
            </a:xfrm>
            <a:custGeom>
              <a:rect b="b" l="l" r="r" t="t"/>
              <a:pathLst>
                <a:path extrusionOk="0" h="7094" w="5972">
                  <a:moveTo>
                    <a:pt x="2117" y="0"/>
                  </a:moveTo>
                  <a:cubicBezTo>
                    <a:pt x="1953" y="0"/>
                    <a:pt x="1791" y="33"/>
                    <a:pt x="1635" y="106"/>
                  </a:cubicBezTo>
                  <a:cubicBezTo>
                    <a:pt x="1" y="874"/>
                    <a:pt x="1535" y="6077"/>
                    <a:pt x="3370" y="6878"/>
                  </a:cubicBezTo>
                  <a:cubicBezTo>
                    <a:pt x="3652" y="7024"/>
                    <a:pt x="3952" y="7093"/>
                    <a:pt x="4246" y="7093"/>
                  </a:cubicBezTo>
                  <a:cubicBezTo>
                    <a:pt x="4959" y="7093"/>
                    <a:pt x="5641" y="6686"/>
                    <a:pt x="5972" y="5977"/>
                  </a:cubicBezTo>
                  <a:lnTo>
                    <a:pt x="5505" y="2975"/>
                  </a:lnTo>
                  <a:cubicBezTo>
                    <a:pt x="5505" y="2975"/>
                    <a:pt x="3676" y="0"/>
                    <a:pt x="211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19"/>
            <p:cNvSpPr/>
            <p:nvPr/>
          </p:nvSpPr>
          <p:spPr>
            <a:xfrm>
              <a:off x="3574400" y="1881800"/>
              <a:ext cx="74225" cy="112750"/>
            </a:xfrm>
            <a:custGeom>
              <a:rect b="b" l="l" r="r" t="t"/>
              <a:pathLst>
                <a:path extrusionOk="0" h="4510" w="2969">
                  <a:moveTo>
                    <a:pt x="0" y="0"/>
                  </a:moveTo>
                  <a:cubicBezTo>
                    <a:pt x="0" y="0"/>
                    <a:pt x="0" y="33"/>
                    <a:pt x="0" y="67"/>
                  </a:cubicBezTo>
                  <a:cubicBezTo>
                    <a:pt x="1301" y="667"/>
                    <a:pt x="1901" y="1901"/>
                    <a:pt x="2335" y="3202"/>
                  </a:cubicBezTo>
                  <a:cubicBezTo>
                    <a:pt x="2087" y="2864"/>
                    <a:pt x="1762" y="2617"/>
                    <a:pt x="1371" y="2617"/>
                  </a:cubicBezTo>
                  <a:cubicBezTo>
                    <a:pt x="1184" y="2617"/>
                    <a:pt x="983" y="2673"/>
                    <a:pt x="767" y="2802"/>
                  </a:cubicBezTo>
                  <a:cubicBezTo>
                    <a:pt x="734" y="2802"/>
                    <a:pt x="767" y="2902"/>
                    <a:pt x="801" y="2902"/>
                  </a:cubicBezTo>
                  <a:cubicBezTo>
                    <a:pt x="898" y="2874"/>
                    <a:pt x="997" y="2861"/>
                    <a:pt x="1095" y="2861"/>
                  </a:cubicBezTo>
                  <a:cubicBezTo>
                    <a:pt x="1468" y="2861"/>
                    <a:pt x="1831" y="3052"/>
                    <a:pt x="2068" y="3369"/>
                  </a:cubicBezTo>
                  <a:cubicBezTo>
                    <a:pt x="2268" y="3703"/>
                    <a:pt x="2469" y="4070"/>
                    <a:pt x="2602" y="4437"/>
                  </a:cubicBezTo>
                  <a:cubicBezTo>
                    <a:pt x="2627" y="4488"/>
                    <a:pt x="2672" y="4509"/>
                    <a:pt x="2716" y="4509"/>
                  </a:cubicBezTo>
                  <a:cubicBezTo>
                    <a:pt x="2788" y="4509"/>
                    <a:pt x="2856" y="4452"/>
                    <a:pt x="2835" y="4370"/>
                  </a:cubicBezTo>
                  <a:lnTo>
                    <a:pt x="2835" y="4337"/>
                  </a:lnTo>
                  <a:cubicBezTo>
                    <a:pt x="2969" y="2669"/>
                    <a:pt x="1801" y="26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19"/>
            <p:cNvSpPr/>
            <p:nvPr/>
          </p:nvSpPr>
          <p:spPr>
            <a:xfrm>
              <a:off x="3659450" y="2317525"/>
              <a:ext cx="331100" cy="183425"/>
            </a:xfrm>
            <a:custGeom>
              <a:rect b="b" l="l" r="r" t="t"/>
              <a:pathLst>
                <a:path extrusionOk="0" h="7337" w="13244">
                  <a:moveTo>
                    <a:pt x="12710" y="0"/>
                  </a:moveTo>
                  <a:cubicBezTo>
                    <a:pt x="12676" y="0"/>
                    <a:pt x="12643" y="17"/>
                    <a:pt x="12643" y="50"/>
                  </a:cubicBezTo>
                  <a:cubicBezTo>
                    <a:pt x="12910" y="2352"/>
                    <a:pt x="12509" y="5654"/>
                    <a:pt x="10041" y="6522"/>
                  </a:cubicBezTo>
                  <a:cubicBezTo>
                    <a:pt x="9617" y="6671"/>
                    <a:pt x="9195" y="6737"/>
                    <a:pt x="8777" y="6737"/>
                  </a:cubicBezTo>
                  <a:cubicBezTo>
                    <a:pt x="6765" y="6737"/>
                    <a:pt x="4861" y="5196"/>
                    <a:pt x="3370" y="3953"/>
                  </a:cubicBezTo>
                  <a:cubicBezTo>
                    <a:pt x="2769" y="3453"/>
                    <a:pt x="2202" y="2952"/>
                    <a:pt x="1702" y="2419"/>
                  </a:cubicBezTo>
                  <a:cubicBezTo>
                    <a:pt x="1101" y="1918"/>
                    <a:pt x="568" y="1351"/>
                    <a:pt x="67" y="784"/>
                  </a:cubicBezTo>
                  <a:cubicBezTo>
                    <a:pt x="34" y="784"/>
                    <a:pt x="1" y="784"/>
                    <a:pt x="34" y="817"/>
                  </a:cubicBezTo>
                  <a:cubicBezTo>
                    <a:pt x="534" y="1418"/>
                    <a:pt x="968" y="2018"/>
                    <a:pt x="1502" y="2585"/>
                  </a:cubicBezTo>
                  <a:cubicBezTo>
                    <a:pt x="2002" y="3152"/>
                    <a:pt x="2469" y="3653"/>
                    <a:pt x="3003" y="4153"/>
                  </a:cubicBezTo>
                  <a:cubicBezTo>
                    <a:pt x="3937" y="5154"/>
                    <a:pt x="5004" y="5988"/>
                    <a:pt x="6205" y="6655"/>
                  </a:cubicBezTo>
                  <a:cubicBezTo>
                    <a:pt x="6983" y="7100"/>
                    <a:pt x="7865" y="7337"/>
                    <a:pt x="8752" y="7337"/>
                  </a:cubicBezTo>
                  <a:cubicBezTo>
                    <a:pt x="9196" y="7337"/>
                    <a:pt x="9641" y="7278"/>
                    <a:pt x="10074" y="7155"/>
                  </a:cubicBezTo>
                  <a:cubicBezTo>
                    <a:pt x="11209" y="6755"/>
                    <a:pt x="12143" y="5888"/>
                    <a:pt x="12610" y="4754"/>
                  </a:cubicBezTo>
                  <a:cubicBezTo>
                    <a:pt x="13243" y="3253"/>
                    <a:pt x="13077" y="1651"/>
                    <a:pt x="12776" y="50"/>
                  </a:cubicBezTo>
                  <a:cubicBezTo>
                    <a:pt x="12776" y="17"/>
                    <a:pt x="12743" y="0"/>
                    <a:pt x="127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19"/>
            <p:cNvSpPr/>
            <p:nvPr/>
          </p:nvSpPr>
          <p:spPr>
            <a:xfrm>
              <a:off x="3087375" y="2781600"/>
              <a:ext cx="1417700" cy="1761275"/>
            </a:xfrm>
            <a:custGeom>
              <a:rect b="b" l="l" r="r" t="t"/>
              <a:pathLst>
                <a:path extrusionOk="0" h="70451" w="56708">
                  <a:moveTo>
                    <a:pt x="1" y="0"/>
                  </a:moveTo>
                  <a:lnTo>
                    <a:pt x="1" y="70451"/>
                  </a:lnTo>
                  <a:lnTo>
                    <a:pt x="56708" y="70451"/>
                  </a:lnTo>
                  <a:lnTo>
                    <a:pt x="5670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19"/>
            <p:cNvSpPr/>
            <p:nvPr/>
          </p:nvSpPr>
          <p:spPr>
            <a:xfrm>
              <a:off x="3411775" y="2957025"/>
              <a:ext cx="723875" cy="679375"/>
            </a:xfrm>
            <a:custGeom>
              <a:rect b="b" l="l" r="r" t="t"/>
              <a:pathLst>
                <a:path extrusionOk="0" h="27175" w="28955">
                  <a:moveTo>
                    <a:pt x="15378" y="2090"/>
                  </a:moveTo>
                  <a:cubicBezTo>
                    <a:pt x="21716" y="2090"/>
                    <a:pt x="26886" y="7227"/>
                    <a:pt x="26886" y="13598"/>
                  </a:cubicBezTo>
                  <a:cubicBezTo>
                    <a:pt x="26886" y="18235"/>
                    <a:pt x="24084" y="22438"/>
                    <a:pt x="19781" y="24206"/>
                  </a:cubicBezTo>
                  <a:cubicBezTo>
                    <a:pt x="18353" y="24804"/>
                    <a:pt x="16855" y="25093"/>
                    <a:pt x="15370" y="25093"/>
                  </a:cubicBezTo>
                  <a:cubicBezTo>
                    <a:pt x="12381" y="25093"/>
                    <a:pt x="9445" y="23921"/>
                    <a:pt x="7239" y="21737"/>
                  </a:cubicBezTo>
                  <a:cubicBezTo>
                    <a:pt x="0" y="14466"/>
                    <a:pt x="5137" y="2090"/>
                    <a:pt x="15378" y="2090"/>
                  </a:cubicBezTo>
                  <a:close/>
                  <a:moveTo>
                    <a:pt x="15365" y="1"/>
                  </a:moveTo>
                  <a:cubicBezTo>
                    <a:pt x="11841" y="1"/>
                    <a:pt x="8375" y="1387"/>
                    <a:pt x="5771" y="3991"/>
                  </a:cubicBezTo>
                  <a:cubicBezTo>
                    <a:pt x="1902" y="7861"/>
                    <a:pt x="734" y="13698"/>
                    <a:pt x="2836" y="18802"/>
                  </a:cubicBezTo>
                  <a:cubicBezTo>
                    <a:pt x="4937" y="23872"/>
                    <a:pt x="9874" y="27175"/>
                    <a:pt x="15378" y="27175"/>
                  </a:cubicBezTo>
                  <a:cubicBezTo>
                    <a:pt x="22883" y="27175"/>
                    <a:pt x="28954" y="21104"/>
                    <a:pt x="28954" y="13598"/>
                  </a:cubicBezTo>
                  <a:cubicBezTo>
                    <a:pt x="28954" y="8094"/>
                    <a:pt x="25652" y="3157"/>
                    <a:pt x="20582" y="1056"/>
                  </a:cubicBezTo>
                  <a:cubicBezTo>
                    <a:pt x="18895" y="346"/>
                    <a:pt x="17123" y="1"/>
                    <a:pt x="1536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19"/>
            <p:cNvSpPr/>
            <p:nvPr/>
          </p:nvSpPr>
          <p:spPr>
            <a:xfrm>
              <a:off x="3770375" y="2983400"/>
              <a:ext cx="51725" cy="627150"/>
            </a:xfrm>
            <a:custGeom>
              <a:rect b="b" l="l" r="r" t="t"/>
              <a:pathLst>
                <a:path extrusionOk="0" h="25086" w="2069">
                  <a:moveTo>
                    <a:pt x="0" y="1"/>
                  </a:moveTo>
                  <a:lnTo>
                    <a:pt x="0" y="25086"/>
                  </a:lnTo>
                  <a:lnTo>
                    <a:pt x="2068" y="25086"/>
                  </a:lnTo>
                  <a:lnTo>
                    <a:pt x="206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p19"/>
            <p:cNvSpPr/>
            <p:nvPr/>
          </p:nvSpPr>
          <p:spPr>
            <a:xfrm>
              <a:off x="3570225" y="3281950"/>
              <a:ext cx="452000" cy="265225"/>
            </a:xfrm>
            <a:custGeom>
              <a:rect b="b" l="l" r="r" t="t"/>
              <a:pathLst>
                <a:path extrusionOk="0" h="10609" w="18080">
                  <a:moveTo>
                    <a:pt x="9040" y="1"/>
                  </a:moveTo>
                  <a:lnTo>
                    <a:pt x="0" y="9141"/>
                  </a:lnTo>
                  <a:lnTo>
                    <a:pt x="1468" y="10608"/>
                  </a:lnTo>
                  <a:lnTo>
                    <a:pt x="9040" y="2970"/>
                  </a:lnTo>
                  <a:lnTo>
                    <a:pt x="16612" y="10608"/>
                  </a:lnTo>
                  <a:lnTo>
                    <a:pt x="18080" y="9141"/>
                  </a:lnTo>
                  <a:lnTo>
                    <a:pt x="90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p19"/>
            <p:cNvSpPr/>
            <p:nvPr/>
          </p:nvSpPr>
          <p:spPr>
            <a:xfrm>
              <a:off x="3220800" y="3943275"/>
              <a:ext cx="115100" cy="135725"/>
            </a:xfrm>
            <a:custGeom>
              <a:rect b="b" l="l" r="r" t="t"/>
              <a:pathLst>
                <a:path extrusionOk="0" h="5429" w="4604">
                  <a:moveTo>
                    <a:pt x="4170" y="0"/>
                  </a:moveTo>
                  <a:cubicBezTo>
                    <a:pt x="4037" y="0"/>
                    <a:pt x="3903" y="67"/>
                    <a:pt x="3837" y="200"/>
                  </a:cubicBezTo>
                  <a:lnTo>
                    <a:pt x="2302" y="2335"/>
                  </a:lnTo>
                  <a:lnTo>
                    <a:pt x="801" y="200"/>
                  </a:lnTo>
                  <a:cubicBezTo>
                    <a:pt x="701" y="100"/>
                    <a:pt x="601" y="33"/>
                    <a:pt x="468" y="33"/>
                  </a:cubicBezTo>
                  <a:lnTo>
                    <a:pt x="434" y="33"/>
                  </a:lnTo>
                  <a:cubicBezTo>
                    <a:pt x="201" y="33"/>
                    <a:pt x="1" y="200"/>
                    <a:pt x="1" y="434"/>
                  </a:cubicBezTo>
                  <a:lnTo>
                    <a:pt x="1" y="5004"/>
                  </a:lnTo>
                  <a:cubicBezTo>
                    <a:pt x="1" y="5287"/>
                    <a:pt x="217" y="5429"/>
                    <a:pt x="434" y="5429"/>
                  </a:cubicBezTo>
                  <a:cubicBezTo>
                    <a:pt x="651" y="5429"/>
                    <a:pt x="868" y="5287"/>
                    <a:pt x="868" y="5004"/>
                  </a:cubicBezTo>
                  <a:lnTo>
                    <a:pt x="868" y="1768"/>
                  </a:lnTo>
                  <a:lnTo>
                    <a:pt x="1969" y="3302"/>
                  </a:lnTo>
                  <a:cubicBezTo>
                    <a:pt x="2069" y="3403"/>
                    <a:pt x="2202" y="3469"/>
                    <a:pt x="2336" y="3469"/>
                  </a:cubicBezTo>
                  <a:cubicBezTo>
                    <a:pt x="2469" y="3469"/>
                    <a:pt x="2603" y="3403"/>
                    <a:pt x="2669" y="3302"/>
                  </a:cubicBezTo>
                  <a:lnTo>
                    <a:pt x="3770" y="1768"/>
                  </a:lnTo>
                  <a:lnTo>
                    <a:pt x="3770" y="5004"/>
                  </a:lnTo>
                  <a:cubicBezTo>
                    <a:pt x="3770" y="5237"/>
                    <a:pt x="3970" y="5404"/>
                    <a:pt x="4204" y="5404"/>
                  </a:cubicBezTo>
                  <a:cubicBezTo>
                    <a:pt x="4437" y="5404"/>
                    <a:pt x="4604" y="5237"/>
                    <a:pt x="4604" y="5004"/>
                  </a:cubicBezTo>
                  <a:lnTo>
                    <a:pt x="4604" y="434"/>
                  </a:lnTo>
                  <a:cubicBezTo>
                    <a:pt x="4604" y="200"/>
                    <a:pt x="4404" y="0"/>
                    <a:pt x="41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19"/>
            <p:cNvSpPr/>
            <p:nvPr/>
          </p:nvSpPr>
          <p:spPr>
            <a:xfrm>
              <a:off x="3360075" y="3944100"/>
              <a:ext cx="110925" cy="135125"/>
            </a:xfrm>
            <a:custGeom>
              <a:rect b="b" l="l" r="r" t="t"/>
              <a:pathLst>
                <a:path extrusionOk="0" h="5405" w="4437">
                  <a:moveTo>
                    <a:pt x="2235" y="1602"/>
                  </a:moveTo>
                  <a:lnTo>
                    <a:pt x="2836" y="3269"/>
                  </a:lnTo>
                  <a:lnTo>
                    <a:pt x="1601" y="3269"/>
                  </a:lnTo>
                  <a:lnTo>
                    <a:pt x="2235" y="1602"/>
                  </a:lnTo>
                  <a:close/>
                  <a:moveTo>
                    <a:pt x="2202" y="0"/>
                  </a:moveTo>
                  <a:cubicBezTo>
                    <a:pt x="2035" y="0"/>
                    <a:pt x="1868" y="101"/>
                    <a:pt x="1802" y="267"/>
                  </a:cubicBezTo>
                  <a:lnTo>
                    <a:pt x="100" y="4804"/>
                  </a:lnTo>
                  <a:cubicBezTo>
                    <a:pt x="0" y="5037"/>
                    <a:pt x="134" y="5271"/>
                    <a:pt x="334" y="5371"/>
                  </a:cubicBezTo>
                  <a:cubicBezTo>
                    <a:pt x="401" y="5371"/>
                    <a:pt x="434" y="5404"/>
                    <a:pt x="501" y="5404"/>
                  </a:cubicBezTo>
                  <a:cubicBezTo>
                    <a:pt x="667" y="5404"/>
                    <a:pt x="834" y="5271"/>
                    <a:pt x="901" y="5137"/>
                  </a:cubicBezTo>
                  <a:lnTo>
                    <a:pt x="1301" y="4103"/>
                  </a:lnTo>
                  <a:lnTo>
                    <a:pt x="3169" y="4103"/>
                  </a:lnTo>
                  <a:lnTo>
                    <a:pt x="3536" y="5137"/>
                  </a:lnTo>
                  <a:cubicBezTo>
                    <a:pt x="3570" y="5304"/>
                    <a:pt x="3770" y="5404"/>
                    <a:pt x="3936" y="5404"/>
                  </a:cubicBezTo>
                  <a:cubicBezTo>
                    <a:pt x="3970" y="5404"/>
                    <a:pt x="4037" y="5371"/>
                    <a:pt x="4070" y="5371"/>
                  </a:cubicBezTo>
                  <a:cubicBezTo>
                    <a:pt x="4303" y="5304"/>
                    <a:pt x="4437" y="5037"/>
                    <a:pt x="4337" y="4804"/>
                  </a:cubicBezTo>
                  <a:lnTo>
                    <a:pt x="2636" y="267"/>
                  </a:lnTo>
                  <a:cubicBezTo>
                    <a:pt x="2569" y="101"/>
                    <a:pt x="2402" y="0"/>
                    <a:pt x="220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19"/>
            <p:cNvSpPr/>
            <p:nvPr/>
          </p:nvSpPr>
          <p:spPr>
            <a:xfrm>
              <a:off x="3494325" y="3945150"/>
              <a:ext cx="103450" cy="134075"/>
            </a:xfrm>
            <a:custGeom>
              <a:rect b="b" l="l" r="r" t="t"/>
              <a:pathLst>
                <a:path extrusionOk="0" h="5363" w="4138">
                  <a:moveTo>
                    <a:pt x="451" y="0"/>
                  </a:moveTo>
                  <a:cubicBezTo>
                    <a:pt x="243" y="0"/>
                    <a:pt x="34" y="142"/>
                    <a:pt x="34" y="425"/>
                  </a:cubicBezTo>
                  <a:lnTo>
                    <a:pt x="34" y="4929"/>
                  </a:lnTo>
                  <a:lnTo>
                    <a:pt x="1" y="4962"/>
                  </a:lnTo>
                  <a:cubicBezTo>
                    <a:pt x="1" y="5229"/>
                    <a:pt x="209" y="5362"/>
                    <a:pt x="418" y="5362"/>
                  </a:cubicBezTo>
                  <a:cubicBezTo>
                    <a:pt x="626" y="5362"/>
                    <a:pt x="835" y="5229"/>
                    <a:pt x="835" y="4962"/>
                  </a:cubicBezTo>
                  <a:lnTo>
                    <a:pt x="835" y="3861"/>
                  </a:lnTo>
                  <a:lnTo>
                    <a:pt x="1669" y="3027"/>
                  </a:lnTo>
                  <a:lnTo>
                    <a:pt x="3337" y="5196"/>
                  </a:lnTo>
                  <a:cubicBezTo>
                    <a:pt x="3403" y="5296"/>
                    <a:pt x="3503" y="5362"/>
                    <a:pt x="3637" y="5362"/>
                  </a:cubicBezTo>
                  <a:cubicBezTo>
                    <a:pt x="3737" y="5362"/>
                    <a:pt x="3837" y="5329"/>
                    <a:pt x="3904" y="5262"/>
                  </a:cubicBezTo>
                  <a:cubicBezTo>
                    <a:pt x="4104" y="5095"/>
                    <a:pt x="4104" y="4829"/>
                    <a:pt x="3970" y="4662"/>
                  </a:cubicBezTo>
                  <a:lnTo>
                    <a:pt x="2269" y="2427"/>
                  </a:lnTo>
                  <a:lnTo>
                    <a:pt x="3970" y="726"/>
                  </a:lnTo>
                  <a:cubicBezTo>
                    <a:pt x="4137" y="559"/>
                    <a:pt x="4137" y="292"/>
                    <a:pt x="3970" y="125"/>
                  </a:cubicBezTo>
                  <a:cubicBezTo>
                    <a:pt x="3887" y="42"/>
                    <a:pt x="3770" y="0"/>
                    <a:pt x="3658" y="0"/>
                  </a:cubicBezTo>
                  <a:cubicBezTo>
                    <a:pt x="3545" y="0"/>
                    <a:pt x="3437" y="42"/>
                    <a:pt x="3370" y="125"/>
                  </a:cubicBezTo>
                  <a:lnTo>
                    <a:pt x="868" y="2627"/>
                  </a:lnTo>
                  <a:lnTo>
                    <a:pt x="868" y="425"/>
                  </a:lnTo>
                  <a:cubicBezTo>
                    <a:pt x="868" y="142"/>
                    <a:pt x="660" y="0"/>
                    <a:pt x="4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19"/>
            <p:cNvSpPr/>
            <p:nvPr/>
          </p:nvSpPr>
          <p:spPr>
            <a:xfrm>
              <a:off x="3632775" y="3944100"/>
              <a:ext cx="87575" cy="134275"/>
            </a:xfrm>
            <a:custGeom>
              <a:rect b="b" l="l" r="r" t="t"/>
              <a:pathLst>
                <a:path extrusionOk="0" h="5371" w="3503">
                  <a:moveTo>
                    <a:pt x="400" y="0"/>
                  </a:moveTo>
                  <a:cubicBezTo>
                    <a:pt x="167" y="0"/>
                    <a:pt x="0" y="167"/>
                    <a:pt x="0" y="401"/>
                  </a:cubicBezTo>
                  <a:lnTo>
                    <a:pt x="0" y="4971"/>
                  </a:lnTo>
                  <a:cubicBezTo>
                    <a:pt x="0" y="5204"/>
                    <a:pt x="167" y="5371"/>
                    <a:pt x="400" y="5371"/>
                  </a:cubicBezTo>
                  <a:lnTo>
                    <a:pt x="2936" y="5371"/>
                  </a:lnTo>
                  <a:cubicBezTo>
                    <a:pt x="3503" y="5371"/>
                    <a:pt x="3503" y="4504"/>
                    <a:pt x="2936" y="4504"/>
                  </a:cubicBezTo>
                  <a:lnTo>
                    <a:pt x="834" y="4504"/>
                  </a:lnTo>
                  <a:lnTo>
                    <a:pt x="834" y="3103"/>
                  </a:lnTo>
                  <a:lnTo>
                    <a:pt x="2635" y="3103"/>
                  </a:lnTo>
                  <a:cubicBezTo>
                    <a:pt x="3202" y="3103"/>
                    <a:pt x="3202" y="2235"/>
                    <a:pt x="2635" y="2235"/>
                  </a:cubicBezTo>
                  <a:lnTo>
                    <a:pt x="834" y="2235"/>
                  </a:lnTo>
                  <a:lnTo>
                    <a:pt x="834" y="834"/>
                  </a:lnTo>
                  <a:lnTo>
                    <a:pt x="2936" y="834"/>
                  </a:lnTo>
                  <a:cubicBezTo>
                    <a:pt x="3169" y="834"/>
                    <a:pt x="3336" y="634"/>
                    <a:pt x="3336" y="401"/>
                  </a:cubicBezTo>
                  <a:cubicBezTo>
                    <a:pt x="3336" y="167"/>
                    <a:pt x="3169" y="0"/>
                    <a:pt x="29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19"/>
            <p:cNvSpPr/>
            <p:nvPr/>
          </p:nvSpPr>
          <p:spPr>
            <a:xfrm>
              <a:off x="3804550" y="3943725"/>
              <a:ext cx="92600" cy="135275"/>
            </a:xfrm>
            <a:custGeom>
              <a:rect b="b" l="l" r="r" t="t"/>
              <a:pathLst>
                <a:path extrusionOk="0" h="5411" w="3704">
                  <a:moveTo>
                    <a:pt x="1865" y="848"/>
                  </a:moveTo>
                  <a:cubicBezTo>
                    <a:pt x="2915" y="848"/>
                    <a:pt x="2915" y="2452"/>
                    <a:pt x="1865" y="2452"/>
                  </a:cubicBezTo>
                  <a:cubicBezTo>
                    <a:pt x="1844" y="2452"/>
                    <a:pt x="1823" y="2452"/>
                    <a:pt x="1802" y="2451"/>
                  </a:cubicBezTo>
                  <a:lnTo>
                    <a:pt x="868" y="2451"/>
                  </a:lnTo>
                  <a:lnTo>
                    <a:pt x="868" y="849"/>
                  </a:lnTo>
                  <a:lnTo>
                    <a:pt x="1802" y="849"/>
                  </a:lnTo>
                  <a:cubicBezTo>
                    <a:pt x="1823" y="848"/>
                    <a:pt x="1844" y="848"/>
                    <a:pt x="1865" y="848"/>
                  </a:cubicBezTo>
                  <a:close/>
                  <a:moveTo>
                    <a:pt x="2029" y="0"/>
                  </a:moveTo>
                  <a:cubicBezTo>
                    <a:pt x="1954" y="0"/>
                    <a:pt x="1878" y="5"/>
                    <a:pt x="1802" y="15"/>
                  </a:cubicBezTo>
                  <a:lnTo>
                    <a:pt x="434" y="15"/>
                  </a:lnTo>
                  <a:cubicBezTo>
                    <a:pt x="201" y="15"/>
                    <a:pt x="1" y="182"/>
                    <a:pt x="1" y="416"/>
                  </a:cubicBezTo>
                  <a:lnTo>
                    <a:pt x="1" y="4986"/>
                  </a:lnTo>
                  <a:cubicBezTo>
                    <a:pt x="1" y="5269"/>
                    <a:pt x="218" y="5411"/>
                    <a:pt x="434" y="5411"/>
                  </a:cubicBezTo>
                  <a:cubicBezTo>
                    <a:pt x="651" y="5411"/>
                    <a:pt x="868" y="5269"/>
                    <a:pt x="868" y="4986"/>
                  </a:cubicBezTo>
                  <a:lnTo>
                    <a:pt x="868" y="3318"/>
                  </a:lnTo>
                  <a:lnTo>
                    <a:pt x="1802" y="3318"/>
                  </a:lnTo>
                  <a:cubicBezTo>
                    <a:pt x="1878" y="3328"/>
                    <a:pt x="1954" y="3333"/>
                    <a:pt x="2028" y="3333"/>
                  </a:cubicBezTo>
                  <a:cubicBezTo>
                    <a:pt x="2935" y="3333"/>
                    <a:pt x="3703" y="2605"/>
                    <a:pt x="3703" y="1650"/>
                  </a:cubicBezTo>
                  <a:cubicBezTo>
                    <a:pt x="3703" y="726"/>
                    <a:pt x="2935" y="0"/>
                    <a:pt x="20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19"/>
            <p:cNvSpPr/>
            <p:nvPr/>
          </p:nvSpPr>
          <p:spPr>
            <a:xfrm>
              <a:off x="3917125" y="3944100"/>
              <a:ext cx="88425" cy="134275"/>
            </a:xfrm>
            <a:custGeom>
              <a:rect b="b" l="l" r="r" t="t"/>
              <a:pathLst>
                <a:path extrusionOk="0" h="5371" w="3537">
                  <a:moveTo>
                    <a:pt x="401" y="0"/>
                  </a:moveTo>
                  <a:cubicBezTo>
                    <a:pt x="168" y="0"/>
                    <a:pt x="1" y="167"/>
                    <a:pt x="1" y="401"/>
                  </a:cubicBezTo>
                  <a:lnTo>
                    <a:pt x="1" y="4971"/>
                  </a:lnTo>
                  <a:cubicBezTo>
                    <a:pt x="1" y="5204"/>
                    <a:pt x="201" y="5371"/>
                    <a:pt x="435" y="5371"/>
                  </a:cubicBezTo>
                  <a:lnTo>
                    <a:pt x="2970" y="5371"/>
                  </a:lnTo>
                  <a:cubicBezTo>
                    <a:pt x="3537" y="5371"/>
                    <a:pt x="3537" y="4504"/>
                    <a:pt x="2970" y="4504"/>
                  </a:cubicBezTo>
                  <a:lnTo>
                    <a:pt x="868" y="4504"/>
                  </a:lnTo>
                  <a:lnTo>
                    <a:pt x="868" y="3103"/>
                  </a:lnTo>
                  <a:lnTo>
                    <a:pt x="2669" y="3103"/>
                  </a:lnTo>
                  <a:cubicBezTo>
                    <a:pt x="3237" y="3103"/>
                    <a:pt x="3237" y="2235"/>
                    <a:pt x="2669" y="2235"/>
                  </a:cubicBezTo>
                  <a:lnTo>
                    <a:pt x="868" y="2235"/>
                  </a:lnTo>
                  <a:lnTo>
                    <a:pt x="868" y="834"/>
                  </a:lnTo>
                  <a:lnTo>
                    <a:pt x="2936" y="834"/>
                  </a:lnTo>
                  <a:cubicBezTo>
                    <a:pt x="3170" y="834"/>
                    <a:pt x="3370" y="634"/>
                    <a:pt x="3370" y="401"/>
                  </a:cubicBezTo>
                  <a:cubicBezTo>
                    <a:pt x="3370" y="167"/>
                    <a:pt x="3170" y="0"/>
                    <a:pt x="293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19"/>
            <p:cNvSpPr/>
            <p:nvPr/>
          </p:nvSpPr>
          <p:spPr>
            <a:xfrm>
              <a:off x="4021375" y="3943275"/>
              <a:ext cx="110100" cy="135950"/>
            </a:xfrm>
            <a:custGeom>
              <a:rect b="b" l="l" r="r" t="t"/>
              <a:pathLst>
                <a:path extrusionOk="0" h="5438" w="4404">
                  <a:moveTo>
                    <a:pt x="2202" y="1635"/>
                  </a:moveTo>
                  <a:lnTo>
                    <a:pt x="2836" y="3302"/>
                  </a:lnTo>
                  <a:lnTo>
                    <a:pt x="1602" y="3302"/>
                  </a:lnTo>
                  <a:lnTo>
                    <a:pt x="2202" y="1635"/>
                  </a:lnTo>
                  <a:close/>
                  <a:moveTo>
                    <a:pt x="2206" y="0"/>
                  </a:moveTo>
                  <a:cubicBezTo>
                    <a:pt x="2035" y="0"/>
                    <a:pt x="1869" y="100"/>
                    <a:pt x="1802" y="300"/>
                  </a:cubicBezTo>
                  <a:lnTo>
                    <a:pt x="67" y="4837"/>
                  </a:lnTo>
                  <a:cubicBezTo>
                    <a:pt x="1" y="5070"/>
                    <a:pt x="101" y="5337"/>
                    <a:pt x="334" y="5404"/>
                  </a:cubicBezTo>
                  <a:cubicBezTo>
                    <a:pt x="401" y="5404"/>
                    <a:pt x="434" y="5437"/>
                    <a:pt x="501" y="5437"/>
                  </a:cubicBezTo>
                  <a:cubicBezTo>
                    <a:pt x="668" y="5437"/>
                    <a:pt x="834" y="5337"/>
                    <a:pt x="901" y="5170"/>
                  </a:cubicBezTo>
                  <a:lnTo>
                    <a:pt x="1268" y="4136"/>
                  </a:lnTo>
                  <a:lnTo>
                    <a:pt x="3169" y="4136"/>
                  </a:lnTo>
                  <a:lnTo>
                    <a:pt x="3536" y="5170"/>
                  </a:lnTo>
                  <a:cubicBezTo>
                    <a:pt x="3616" y="5329"/>
                    <a:pt x="3778" y="5425"/>
                    <a:pt x="3942" y="5425"/>
                  </a:cubicBezTo>
                  <a:cubicBezTo>
                    <a:pt x="3985" y="5425"/>
                    <a:pt x="4028" y="5418"/>
                    <a:pt x="4070" y="5404"/>
                  </a:cubicBezTo>
                  <a:cubicBezTo>
                    <a:pt x="4304" y="5304"/>
                    <a:pt x="4404" y="5070"/>
                    <a:pt x="4337" y="4837"/>
                  </a:cubicBezTo>
                  <a:lnTo>
                    <a:pt x="2636" y="300"/>
                  </a:lnTo>
                  <a:cubicBezTo>
                    <a:pt x="2552" y="100"/>
                    <a:pt x="2377" y="0"/>
                    <a:pt x="2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19"/>
            <p:cNvSpPr/>
            <p:nvPr/>
          </p:nvSpPr>
          <p:spPr>
            <a:xfrm>
              <a:off x="4142300" y="3939925"/>
              <a:ext cx="123875" cy="139300"/>
            </a:xfrm>
            <a:custGeom>
              <a:rect b="b" l="l" r="r" t="t"/>
              <a:pathLst>
                <a:path extrusionOk="0" h="5572" w="4955">
                  <a:moveTo>
                    <a:pt x="2836" y="1"/>
                  </a:moveTo>
                  <a:cubicBezTo>
                    <a:pt x="1301" y="1"/>
                    <a:pt x="34" y="1235"/>
                    <a:pt x="0" y="2769"/>
                  </a:cubicBezTo>
                  <a:cubicBezTo>
                    <a:pt x="0" y="4337"/>
                    <a:pt x="1268" y="5571"/>
                    <a:pt x="2836" y="5571"/>
                  </a:cubicBezTo>
                  <a:cubicBezTo>
                    <a:pt x="3469" y="5571"/>
                    <a:pt x="4103" y="5371"/>
                    <a:pt x="4604" y="4971"/>
                  </a:cubicBezTo>
                  <a:cubicBezTo>
                    <a:pt x="4804" y="4804"/>
                    <a:pt x="4837" y="4537"/>
                    <a:pt x="4704" y="4337"/>
                  </a:cubicBezTo>
                  <a:cubicBezTo>
                    <a:pt x="4607" y="4240"/>
                    <a:pt x="4475" y="4188"/>
                    <a:pt x="4343" y="4188"/>
                  </a:cubicBezTo>
                  <a:cubicBezTo>
                    <a:pt x="4249" y="4188"/>
                    <a:pt x="4153" y="4215"/>
                    <a:pt x="4070" y="4270"/>
                  </a:cubicBezTo>
                  <a:cubicBezTo>
                    <a:pt x="3734" y="4515"/>
                    <a:pt x="3343" y="4675"/>
                    <a:pt x="2921" y="4675"/>
                  </a:cubicBezTo>
                  <a:cubicBezTo>
                    <a:pt x="2882" y="4675"/>
                    <a:pt x="2842" y="4674"/>
                    <a:pt x="2802" y="4671"/>
                  </a:cubicBezTo>
                  <a:cubicBezTo>
                    <a:pt x="2302" y="4671"/>
                    <a:pt x="1802" y="4471"/>
                    <a:pt x="1435" y="4137"/>
                  </a:cubicBezTo>
                  <a:cubicBezTo>
                    <a:pt x="1068" y="3770"/>
                    <a:pt x="868" y="3303"/>
                    <a:pt x="868" y="2769"/>
                  </a:cubicBezTo>
                  <a:cubicBezTo>
                    <a:pt x="868" y="2269"/>
                    <a:pt x="1068" y="1802"/>
                    <a:pt x="1435" y="1435"/>
                  </a:cubicBezTo>
                  <a:cubicBezTo>
                    <a:pt x="1802" y="1101"/>
                    <a:pt x="2302" y="901"/>
                    <a:pt x="2802" y="901"/>
                  </a:cubicBezTo>
                  <a:cubicBezTo>
                    <a:pt x="2842" y="898"/>
                    <a:pt x="2882" y="897"/>
                    <a:pt x="2921" y="897"/>
                  </a:cubicBezTo>
                  <a:cubicBezTo>
                    <a:pt x="3343" y="897"/>
                    <a:pt x="3734" y="1057"/>
                    <a:pt x="4070" y="1302"/>
                  </a:cubicBezTo>
                  <a:cubicBezTo>
                    <a:pt x="4159" y="1365"/>
                    <a:pt x="4249" y="1392"/>
                    <a:pt x="4333" y="1392"/>
                  </a:cubicBezTo>
                  <a:cubicBezTo>
                    <a:pt x="4693" y="1392"/>
                    <a:pt x="4955" y="898"/>
                    <a:pt x="4604" y="601"/>
                  </a:cubicBezTo>
                  <a:cubicBezTo>
                    <a:pt x="4103" y="201"/>
                    <a:pt x="3469"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19"/>
            <p:cNvSpPr/>
            <p:nvPr/>
          </p:nvSpPr>
          <p:spPr>
            <a:xfrm>
              <a:off x="4296575" y="3944100"/>
              <a:ext cx="87575" cy="134275"/>
            </a:xfrm>
            <a:custGeom>
              <a:rect b="b" l="l" r="r" t="t"/>
              <a:pathLst>
                <a:path extrusionOk="0" h="5371" w="3503">
                  <a:moveTo>
                    <a:pt x="434" y="0"/>
                  </a:moveTo>
                  <a:cubicBezTo>
                    <a:pt x="201" y="0"/>
                    <a:pt x="0" y="167"/>
                    <a:pt x="0" y="401"/>
                  </a:cubicBezTo>
                  <a:lnTo>
                    <a:pt x="0" y="4971"/>
                  </a:lnTo>
                  <a:cubicBezTo>
                    <a:pt x="0" y="5204"/>
                    <a:pt x="201" y="5371"/>
                    <a:pt x="434" y="5371"/>
                  </a:cubicBezTo>
                  <a:lnTo>
                    <a:pt x="2936" y="5371"/>
                  </a:lnTo>
                  <a:cubicBezTo>
                    <a:pt x="3503" y="5371"/>
                    <a:pt x="3503" y="4504"/>
                    <a:pt x="2936" y="4504"/>
                  </a:cubicBezTo>
                  <a:lnTo>
                    <a:pt x="834" y="4504"/>
                  </a:lnTo>
                  <a:lnTo>
                    <a:pt x="834" y="3103"/>
                  </a:lnTo>
                  <a:lnTo>
                    <a:pt x="2636" y="3103"/>
                  </a:lnTo>
                  <a:cubicBezTo>
                    <a:pt x="3203" y="3103"/>
                    <a:pt x="3203" y="2235"/>
                    <a:pt x="2636" y="2235"/>
                  </a:cubicBezTo>
                  <a:lnTo>
                    <a:pt x="834" y="2235"/>
                  </a:lnTo>
                  <a:lnTo>
                    <a:pt x="834" y="834"/>
                  </a:lnTo>
                  <a:lnTo>
                    <a:pt x="2936" y="834"/>
                  </a:lnTo>
                  <a:cubicBezTo>
                    <a:pt x="3136" y="834"/>
                    <a:pt x="3336" y="634"/>
                    <a:pt x="3336" y="401"/>
                  </a:cubicBezTo>
                  <a:cubicBezTo>
                    <a:pt x="3336" y="167"/>
                    <a:pt x="3136" y="0"/>
                    <a:pt x="293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19"/>
            <p:cNvSpPr/>
            <p:nvPr/>
          </p:nvSpPr>
          <p:spPr>
            <a:xfrm>
              <a:off x="3224150" y="4146925"/>
              <a:ext cx="135650" cy="176625"/>
            </a:xfrm>
            <a:custGeom>
              <a:rect b="b" l="l" r="r" t="t"/>
              <a:pathLst>
                <a:path extrusionOk="0" h="7065" w="5426">
                  <a:moveTo>
                    <a:pt x="585" y="1"/>
                  </a:moveTo>
                  <a:cubicBezTo>
                    <a:pt x="478" y="1"/>
                    <a:pt x="368" y="30"/>
                    <a:pt x="267" y="93"/>
                  </a:cubicBezTo>
                  <a:cubicBezTo>
                    <a:pt x="134" y="227"/>
                    <a:pt x="33" y="394"/>
                    <a:pt x="33" y="560"/>
                  </a:cubicBezTo>
                  <a:lnTo>
                    <a:pt x="33" y="6465"/>
                  </a:lnTo>
                  <a:cubicBezTo>
                    <a:pt x="0" y="6865"/>
                    <a:pt x="300" y="7065"/>
                    <a:pt x="601" y="7065"/>
                  </a:cubicBezTo>
                  <a:cubicBezTo>
                    <a:pt x="901" y="7065"/>
                    <a:pt x="1201" y="6865"/>
                    <a:pt x="1168" y="6465"/>
                  </a:cubicBezTo>
                  <a:lnTo>
                    <a:pt x="1168" y="2262"/>
                  </a:lnTo>
                  <a:lnTo>
                    <a:pt x="4403" y="6765"/>
                  </a:lnTo>
                  <a:cubicBezTo>
                    <a:pt x="4403" y="6765"/>
                    <a:pt x="4437" y="6798"/>
                    <a:pt x="4437" y="6831"/>
                  </a:cubicBezTo>
                  <a:cubicBezTo>
                    <a:pt x="4553" y="6971"/>
                    <a:pt x="4709" y="7033"/>
                    <a:pt x="4862" y="7033"/>
                  </a:cubicBezTo>
                  <a:cubicBezTo>
                    <a:pt x="5149" y="7033"/>
                    <a:pt x="5426" y="6813"/>
                    <a:pt x="5404" y="6465"/>
                  </a:cubicBezTo>
                  <a:lnTo>
                    <a:pt x="5404" y="594"/>
                  </a:lnTo>
                  <a:cubicBezTo>
                    <a:pt x="5404" y="293"/>
                    <a:pt x="5170" y="27"/>
                    <a:pt x="4870" y="27"/>
                  </a:cubicBezTo>
                  <a:cubicBezTo>
                    <a:pt x="4570" y="27"/>
                    <a:pt x="4303" y="293"/>
                    <a:pt x="4303" y="594"/>
                  </a:cubicBezTo>
                  <a:lnTo>
                    <a:pt x="4303" y="4763"/>
                  </a:lnTo>
                  <a:lnTo>
                    <a:pt x="1034" y="227"/>
                  </a:lnTo>
                  <a:cubicBezTo>
                    <a:pt x="930" y="81"/>
                    <a:pt x="762" y="1"/>
                    <a:pt x="58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19"/>
            <p:cNvSpPr/>
            <p:nvPr/>
          </p:nvSpPr>
          <p:spPr>
            <a:xfrm>
              <a:off x="3390925" y="4140075"/>
              <a:ext cx="190150" cy="181825"/>
            </a:xfrm>
            <a:custGeom>
              <a:rect b="b" l="l" r="r" t="t"/>
              <a:pathLst>
                <a:path extrusionOk="0" h="7273" w="7606">
                  <a:moveTo>
                    <a:pt x="3820" y="1168"/>
                  </a:moveTo>
                  <a:cubicBezTo>
                    <a:pt x="4412" y="1168"/>
                    <a:pt x="5004" y="1401"/>
                    <a:pt x="5438" y="1868"/>
                  </a:cubicBezTo>
                  <a:cubicBezTo>
                    <a:pt x="5871" y="2369"/>
                    <a:pt x="6105" y="3003"/>
                    <a:pt x="6138" y="3636"/>
                  </a:cubicBezTo>
                  <a:cubicBezTo>
                    <a:pt x="6138" y="4303"/>
                    <a:pt x="5871" y="4937"/>
                    <a:pt x="5438" y="5404"/>
                  </a:cubicBezTo>
                  <a:cubicBezTo>
                    <a:pt x="5004" y="5888"/>
                    <a:pt x="4412" y="6130"/>
                    <a:pt x="3820" y="6130"/>
                  </a:cubicBezTo>
                  <a:cubicBezTo>
                    <a:pt x="3228" y="6130"/>
                    <a:pt x="2636" y="5888"/>
                    <a:pt x="2202" y="5404"/>
                  </a:cubicBezTo>
                  <a:cubicBezTo>
                    <a:pt x="1735" y="4937"/>
                    <a:pt x="1502" y="4303"/>
                    <a:pt x="1502" y="3636"/>
                  </a:cubicBezTo>
                  <a:cubicBezTo>
                    <a:pt x="1502" y="3003"/>
                    <a:pt x="1735" y="2369"/>
                    <a:pt x="2202" y="1868"/>
                  </a:cubicBezTo>
                  <a:cubicBezTo>
                    <a:pt x="2636" y="1401"/>
                    <a:pt x="3228" y="1168"/>
                    <a:pt x="3820" y="1168"/>
                  </a:cubicBezTo>
                  <a:close/>
                  <a:moveTo>
                    <a:pt x="3837" y="0"/>
                  </a:moveTo>
                  <a:cubicBezTo>
                    <a:pt x="2903" y="0"/>
                    <a:pt x="2002" y="401"/>
                    <a:pt x="1368" y="1101"/>
                  </a:cubicBezTo>
                  <a:cubicBezTo>
                    <a:pt x="1" y="2536"/>
                    <a:pt x="1" y="4770"/>
                    <a:pt x="1368" y="6205"/>
                  </a:cubicBezTo>
                  <a:cubicBezTo>
                    <a:pt x="2002" y="6905"/>
                    <a:pt x="2903" y="7272"/>
                    <a:pt x="3837" y="7272"/>
                  </a:cubicBezTo>
                  <a:cubicBezTo>
                    <a:pt x="4737" y="7272"/>
                    <a:pt x="5638" y="6872"/>
                    <a:pt x="6238" y="6205"/>
                  </a:cubicBezTo>
                  <a:cubicBezTo>
                    <a:pt x="7606" y="4770"/>
                    <a:pt x="7606" y="2536"/>
                    <a:pt x="6238" y="1101"/>
                  </a:cubicBezTo>
                  <a:cubicBezTo>
                    <a:pt x="5638" y="401"/>
                    <a:pt x="4771" y="0"/>
                    <a:pt x="38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19"/>
            <p:cNvSpPr/>
            <p:nvPr/>
          </p:nvSpPr>
          <p:spPr>
            <a:xfrm>
              <a:off x="3594400" y="4145075"/>
              <a:ext cx="136800" cy="177650"/>
            </a:xfrm>
            <a:custGeom>
              <a:rect b="b" l="l" r="r" t="t"/>
              <a:pathLst>
                <a:path extrusionOk="0" h="7106" w="5472">
                  <a:moveTo>
                    <a:pt x="568" y="1"/>
                  </a:moveTo>
                  <a:cubicBezTo>
                    <a:pt x="268" y="1"/>
                    <a:pt x="1" y="267"/>
                    <a:pt x="1" y="568"/>
                  </a:cubicBezTo>
                  <a:cubicBezTo>
                    <a:pt x="1" y="868"/>
                    <a:pt x="268" y="1135"/>
                    <a:pt x="568" y="1135"/>
                  </a:cubicBezTo>
                  <a:lnTo>
                    <a:pt x="2169" y="1135"/>
                  </a:lnTo>
                  <a:lnTo>
                    <a:pt x="2169" y="6539"/>
                  </a:lnTo>
                  <a:cubicBezTo>
                    <a:pt x="2169" y="6872"/>
                    <a:pt x="2436" y="7106"/>
                    <a:pt x="2736" y="7106"/>
                  </a:cubicBezTo>
                  <a:cubicBezTo>
                    <a:pt x="3036" y="7106"/>
                    <a:pt x="3303" y="6872"/>
                    <a:pt x="3303" y="6539"/>
                  </a:cubicBezTo>
                  <a:lnTo>
                    <a:pt x="3303" y="1135"/>
                  </a:lnTo>
                  <a:lnTo>
                    <a:pt x="4904" y="1135"/>
                  </a:lnTo>
                  <a:cubicBezTo>
                    <a:pt x="5204" y="1135"/>
                    <a:pt x="5471" y="868"/>
                    <a:pt x="5471" y="568"/>
                  </a:cubicBezTo>
                  <a:cubicBezTo>
                    <a:pt x="5471" y="267"/>
                    <a:pt x="5204" y="1"/>
                    <a:pt x="49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19"/>
            <p:cNvSpPr/>
            <p:nvPr/>
          </p:nvSpPr>
          <p:spPr>
            <a:xfrm>
              <a:off x="3838000" y="4147575"/>
              <a:ext cx="246775" cy="174100"/>
            </a:xfrm>
            <a:custGeom>
              <a:rect b="b" l="l" r="r" t="t"/>
              <a:pathLst>
                <a:path extrusionOk="0" h="6964" w="9871">
                  <a:moveTo>
                    <a:pt x="9299" y="1"/>
                  </a:moveTo>
                  <a:cubicBezTo>
                    <a:pt x="9065" y="1"/>
                    <a:pt x="8847" y="127"/>
                    <a:pt x="8770" y="334"/>
                  </a:cubicBezTo>
                  <a:lnTo>
                    <a:pt x="6802" y="5038"/>
                  </a:lnTo>
                  <a:lnTo>
                    <a:pt x="5468" y="1935"/>
                  </a:lnTo>
                  <a:cubicBezTo>
                    <a:pt x="5401" y="1702"/>
                    <a:pt x="5201" y="1568"/>
                    <a:pt x="4967" y="1568"/>
                  </a:cubicBezTo>
                  <a:cubicBezTo>
                    <a:pt x="4734" y="1568"/>
                    <a:pt x="4534" y="1702"/>
                    <a:pt x="4433" y="1935"/>
                  </a:cubicBezTo>
                  <a:lnTo>
                    <a:pt x="3133" y="5038"/>
                  </a:lnTo>
                  <a:lnTo>
                    <a:pt x="1131" y="334"/>
                  </a:lnTo>
                  <a:cubicBezTo>
                    <a:pt x="1025" y="122"/>
                    <a:pt x="844" y="31"/>
                    <a:pt x="663" y="31"/>
                  </a:cubicBezTo>
                  <a:cubicBezTo>
                    <a:pt x="332" y="31"/>
                    <a:pt x="1" y="336"/>
                    <a:pt x="130" y="768"/>
                  </a:cubicBezTo>
                  <a:lnTo>
                    <a:pt x="2632" y="6672"/>
                  </a:lnTo>
                  <a:cubicBezTo>
                    <a:pt x="2632" y="6672"/>
                    <a:pt x="2666" y="6739"/>
                    <a:pt x="2666" y="6739"/>
                  </a:cubicBezTo>
                  <a:cubicBezTo>
                    <a:pt x="2699" y="6772"/>
                    <a:pt x="2699" y="6772"/>
                    <a:pt x="2732" y="6805"/>
                  </a:cubicBezTo>
                  <a:cubicBezTo>
                    <a:pt x="2732" y="6839"/>
                    <a:pt x="2732" y="6839"/>
                    <a:pt x="2732" y="6839"/>
                  </a:cubicBezTo>
                  <a:cubicBezTo>
                    <a:pt x="2766" y="6839"/>
                    <a:pt x="2799" y="6872"/>
                    <a:pt x="2832" y="6906"/>
                  </a:cubicBezTo>
                  <a:cubicBezTo>
                    <a:pt x="2832" y="6906"/>
                    <a:pt x="2866" y="6939"/>
                    <a:pt x="2899" y="6939"/>
                  </a:cubicBezTo>
                  <a:lnTo>
                    <a:pt x="3333" y="6939"/>
                  </a:lnTo>
                  <a:lnTo>
                    <a:pt x="3399" y="6906"/>
                  </a:lnTo>
                  <a:lnTo>
                    <a:pt x="3433" y="6906"/>
                  </a:lnTo>
                  <a:cubicBezTo>
                    <a:pt x="3466" y="6872"/>
                    <a:pt x="3466" y="6839"/>
                    <a:pt x="3499" y="6839"/>
                  </a:cubicBezTo>
                  <a:lnTo>
                    <a:pt x="3499" y="6805"/>
                  </a:lnTo>
                  <a:lnTo>
                    <a:pt x="3566" y="6739"/>
                  </a:lnTo>
                  <a:cubicBezTo>
                    <a:pt x="3566" y="6705"/>
                    <a:pt x="3600" y="6672"/>
                    <a:pt x="3600" y="6672"/>
                  </a:cubicBezTo>
                  <a:lnTo>
                    <a:pt x="4934" y="3536"/>
                  </a:lnTo>
                  <a:lnTo>
                    <a:pt x="6268" y="6672"/>
                  </a:lnTo>
                  <a:cubicBezTo>
                    <a:pt x="6268" y="6705"/>
                    <a:pt x="6301" y="6739"/>
                    <a:pt x="6335" y="6739"/>
                  </a:cubicBezTo>
                  <a:lnTo>
                    <a:pt x="6368" y="6739"/>
                  </a:lnTo>
                  <a:lnTo>
                    <a:pt x="6402" y="6805"/>
                  </a:lnTo>
                  <a:lnTo>
                    <a:pt x="6435" y="6839"/>
                  </a:lnTo>
                  <a:cubicBezTo>
                    <a:pt x="6468" y="6839"/>
                    <a:pt x="6468" y="6872"/>
                    <a:pt x="6502" y="6906"/>
                  </a:cubicBezTo>
                  <a:cubicBezTo>
                    <a:pt x="6535" y="6906"/>
                    <a:pt x="6568" y="6939"/>
                    <a:pt x="6602" y="6939"/>
                  </a:cubicBezTo>
                  <a:lnTo>
                    <a:pt x="6802" y="6939"/>
                  </a:lnTo>
                  <a:cubicBezTo>
                    <a:pt x="6819" y="6956"/>
                    <a:pt x="6835" y="6964"/>
                    <a:pt x="6852" y="6964"/>
                  </a:cubicBezTo>
                  <a:cubicBezTo>
                    <a:pt x="6869" y="6964"/>
                    <a:pt x="6885" y="6956"/>
                    <a:pt x="6902" y="6939"/>
                  </a:cubicBezTo>
                  <a:lnTo>
                    <a:pt x="7002" y="6939"/>
                  </a:lnTo>
                  <a:cubicBezTo>
                    <a:pt x="7035" y="6939"/>
                    <a:pt x="7069" y="6906"/>
                    <a:pt x="7102" y="6906"/>
                  </a:cubicBezTo>
                  <a:cubicBezTo>
                    <a:pt x="7135" y="6872"/>
                    <a:pt x="7135" y="6839"/>
                    <a:pt x="7169" y="6839"/>
                  </a:cubicBezTo>
                  <a:lnTo>
                    <a:pt x="7169" y="6805"/>
                  </a:lnTo>
                  <a:cubicBezTo>
                    <a:pt x="7202" y="6805"/>
                    <a:pt x="7202" y="6772"/>
                    <a:pt x="7235" y="6739"/>
                  </a:cubicBezTo>
                  <a:cubicBezTo>
                    <a:pt x="7235" y="6705"/>
                    <a:pt x="7269" y="6672"/>
                    <a:pt x="7269" y="6672"/>
                  </a:cubicBezTo>
                  <a:lnTo>
                    <a:pt x="9737" y="734"/>
                  </a:lnTo>
                  <a:cubicBezTo>
                    <a:pt x="9871" y="468"/>
                    <a:pt x="9737" y="167"/>
                    <a:pt x="9504" y="34"/>
                  </a:cubicBezTo>
                  <a:cubicBezTo>
                    <a:pt x="9436" y="11"/>
                    <a:pt x="9367" y="1"/>
                    <a:pt x="92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19"/>
            <p:cNvSpPr/>
            <p:nvPr/>
          </p:nvSpPr>
          <p:spPr>
            <a:xfrm>
              <a:off x="4084750" y="4145900"/>
              <a:ext cx="143475" cy="176825"/>
            </a:xfrm>
            <a:custGeom>
              <a:rect b="b" l="l" r="r" t="t"/>
              <a:pathLst>
                <a:path extrusionOk="0" h="7073" w="5739">
                  <a:moveTo>
                    <a:pt x="2836" y="2102"/>
                  </a:moveTo>
                  <a:lnTo>
                    <a:pt x="3670" y="4271"/>
                  </a:lnTo>
                  <a:lnTo>
                    <a:pt x="2002" y="4271"/>
                  </a:lnTo>
                  <a:lnTo>
                    <a:pt x="2836" y="2102"/>
                  </a:lnTo>
                  <a:close/>
                  <a:moveTo>
                    <a:pt x="2869" y="1"/>
                  </a:moveTo>
                  <a:cubicBezTo>
                    <a:pt x="2636" y="1"/>
                    <a:pt x="2436" y="134"/>
                    <a:pt x="2336" y="368"/>
                  </a:cubicBezTo>
                  <a:lnTo>
                    <a:pt x="101" y="6305"/>
                  </a:lnTo>
                  <a:cubicBezTo>
                    <a:pt x="1" y="6606"/>
                    <a:pt x="134" y="6939"/>
                    <a:pt x="434" y="7039"/>
                  </a:cubicBezTo>
                  <a:cubicBezTo>
                    <a:pt x="494" y="7062"/>
                    <a:pt x="558" y="7072"/>
                    <a:pt x="621" y="7072"/>
                  </a:cubicBezTo>
                  <a:cubicBezTo>
                    <a:pt x="840" y="7072"/>
                    <a:pt x="1057" y="6946"/>
                    <a:pt x="1135" y="6739"/>
                  </a:cubicBezTo>
                  <a:lnTo>
                    <a:pt x="1635" y="5405"/>
                  </a:lnTo>
                  <a:lnTo>
                    <a:pt x="4104" y="5405"/>
                  </a:lnTo>
                  <a:lnTo>
                    <a:pt x="4604" y="6706"/>
                  </a:lnTo>
                  <a:cubicBezTo>
                    <a:pt x="4671" y="6939"/>
                    <a:pt x="4871" y="7073"/>
                    <a:pt x="5104" y="7073"/>
                  </a:cubicBezTo>
                  <a:cubicBezTo>
                    <a:pt x="5171" y="7073"/>
                    <a:pt x="5238" y="7073"/>
                    <a:pt x="5304" y="7039"/>
                  </a:cubicBezTo>
                  <a:cubicBezTo>
                    <a:pt x="5605" y="6939"/>
                    <a:pt x="5738" y="6606"/>
                    <a:pt x="5638" y="6305"/>
                  </a:cubicBezTo>
                  <a:lnTo>
                    <a:pt x="3403" y="368"/>
                  </a:lnTo>
                  <a:cubicBezTo>
                    <a:pt x="3303" y="134"/>
                    <a:pt x="3103" y="1"/>
                    <a:pt x="28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19"/>
            <p:cNvSpPr/>
            <p:nvPr/>
          </p:nvSpPr>
          <p:spPr>
            <a:xfrm>
              <a:off x="4257375" y="4145075"/>
              <a:ext cx="132625" cy="176900"/>
            </a:xfrm>
            <a:custGeom>
              <a:rect b="b" l="l" r="r" t="t"/>
              <a:pathLst>
                <a:path extrusionOk="0" h="7076" w="5305">
                  <a:moveTo>
                    <a:pt x="2336" y="1135"/>
                  </a:moveTo>
                  <a:cubicBezTo>
                    <a:pt x="2930" y="1135"/>
                    <a:pt x="3394" y="1593"/>
                    <a:pt x="3403" y="2185"/>
                  </a:cubicBezTo>
                  <a:lnTo>
                    <a:pt x="3403" y="2185"/>
                  </a:lnTo>
                  <a:cubicBezTo>
                    <a:pt x="3394" y="2745"/>
                    <a:pt x="2930" y="3203"/>
                    <a:pt x="2336" y="3203"/>
                  </a:cubicBezTo>
                  <a:lnTo>
                    <a:pt x="1101" y="3203"/>
                  </a:lnTo>
                  <a:lnTo>
                    <a:pt x="1101" y="1135"/>
                  </a:lnTo>
                  <a:close/>
                  <a:moveTo>
                    <a:pt x="534" y="1"/>
                  </a:moveTo>
                  <a:cubicBezTo>
                    <a:pt x="234" y="1"/>
                    <a:pt x="1" y="267"/>
                    <a:pt x="1" y="568"/>
                  </a:cubicBezTo>
                  <a:lnTo>
                    <a:pt x="1" y="6539"/>
                  </a:lnTo>
                  <a:cubicBezTo>
                    <a:pt x="1" y="6822"/>
                    <a:pt x="208" y="7075"/>
                    <a:pt x="484" y="7075"/>
                  </a:cubicBezTo>
                  <a:cubicBezTo>
                    <a:pt x="500" y="7075"/>
                    <a:pt x="517" y="7074"/>
                    <a:pt x="534" y="7072"/>
                  </a:cubicBezTo>
                  <a:cubicBezTo>
                    <a:pt x="553" y="7074"/>
                    <a:pt x="572" y="7075"/>
                    <a:pt x="590" y="7075"/>
                  </a:cubicBezTo>
                  <a:cubicBezTo>
                    <a:pt x="894" y="7075"/>
                    <a:pt x="1101" y="6822"/>
                    <a:pt x="1101" y="6539"/>
                  </a:cubicBezTo>
                  <a:lnTo>
                    <a:pt x="1101" y="4337"/>
                  </a:lnTo>
                  <a:lnTo>
                    <a:pt x="2302" y="4337"/>
                  </a:lnTo>
                  <a:cubicBezTo>
                    <a:pt x="2502" y="4404"/>
                    <a:pt x="2703" y="4470"/>
                    <a:pt x="2869" y="4570"/>
                  </a:cubicBezTo>
                  <a:cubicBezTo>
                    <a:pt x="3136" y="4737"/>
                    <a:pt x="3303" y="5004"/>
                    <a:pt x="3303" y="5304"/>
                  </a:cubicBezTo>
                  <a:cubicBezTo>
                    <a:pt x="3270" y="5738"/>
                    <a:pt x="3336" y="6138"/>
                    <a:pt x="3503" y="6539"/>
                  </a:cubicBezTo>
                  <a:cubicBezTo>
                    <a:pt x="3603" y="6672"/>
                    <a:pt x="3703" y="6772"/>
                    <a:pt x="3837" y="6872"/>
                  </a:cubicBezTo>
                  <a:cubicBezTo>
                    <a:pt x="3937" y="6939"/>
                    <a:pt x="4104" y="7006"/>
                    <a:pt x="4237" y="7006"/>
                  </a:cubicBezTo>
                  <a:cubicBezTo>
                    <a:pt x="4304" y="6972"/>
                    <a:pt x="4370" y="6972"/>
                    <a:pt x="4437" y="6972"/>
                  </a:cubicBezTo>
                  <a:cubicBezTo>
                    <a:pt x="4737" y="6872"/>
                    <a:pt x="4904" y="6539"/>
                    <a:pt x="4804" y="6238"/>
                  </a:cubicBezTo>
                  <a:cubicBezTo>
                    <a:pt x="4737" y="6105"/>
                    <a:pt x="4637" y="5971"/>
                    <a:pt x="4470" y="5905"/>
                  </a:cubicBezTo>
                  <a:cubicBezTo>
                    <a:pt x="4437" y="5705"/>
                    <a:pt x="4404" y="5504"/>
                    <a:pt x="4437" y="5304"/>
                  </a:cubicBezTo>
                  <a:cubicBezTo>
                    <a:pt x="4437" y="4904"/>
                    <a:pt x="4304" y="4537"/>
                    <a:pt x="4104" y="4204"/>
                  </a:cubicBezTo>
                  <a:cubicBezTo>
                    <a:pt x="4003" y="4070"/>
                    <a:pt x="3870" y="3937"/>
                    <a:pt x="3737" y="3837"/>
                  </a:cubicBezTo>
                  <a:cubicBezTo>
                    <a:pt x="5304" y="2569"/>
                    <a:pt x="4404" y="1"/>
                    <a:pt x="236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19"/>
            <p:cNvSpPr/>
            <p:nvPr/>
          </p:nvSpPr>
          <p:spPr>
            <a:xfrm>
              <a:off x="3075700" y="2904375"/>
              <a:ext cx="744125" cy="807200"/>
            </a:xfrm>
            <a:custGeom>
              <a:rect b="b" l="l" r="r" t="t"/>
              <a:pathLst>
                <a:path extrusionOk="0" h="32288" w="29765">
                  <a:moveTo>
                    <a:pt x="24882" y="0"/>
                  </a:moveTo>
                  <a:cubicBezTo>
                    <a:pt x="22965" y="0"/>
                    <a:pt x="20613" y="393"/>
                    <a:pt x="18681" y="894"/>
                  </a:cubicBezTo>
                  <a:cubicBezTo>
                    <a:pt x="15178" y="1761"/>
                    <a:pt x="8507" y="7031"/>
                    <a:pt x="6872" y="8499"/>
                  </a:cubicBezTo>
                  <a:cubicBezTo>
                    <a:pt x="5238" y="9967"/>
                    <a:pt x="1" y="13202"/>
                    <a:pt x="1" y="13202"/>
                  </a:cubicBezTo>
                  <a:lnTo>
                    <a:pt x="5971" y="30949"/>
                  </a:lnTo>
                  <a:cubicBezTo>
                    <a:pt x="7932" y="31137"/>
                    <a:pt x="9903" y="31240"/>
                    <a:pt x="11873" y="31240"/>
                  </a:cubicBezTo>
                  <a:cubicBezTo>
                    <a:pt x="13389" y="31240"/>
                    <a:pt x="14904" y="31179"/>
                    <a:pt x="16412" y="31049"/>
                  </a:cubicBezTo>
                  <a:cubicBezTo>
                    <a:pt x="17524" y="30978"/>
                    <a:pt x="18373" y="30938"/>
                    <a:pt x="19095" y="30938"/>
                  </a:cubicBezTo>
                  <a:cubicBezTo>
                    <a:pt x="21104" y="30938"/>
                    <a:pt x="22143" y="31249"/>
                    <a:pt x="25185" y="32083"/>
                  </a:cubicBezTo>
                  <a:cubicBezTo>
                    <a:pt x="25708" y="32223"/>
                    <a:pt x="26163" y="32287"/>
                    <a:pt x="26552" y="32287"/>
                  </a:cubicBezTo>
                  <a:cubicBezTo>
                    <a:pt x="29764" y="32287"/>
                    <a:pt x="28562" y="27947"/>
                    <a:pt x="25052" y="26579"/>
                  </a:cubicBezTo>
                  <a:cubicBezTo>
                    <a:pt x="22750" y="25678"/>
                    <a:pt x="22283" y="25778"/>
                    <a:pt x="20549" y="24744"/>
                  </a:cubicBezTo>
                  <a:cubicBezTo>
                    <a:pt x="18814" y="23710"/>
                    <a:pt x="17146" y="21542"/>
                    <a:pt x="16312" y="17639"/>
                  </a:cubicBezTo>
                  <a:cubicBezTo>
                    <a:pt x="16112" y="16672"/>
                    <a:pt x="16045" y="13269"/>
                    <a:pt x="17380" y="10367"/>
                  </a:cubicBezTo>
                  <a:cubicBezTo>
                    <a:pt x="18113" y="8699"/>
                    <a:pt x="19514" y="7465"/>
                    <a:pt x="21449" y="5864"/>
                  </a:cubicBezTo>
                  <a:cubicBezTo>
                    <a:pt x="22450" y="5030"/>
                    <a:pt x="29555" y="4329"/>
                    <a:pt x="28421" y="1261"/>
                  </a:cubicBezTo>
                  <a:cubicBezTo>
                    <a:pt x="28083" y="343"/>
                    <a:pt x="26672" y="0"/>
                    <a:pt x="2488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19"/>
            <p:cNvSpPr/>
            <p:nvPr/>
          </p:nvSpPr>
          <p:spPr>
            <a:xfrm>
              <a:off x="3280850" y="2888150"/>
              <a:ext cx="465350" cy="506425"/>
            </a:xfrm>
            <a:custGeom>
              <a:rect b="b" l="l" r="r" t="t"/>
              <a:pathLst>
                <a:path extrusionOk="0" h="20257" w="18614">
                  <a:moveTo>
                    <a:pt x="16214" y="0"/>
                  </a:moveTo>
                  <a:cubicBezTo>
                    <a:pt x="14576" y="0"/>
                    <a:pt x="12262" y="565"/>
                    <a:pt x="10942" y="1142"/>
                  </a:cubicBezTo>
                  <a:cubicBezTo>
                    <a:pt x="9374" y="1843"/>
                    <a:pt x="4871" y="4378"/>
                    <a:pt x="3903" y="5345"/>
                  </a:cubicBezTo>
                  <a:cubicBezTo>
                    <a:pt x="1868" y="7414"/>
                    <a:pt x="1135" y="10883"/>
                    <a:pt x="0" y="13384"/>
                  </a:cubicBezTo>
                  <a:lnTo>
                    <a:pt x="4670" y="20256"/>
                  </a:lnTo>
                  <a:cubicBezTo>
                    <a:pt x="4670" y="20256"/>
                    <a:pt x="8206" y="9282"/>
                    <a:pt x="8540" y="8881"/>
                  </a:cubicBezTo>
                  <a:cubicBezTo>
                    <a:pt x="8740" y="8648"/>
                    <a:pt x="11876" y="5712"/>
                    <a:pt x="12643" y="5179"/>
                  </a:cubicBezTo>
                  <a:cubicBezTo>
                    <a:pt x="13410" y="4645"/>
                    <a:pt x="18614" y="3611"/>
                    <a:pt x="18080" y="775"/>
                  </a:cubicBezTo>
                  <a:cubicBezTo>
                    <a:pt x="17978" y="215"/>
                    <a:pt x="17225" y="0"/>
                    <a:pt x="1621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p19"/>
            <p:cNvSpPr/>
            <p:nvPr/>
          </p:nvSpPr>
          <p:spPr>
            <a:xfrm>
              <a:off x="3223300" y="2898975"/>
              <a:ext cx="452025" cy="519775"/>
            </a:xfrm>
            <a:custGeom>
              <a:rect b="b" l="l" r="r" t="t"/>
              <a:pathLst>
                <a:path extrusionOk="0" h="20791" w="18081">
                  <a:moveTo>
                    <a:pt x="15784" y="1"/>
                  </a:moveTo>
                  <a:cubicBezTo>
                    <a:pt x="14136" y="1"/>
                    <a:pt x="11660" y="712"/>
                    <a:pt x="10308" y="1410"/>
                  </a:cubicBezTo>
                  <a:cubicBezTo>
                    <a:pt x="8774" y="2177"/>
                    <a:pt x="4404" y="4946"/>
                    <a:pt x="3503" y="5946"/>
                  </a:cubicBezTo>
                  <a:cubicBezTo>
                    <a:pt x="1569" y="8115"/>
                    <a:pt x="1001" y="11617"/>
                    <a:pt x="1" y="14186"/>
                  </a:cubicBezTo>
                  <a:lnTo>
                    <a:pt x="5004" y="20790"/>
                  </a:lnTo>
                  <a:cubicBezTo>
                    <a:pt x="5004" y="20790"/>
                    <a:pt x="8006" y="9682"/>
                    <a:pt x="8307" y="9249"/>
                  </a:cubicBezTo>
                  <a:cubicBezTo>
                    <a:pt x="8473" y="9015"/>
                    <a:pt x="11442" y="5913"/>
                    <a:pt x="12209" y="5346"/>
                  </a:cubicBezTo>
                  <a:cubicBezTo>
                    <a:pt x="12943" y="4779"/>
                    <a:pt x="18080" y="3478"/>
                    <a:pt x="17413" y="709"/>
                  </a:cubicBezTo>
                  <a:cubicBezTo>
                    <a:pt x="17298" y="201"/>
                    <a:pt x="16657" y="1"/>
                    <a:pt x="1578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19"/>
            <p:cNvSpPr/>
            <p:nvPr/>
          </p:nvSpPr>
          <p:spPr>
            <a:xfrm>
              <a:off x="3159100" y="2908200"/>
              <a:ext cx="437000" cy="769900"/>
            </a:xfrm>
            <a:custGeom>
              <a:rect b="b" l="l" r="r" t="t"/>
              <a:pathLst>
                <a:path extrusionOk="0" h="30796" w="17480">
                  <a:moveTo>
                    <a:pt x="14624" y="0"/>
                  </a:moveTo>
                  <a:cubicBezTo>
                    <a:pt x="12483" y="0"/>
                    <a:pt x="8316" y="1738"/>
                    <a:pt x="6038" y="3576"/>
                  </a:cubicBezTo>
                  <a:cubicBezTo>
                    <a:pt x="4036" y="5244"/>
                    <a:pt x="1068" y="10581"/>
                    <a:pt x="0" y="12216"/>
                  </a:cubicBezTo>
                  <a:lnTo>
                    <a:pt x="2669" y="30796"/>
                  </a:lnTo>
                  <a:cubicBezTo>
                    <a:pt x="12743" y="30362"/>
                    <a:pt x="7606" y="14350"/>
                    <a:pt x="7772" y="13350"/>
                  </a:cubicBezTo>
                  <a:cubicBezTo>
                    <a:pt x="8206" y="11048"/>
                    <a:pt x="9874" y="7512"/>
                    <a:pt x="9974" y="7345"/>
                  </a:cubicBezTo>
                  <a:cubicBezTo>
                    <a:pt x="10208" y="6912"/>
                    <a:pt x="17479" y="3209"/>
                    <a:pt x="15878" y="474"/>
                  </a:cubicBezTo>
                  <a:cubicBezTo>
                    <a:pt x="15692" y="145"/>
                    <a:pt x="15242" y="0"/>
                    <a:pt x="1462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p19"/>
            <p:cNvSpPr/>
            <p:nvPr/>
          </p:nvSpPr>
          <p:spPr>
            <a:xfrm>
              <a:off x="3451375" y="2906700"/>
              <a:ext cx="293150" cy="323375"/>
            </a:xfrm>
            <a:custGeom>
              <a:rect b="b" l="l" r="r" t="t"/>
              <a:pathLst>
                <a:path extrusionOk="0" h="12935" w="11726">
                  <a:moveTo>
                    <a:pt x="11192" y="0"/>
                  </a:moveTo>
                  <a:cubicBezTo>
                    <a:pt x="11392" y="1301"/>
                    <a:pt x="10425" y="2202"/>
                    <a:pt x="9424" y="2835"/>
                  </a:cubicBezTo>
                  <a:cubicBezTo>
                    <a:pt x="8891" y="3169"/>
                    <a:pt x="8324" y="3403"/>
                    <a:pt x="7723" y="3603"/>
                  </a:cubicBezTo>
                  <a:cubicBezTo>
                    <a:pt x="7123" y="3736"/>
                    <a:pt x="6556" y="3936"/>
                    <a:pt x="5989" y="4203"/>
                  </a:cubicBezTo>
                  <a:cubicBezTo>
                    <a:pt x="4854" y="4737"/>
                    <a:pt x="3987" y="5704"/>
                    <a:pt x="3086" y="6538"/>
                  </a:cubicBezTo>
                  <a:cubicBezTo>
                    <a:pt x="2619" y="6938"/>
                    <a:pt x="2152" y="7405"/>
                    <a:pt x="1752" y="7839"/>
                  </a:cubicBezTo>
                  <a:cubicBezTo>
                    <a:pt x="1385" y="8339"/>
                    <a:pt x="1118" y="8840"/>
                    <a:pt x="985" y="9407"/>
                  </a:cubicBezTo>
                  <a:cubicBezTo>
                    <a:pt x="518" y="10875"/>
                    <a:pt x="451" y="11408"/>
                    <a:pt x="18" y="12909"/>
                  </a:cubicBezTo>
                  <a:cubicBezTo>
                    <a:pt x="1" y="12926"/>
                    <a:pt x="18" y="12934"/>
                    <a:pt x="38" y="12934"/>
                  </a:cubicBezTo>
                  <a:cubicBezTo>
                    <a:pt x="59" y="12934"/>
                    <a:pt x="84" y="12926"/>
                    <a:pt x="84" y="12909"/>
                  </a:cubicBezTo>
                  <a:cubicBezTo>
                    <a:pt x="418" y="11575"/>
                    <a:pt x="1552" y="8640"/>
                    <a:pt x="2019" y="8073"/>
                  </a:cubicBezTo>
                  <a:cubicBezTo>
                    <a:pt x="2453" y="7606"/>
                    <a:pt x="2886" y="7172"/>
                    <a:pt x="3387" y="6738"/>
                  </a:cubicBezTo>
                  <a:cubicBezTo>
                    <a:pt x="4287" y="5904"/>
                    <a:pt x="5221" y="4870"/>
                    <a:pt x="6389" y="4370"/>
                  </a:cubicBezTo>
                  <a:cubicBezTo>
                    <a:pt x="6989" y="4103"/>
                    <a:pt x="7623" y="4003"/>
                    <a:pt x="8257" y="3769"/>
                  </a:cubicBezTo>
                  <a:cubicBezTo>
                    <a:pt x="8824" y="3569"/>
                    <a:pt x="9358" y="3302"/>
                    <a:pt x="9858" y="2936"/>
                  </a:cubicBezTo>
                  <a:cubicBezTo>
                    <a:pt x="10725" y="2335"/>
                    <a:pt x="11726" y="1134"/>
                    <a:pt x="1125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p19"/>
            <p:cNvSpPr/>
            <p:nvPr/>
          </p:nvSpPr>
          <p:spPr>
            <a:xfrm>
              <a:off x="3394250" y="2897200"/>
              <a:ext cx="272725" cy="359550"/>
            </a:xfrm>
            <a:custGeom>
              <a:rect b="b" l="l" r="r" t="t"/>
              <a:pathLst>
                <a:path extrusionOk="0" h="14382" w="10909">
                  <a:moveTo>
                    <a:pt x="9118" y="1"/>
                  </a:moveTo>
                  <a:cubicBezTo>
                    <a:pt x="8915" y="1"/>
                    <a:pt x="8709" y="27"/>
                    <a:pt x="8507" y="80"/>
                  </a:cubicBezTo>
                  <a:cubicBezTo>
                    <a:pt x="8507" y="80"/>
                    <a:pt x="8474" y="113"/>
                    <a:pt x="8574" y="113"/>
                  </a:cubicBezTo>
                  <a:cubicBezTo>
                    <a:pt x="8671" y="103"/>
                    <a:pt x="8776" y="97"/>
                    <a:pt x="8884" y="97"/>
                  </a:cubicBezTo>
                  <a:cubicBezTo>
                    <a:pt x="9486" y="97"/>
                    <a:pt x="10211" y="267"/>
                    <a:pt x="10408" y="747"/>
                  </a:cubicBezTo>
                  <a:cubicBezTo>
                    <a:pt x="10575" y="1347"/>
                    <a:pt x="10442" y="1981"/>
                    <a:pt x="10041" y="2448"/>
                  </a:cubicBezTo>
                  <a:cubicBezTo>
                    <a:pt x="9574" y="2915"/>
                    <a:pt x="9041" y="3316"/>
                    <a:pt x="8474" y="3582"/>
                  </a:cubicBezTo>
                  <a:lnTo>
                    <a:pt x="6572" y="4616"/>
                  </a:lnTo>
                  <a:cubicBezTo>
                    <a:pt x="5905" y="4883"/>
                    <a:pt x="5305" y="5250"/>
                    <a:pt x="4771" y="5717"/>
                  </a:cubicBezTo>
                  <a:cubicBezTo>
                    <a:pt x="4271" y="6218"/>
                    <a:pt x="3770" y="6718"/>
                    <a:pt x="3303" y="7218"/>
                  </a:cubicBezTo>
                  <a:cubicBezTo>
                    <a:pt x="2803" y="7752"/>
                    <a:pt x="2269" y="8252"/>
                    <a:pt x="1802" y="8819"/>
                  </a:cubicBezTo>
                  <a:cubicBezTo>
                    <a:pt x="1402" y="9286"/>
                    <a:pt x="1135" y="9854"/>
                    <a:pt x="1035" y="10487"/>
                  </a:cubicBezTo>
                  <a:cubicBezTo>
                    <a:pt x="768" y="11255"/>
                    <a:pt x="134" y="13956"/>
                    <a:pt x="1" y="14357"/>
                  </a:cubicBezTo>
                  <a:cubicBezTo>
                    <a:pt x="1" y="14373"/>
                    <a:pt x="9" y="14382"/>
                    <a:pt x="22" y="14382"/>
                  </a:cubicBezTo>
                  <a:cubicBezTo>
                    <a:pt x="34" y="14382"/>
                    <a:pt x="51" y="14373"/>
                    <a:pt x="68" y="14357"/>
                  </a:cubicBezTo>
                  <a:cubicBezTo>
                    <a:pt x="268" y="13590"/>
                    <a:pt x="1535" y="10054"/>
                    <a:pt x="1635" y="9687"/>
                  </a:cubicBezTo>
                  <a:cubicBezTo>
                    <a:pt x="1769" y="9353"/>
                    <a:pt x="2002" y="9020"/>
                    <a:pt x="2269" y="8786"/>
                  </a:cubicBezTo>
                  <a:cubicBezTo>
                    <a:pt x="2803" y="8219"/>
                    <a:pt x="3370" y="7652"/>
                    <a:pt x="3904" y="7118"/>
                  </a:cubicBezTo>
                  <a:cubicBezTo>
                    <a:pt x="4471" y="6551"/>
                    <a:pt x="4971" y="5851"/>
                    <a:pt x="5638" y="5450"/>
                  </a:cubicBezTo>
                  <a:cubicBezTo>
                    <a:pt x="6339" y="5017"/>
                    <a:pt x="7039" y="4683"/>
                    <a:pt x="7740" y="4316"/>
                  </a:cubicBezTo>
                  <a:cubicBezTo>
                    <a:pt x="8807" y="3749"/>
                    <a:pt x="10308" y="3182"/>
                    <a:pt x="10675" y="1881"/>
                  </a:cubicBezTo>
                  <a:cubicBezTo>
                    <a:pt x="10909" y="1347"/>
                    <a:pt x="10775" y="747"/>
                    <a:pt x="10342" y="347"/>
                  </a:cubicBezTo>
                  <a:cubicBezTo>
                    <a:pt x="9978" y="120"/>
                    <a:pt x="9553" y="1"/>
                    <a:pt x="911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p19"/>
            <p:cNvSpPr/>
            <p:nvPr/>
          </p:nvSpPr>
          <p:spPr>
            <a:xfrm>
              <a:off x="3345900" y="2909700"/>
              <a:ext cx="226850" cy="628100"/>
            </a:xfrm>
            <a:custGeom>
              <a:rect b="b" l="l" r="r" t="t"/>
              <a:pathLst>
                <a:path extrusionOk="0" h="25124" w="9074">
                  <a:moveTo>
                    <a:pt x="7975" y="0"/>
                  </a:moveTo>
                  <a:cubicBezTo>
                    <a:pt x="7946" y="0"/>
                    <a:pt x="7954" y="29"/>
                    <a:pt x="7973" y="47"/>
                  </a:cubicBezTo>
                  <a:cubicBezTo>
                    <a:pt x="9007" y="1014"/>
                    <a:pt x="8173" y="2182"/>
                    <a:pt x="7639" y="2849"/>
                  </a:cubicBezTo>
                  <a:cubicBezTo>
                    <a:pt x="7072" y="3483"/>
                    <a:pt x="6438" y="4050"/>
                    <a:pt x="5771" y="4583"/>
                  </a:cubicBezTo>
                  <a:cubicBezTo>
                    <a:pt x="5071" y="5184"/>
                    <a:pt x="4337" y="5751"/>
                    <a:pt x="3603" y="6251"/>
                  </a:cubicBezTo>
                  <a:cubicBezTo>
                    <a:pt x="3236" y="6451"/>
                    <a:pt x="2936" y="6685"/>
                    <a:pt x="2635" y="6918"/>
                  </a:cubicBezTo>
                  <a:cubicBezTo>
                    <a:pt x="2369" y="7219"/>
                    <a:pt x="2202" y="7552"/>
                    <a:pt x="2068" y="7919"/>
                  </a:cubicBezTo>
                  <a:cubicBezTo>
                    <a:pt x="1735" y="8820"/>
                    <a:pt x="1368" y="9720"/>
                    <a:pt x="1034" y="10621"/>
                  </a:cubicBezTo>
                  <a:cubicBezTo>
                    <a:pt x="868" y="11088"/>
                    <a:pt x="701" y="11522"/>
                    <a:pt x="534" y="11955"/>
                  </a:cubicBezTo>
                  <a:cubicBezTo>
                    <a:pt x="367" y="12389"/>
                    <a:pt x="200" y="12823"/>
                    <a:pt x="134" y="13290"/>
                  </a:cubicBezTo>
                  <a:cubicBezTo>
                    <a:pt x="0" y="14157"/>
                    <a:pt x="334" y="15058"/>
                    <a:pt x="534" y="15892"/>
                  </a:cubicBezTo>
                  <a:cubicBezTo>
                    <a:pt x="734" y="16759"/>
                    <a:pt x="934" y="17760"/>
                    <a:pt x="1068" y="18694"/>
                  </a:cubicBezTo>
                  <a:cubicBezTo>
                    <a:pt x="1201" y="19728"/>
                    <a:pt x="1301" y="20795"/>
                    <a:pt x="1335" y="21829"/>
                  </a:cubicBezTo>
                  <a:cubicBezTo>
                    <a:pt x="1401" y="22930"/>
                    <a:pt x="1368" y="24031"/>
                    <a:pt x="1268" y="25098"/>
                  </a:cubicBezTo>
                  <a:cubicBezTo>
                    <a:pt x="1251" y="25115"/>
                    <a:pt x="1268" y="25123"/>
                    <a:pt x="1285" y="25123"/>
                  </a:cubicBezTo>
                  <a:cubicBezTo>
                    <a:pt x="1301" y="25123"/>
                    <a:pt x="1318" y="25115"/>
                    <a:pt x="1301" y="25098"/>
                  </a:cubicBezTo>
                  <a:cubicBezTo>
                    <a:pt x="1401" y="24164"/>
                    <a:pt x="1535" y="23230"/>
                    <a:pt x="1568" y="22263"/>
                  </a:cubicBezTo>
                  <a:cubicBezTo>
                    <a:pt x="1601" y="21329"/>
                    <a:pt x="1601" y="20395"/>
                    <a:pt x="1501" y="19461"/>
                  </a:cubicBezTo>
                  <a:cubicBezTo>
                    <a:pt x="1435" y="18527"/>
                    <a:pt x="1301" y="17593"/>
                    <a:pt x="1134" y="16659"/>
                  </a:cubicBezTo>
                  <a:cubicBezTo>
                    <a:pt x="1034" y="16192"/>
                    <a:pt x="934" y="15758"/>
                    <a:pt x="801" y="15291"/>
                  </a:cubicBezTo>
                  <a:cubicBezTo>
                    <a:pt x="667" y="14824"/>
                    <a:pt x="534" y="14357"/>
                    <a:pt x="467" y="13890"/>
                  </a:cubicBezTo>
                  <a:cubicBezTo>
                    <a:pt x="367" y="12956"/>
                    <a:pt x="868" y="11989"/>
                    <a:pt x="1201" y="11155"/>
                  </a:cubicBezTo>
                  <a:cubicBezTo>
                    <a:pt x="1501" y="10288"/>
                    <a:pt x="1868" y="9320"/>
                    <a:pt x="2235" y="8420"/>
                  </a:cubicBezTo>
                  <a:cubicBezTo>
                    <a:pt x="2335" y="7986"/>
                    <a:pt x="2535" y="7552"/>
                    <a:pt x="2836" y="7185"/>
                  </a:cubicBezTo>
                  <a:cubicBezTo>
                    <a:pt x="3136" y="6885"/>
                    <a:pt x="3503" y="6618"/>
                    <a:pt x="3903" y="6418"/>
                  </a:cubicBezTo>
                  <a:cubicBezTo>
                    <a:pt x="4637" y="5918"/>
                    <a:pt x="5337" y="5384"/>
                    <a:pt x="6038" y="4817"/>
                  </a:cubicBezTo>
                  <a:cubicBezTo>
                    <a:pt x="7272" y="3850"/>
                    <a:pt x="9073" y="2182"/>
                    <a:pt x="8573" y="647"/>
                  </a:cubicBezTo>
                  <a:cubicBezTo>
                    <a:pt x="8506" y="414"/>
                    <a:pt x="8340" y="214"/>
                    <a:pt x="8139" y="80"/>
                  </a:cubicBezTo>
                  <a:cubicBezTo>
                    <a:pt x="8049" y="20"/>
                    <a:pt x="7999" y="0"/>
                    <a:pt x="79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p19"/>
            <p:cNvSpPr/>
            <p:nvPr/>
          </p:nvSpPr>
          <p:spPr>
            <a:xfrm>
              <a:off x="3357825" y="3209050"/>
              <a:ext cx="123525" cy="82825"/>
            </a:xfrm>
            <a:custGeom>
              <a:rect b="b" l="l" r="r" t="t"/>
              <a:pathLst>
                <a:path extrusionOk="0" h="3313" w="4941">
                  <a:moveTo>
                    <a:pt x="4921" y="1"/>
                  </a:moveTo>
                  <a:cubicBezTo>
                    <a:pt x="4913" y="1"/>
                    <a:pt x="4904" y="5"/>
                    <a:pt x="4894" y="15"/>
                  </a:cubicBezTo>
                  <a:cubicBezTo>
                    <a:pt x="3960" y="582"/>
                    <a:pt x="3026" y="1116"/>
                    <a:pt x="2025" y="1549"/>
                  </a:cubicBezTo>
                  <a:cubicBezTo>
                    <a:pt x="1591" y="1783"/>
                    <a:pt x="1224" y="2016"/>
                    <a:pt x="858" y="2283"/>
                  </a:cubicBezTo>
                  <a:cubicBezTo>
                    <a:pt x="524" y="2550"/>
                    <a:pt x="224" y="2883"/>
                    <a:pt x="24" y="3250"/>
                  </a:cubicBezTo>
                  <a:cubicBezTo>
                    <a:pt x="1" y="3273"/>
                    <a:pt x="25" y="3312"/>
                    <a:pt x="43" y="3312"/>
                  </a:cubicBezTo>
                  <a:cubicBezTo>
                    <a:pt x="51" y="3312"/>
                    <a:pt x="57" y="3304"/>
                    <a:pt x="57" y="3284"/>
                  </a:cubicBezTo>
                  <a:cubicBezTo>
                    <a:pt x="357" y="2917"/>
                    <a:pt x="724" y="2583"/>
                    <a:pt x="1158" y="2383"/>
                  </a:cubicBezTo>
                  <a:cubicBezTo>
                    <a:pt x="1558" y="2183"/>
                    <a:pt x="1992" y="2016"/>
                    <a:pt x="2392" y="1849"/>
                  </a:cubicBezTo>
                  <a:cubicBezTo>
                    <a:pt x="2859" y="1683"/>
                    <a:pt x="3259" y="1449"/>
                    <a:pt x="3660" y="1149"/>
                  </a:cubicBezTo>
                  <a:cubicBezTo>
                    <a:pt x="4093" y="815"/>
                    <a:pt x="4493" y="448"/>
                    <a:pt x="4894" y="48"/>
                  </a:cubicBezTo>
                  <a:cubicBezTo>
                    <a:pt x="4941" y="25"/>
                    <a:pt x="4938" y="1"/>
                    <a:pt x="492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19"/>
            <p:cNvSpPr/>
            <p:nvPr/>
          </p:nvSpPr>
          <p:spPr>
            <a:xfrm>
              <a:off x="2646225" y="3230250"/>
              <a:ext cx="612975" cy="497475"/>
            </a:xfrm>
            <a:custGeom>
              <a:rect b="b" l="l" r="r" t="t"/>
              <a:pathLst>
                <a:path extrusionOk="0" h="19899" w="24519">
                  <a:moveTo>
                    <a:pt x="17647" y="1"/>
                  </a:moveTo>
                  <a:cubicBezTo>
                    <a:pt x="11342" y="2536"/>
                    <a:pt x="1" y="11309"/>
                    <a:pt x="1101" y="15979"/>
                  </a:cubicBezTo>
                  <a:cubicBezTo>
                    <a:pt x="1734" y="18683"/>
                    <a:pt x="4594" y="19898"/>
                    <a:pt x="9661" y="19898"/>
                  </a:cubicBezTo>
                  <a:cubicBezTo>
                    <a:pt x="13408" y="19898"/>
                    <a:pt x="18363" y="19233"/>
                    <a:pt x="24518" y="18014"/>
                  </a:cubicBezTo>
                  <a:lnTo>
                    <a:pt x="1764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19"/>
            <p:cNvSpPr/>
            <p:nvPr/>
          </p:nvSpPr>
          <p:spPr>
            <a:xfrm>
              <a:off x="2700425" y="3248475"/>
              <a:ext cx="347500" cy="285700"/>
            </a:xfrm>
            <a:custGeom>
              <a:rect b="b" l="l" r="r" t="t"/>
              <a:pathLst>
                <a:path extrusionOk="0" h="11428" w="13900">
                  <a:moveTo>
                    <a:pt x="13775" y="0"/>
                  </a:moveTo>
                  <a:cubicBezTo>
                    <a:pt x="13765" y="0"/>
                    <a:pt x="13755" y="2"/>
                    <a:pt x="13744" y="6"/>
                  </a:cubicBezTo>
                  <a:cubicBezTo>
                    <a:pt x="12677" y="506"/>
                    <a:pt x="11576" y="1006"/>
                    <a:pt x="10542" y="1573"/>
                  </a:cubicBezTo>
                  <a:cubicBezTo>
                    <a:pt x="9508" y="2174"/>
                    <a:pt x="8507" y="2808"/>
                    <a:pt x="7540" y="3508"/>
                  </a:cubicBezTo>
                  <a:cubicBezTo>
                    <a:pt x="5605" y="4876"/>
                    <a:pt x="3837" y="6443"/>
                    <a:pt x="2269" y="8211"/>
                  </a:cubicBezTo>
                  <a:cubicBezTo>
                    <a:pt x="1469" y="9212"/>
                    <a:pt x="701" y="10280"/>
                    <a:pt x="1" y="11380"/>
                  </a:cubicBezTo>
                  <a:cubicBezTo>
                    <a:pt x="1" y="11404"/>
                    <a:pt x="17" y="11428"/>
                    <a:pt x="39" y="11428"/>
                  </a:cubicBezTo>
                  <a:cubicBezTo>
                    <a:pt x="48" y="11428"/>
                    <a:pt x="58" y="11423"/>
                    <a:pt x="68" y="11414"/>
                  </a:cubicBezTo>
                  <a:cubicBezTo>
                    <a:pt x="401" y="10913"/>
                    <a:pt x="768" y="10413"/>
                    <a:pt x="1168" y="9979"/>
                  </a:cubicBezTo>
                  <a:cubicBezTo>
                    <a:pt x="1535" y="9546"/>
                    <a:pt x="1902" y="9112"/>
                    <a:pt x="2302" y="8678"/>
                  </a:cubicBezTo>
                  <a:cubicBezTo>
                    <a:pt x="3103" y="7844"/>
                    <a:pt x="3937" y="7044"/>
                    <a:pt x="4804" y="6277"/>
                  </a:cubicBezTo>
                  <a:cubicBezTo>
                    <a:pt x="6572" y="4809"/>
                    <a:pt x="8474" y="3441"/>
                    <a:pt x="10442" y="2240"/>
                  </a:cubicBezTo>
                  <a:cubicBezTo>
                    <a:pt x="11542" y="1507"/>
                    <a:pt x="12677" y="773"/>
                    <a:pt x="13811" y="139"/>
                  </a:cubicBezTo>
                  <a:cubicBezTo>
                    <a:pt x="13900" y="109"/>
                    <a:pt x="13857" y="0"/>
                    <a:pt x="137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p19"/>
            <p:cNvSpPr/>
            <p:nvPr/>
          </p:nvSpPr>
          <p:spPr>
            <a:xfrm>
              <a:off x="3772625" y="2904375"/>
              <a:ext cx="744125" cy="807200"/>
            </a:xfrm>
            <a:custGeom>
              <a:rect b="b" l="l" r="r" t="t"/>
              <a:pathLst>
                <a:path extrusionOk="0" h="32288" w="29765">
                  <a:moveTo>
                    <a:pt x="4883" y="0"/>
                  </a:moveTo>
                  <a:cubicBezTo>
                    <a:pt x="3094" y="0"/>
                    <a:pt x="1683" y="343"/>
                    <a:pt x="1344" y="1261"/>
                  </a:cubicBezTo>
                  <a:cubicBezTo>
                    <a:pt x="210" y="4329"/>
                    <a:pt x="7315" y="5030"/>
                    <a:pt x="8316" y="5864"/>
                  </a:cubicBezTo>
                  <a:cubicBezTo>
                    <a:pt x="10251" y="7465"/>
                    <a:pt x="11652" y="8699"/>
                    <a:pt x="12386" y="10367"/>
                  </a:cubicBezTo>
                  <a:cubicBezTo>
                    <a:pt x="13720" y="13269"/>
                    <a:pt x="13687" y="16672"/>
                    <a:pt x="13453" y="17639"/>
                  </a:cubicBezTo>
                  <a:cubicBezTo>
                    <a:pt x="12619" y="21542"/>
                    <a:pt x="10951" y="23710"/>
                    <a:pt x="9217" y="24744"/>
                  </a:cubicBezTo>
                  <a:cubicBezTo>
                    <a:pt x="7482" y="25778"/>
                    <a:pt x="7015" y="25678"/>
                    <a:pt x="4713" y="26579"/>
                  </a:cubicBezTo>
                  <a:cubicBezTo>
                    <a:pt x="1203" y="27947"/>
                    <a:pt x="1" y="32287"/>
                    <a:pt x="3213" y="32287"/>
                  </a:cubicBezTo>
                  <a:cubicBezTo>
                    <a:pt x="3602" y="32287"/>
                    <a:pt x="4057" y="32223"/>
                    <a:pt x="4580" y="32083"/>
                  </a:cubicBezTo>
                  <a:cubicBezTo>
                    <a:pt x="7622" y="31249"/>
                    <a:pt x="8661" y="30938"/>
                    <a:pt x="10670" y="30938"/>
                  </a:cubicBezTo>
                  <a:cubicBezTo>
                    <a:pt x="11393" y="30938"/>
                    <a:pt x="12241" y="30978"/>
                    <a:pt x="13353" y="31049"/>
                  </a:cubicBezTo>
                  <a:cubicBezTo>
                    <a:pt x="14862" y="31179"/>
                    <a:pt x="16377" y="31240"/>
                    <a:pt x="17892" y="31240"/>
                  </a:cubicBezTo>
                  <a:cubicBezTo>
                    <a:pt x="19862" y="31240"/>
                    <a:pt x="21833" y="31137"/>
                    <a:pt x="23794" y="30949"/>
                  </a:cubicBezTo>
                  <a:lnTo>
                    <a:pt x="29765" y="13202"/>
                  </a:lnTo>
                  <a:cubicBezTo>
                    <a:pt x="29765" y="13202"/>
                    <a:pt x="24528" y="9967"/>
                    <a:pt x="22893" y="8499"/>
                  </a:cubicBezTo>
                  <a:cubicBezTo>
                    <a:pt x="21259" y="7031"/>
                    <a:pt x="14587" y="1761"/>
                    <a:pt x="11085" y="894"/>
                  </a:cubicBezTo>
                  <a:cubicBezTo>
                    <a:pt x="9152" y="393"/>
                    <a:pt x="6801" y="0"/>
                    <a:pt x="488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3" name="Google Shape;2503;p19"/>
            <p:cNvSpPr/>
            <p:nvPr/>
          </p:nvSpPr>
          <p:spPr>
            <a:xfrm>
              <a:off x="3846250" y="2888150"/>
              <a:ext cx="465350" cy="506425"/>
            </a:xfrm>
            <a:custGeom>
              <a:rect b="b" l="l" r="r" t="t"/>
              <a:pathLst>
                <a:path extrusionOk="0" h="20257" w="18614">
                  <a:moveTo>
                    <a:pt x="2400" y="0"/>
                  </a:moveTo>
                  <a:cubicBezTo>
                    <a:pt x="1389" y="0"/>
                    <a:pt x="636" y="215"/>
                    <a:pt x="534" y="775"/>
                  </a:cubicBezTo>
                  <a:cubicBezTo>
                    <a:pt x="1" y="3611"/>
                    <a:pt x="5204" y="4645"/>
                    <a:pt x="5971" y="5179"/>
                  </a:cubicBezTo>
                  <a:cubicBezTo>
                    <a:pt x="6739" y="5712"/>
                    <a:pt x="9874" y="8648"/>
                    <a:pt x="10041" y="8881"/>
                  </a:cubicBezTo>
                  <a:cubicBezTo>
                    <a:pt x="10375" y="9282"/>
                    <a:pt x="13944" y="20256"/>
                    <a:pt x="13944" y="20256"/>
                  </a:cubicBezTo>
                  <a:lnTo>
                    <a:pt x="18614" y="13384"/>
                  </a:lnTo>
                  <a:cubicBezTo>
                    <a:pt x="17480" y="10883"/>
                    <a:pt x="16746" y="7414"/>
                    <a:pt x="14711" y="5345"/>
                  </a:cubicBezTo>
                  <a:cubicBezTo>
                    <a:pt x="13744" y="4378"/>
                    <a:pt x="9240" y="1843"/>
                    <a:pt x="7673" y="1142"/>
                  </a:cubicBezTo>
                  <a:cubicBezTo>
                    <a:pt x="6353" y="565"/>
                    <a:pt x="4038" y="0"/>
                    <a:pt x="240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4" name="Google Shape;2504;p19"/>
            <p:cNvSpPr/>
            <p:nvPr/>
          </p:nvSpPr>
          <p:spPr>
            <a:xfrm>
              <a:off x="3917125" y="2898975"/>
              <a:ext cx="452850" cy="519775"/>
            </a:xfrm>
            <a:custGeom>
              <a:rect b="b" l="l" r="r" t="t"/>
              <a:pathLst>
                <a:path extrusionOk="0" h="20791" w="18114">
                  <a:moveTo>
                    <a:pt x="2298" y="1"/>
                  </a:moveTo>
                  <a:cubicBezTo>
                    <a:pt x="1424" y="1"/>
                    <a:pt x="784" y="201"/>
                    <a:pt x="668" y="709"/>
                  </a:cubicBezTo>
                  <a:cubicBezTo>
                    <a:pt x="1" y="3478"/>
                    <a:pt x="5138" y="4779"/>
                    <a:pt x="5905" y="5346"/>
                  </a:cubicBezTo>
                  <a:cubicBezTo>
                    <a:pt x="6639" y="5913"/>
                    <a:pt x="9608" y="9015"/>
                    <a:pt x="9775" y="9249"/>
                  </a:cubicBezTo>
                  <a:cubicBezTo>
                    <a:pt x="10108" y="9682"/>
                    <a:pt x="13110" y="20790"/>
                    <a:pt x="13110" y="20790"/>
                  </a:cubicBezTo>
                  <a:lnTo>
                    <a:pt x="18114" y="14186"/>
                  </a:lnTo>
                  <a:cubicBezTo>
                    <a:pt x="17113" y="11617"/>
                    <a:pt x="16513" y="8115"/>
                    <a:pt x="14611" y="5946"/>
                  </a:cubicBezTo>
                  <a:cubicBezTo>
                    <a:pt x="13677" y="4946"/>
                    <a:pt x="9341" y="2177"/>
                    <a:pt x="7773" y="1410"/>
                  </a:cubicBezTo>
                  <a:cubicBezTo>
                    <a:pt x="6422" y="712"/>
                    <a:pt x="3945" y="1"/>
                    <a:pt x="22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p19"/>
            <p:cNvSpPr/>
            <p:nvPr/>
          </p:nvSpPr>
          <p:spPr>
            <a:xfrm>
              <a:off x="3996350" y="2908200"/>
              <a:ext cx="437000" cy="769900"/>
            </a:xfrm>
            <a:custGeom>
              <a:rect b="b" l="l" r="r" t="t"/>
              <a:pathLst>
                <a:path extrusionOk="0" h="30796" w="17480">
                  <a:moveTo>
                    <a:pt x="2860" y="0"/>
                  </a:moveTo>
                  <a:cubicBezTo>
                    <a:pt x="2240" y="0"/>
                    <a:pt x="1789" y="145"/>
                    <a:pt x="1602" y="474"/>
                  </a:cubicBezTo>
                  <a:cubicBezTo>
                    <a:pt x="1" y="3209"/>
                    <a:pt x="7273" y="6912"/>
                    <a:pt x="7506" y="7345"/>
                  </a:cubicBezTo>
                  <a:cubicBezTo>
                    <a:pt x="7606" y="7512"/>
                    <a:pt x="9274" y="11048"/>
                    <a:pt x="9708" y="13350"/>
                  </a:cubicBezTo>
                  <a:cubicBezTo>
                    <a:pt x="9875" y="14350"/>
                    <a:pt x="4738" y="30362"/>
                    <a:pt x="14845" y="30796"/>
                  </a:cubicBezTo>
                  <a:lnTo>
                    <a:pt x="17480" y="12216"/>
                  </a:lnTo>
                  <a:cubicBezTo>
                    <a:pt x="16413" y="10581"/>
                    <a:pt x="13444" y="5244"/>
                    <a:pt x="11442" y="3576"/>
                  </a:cubicBezTo>
                  <a:cubicBezTo>
                    <a:pt x="9190" y="1738"/>
                    <a:pt x="5009" y="0"/>
                    <a:pt x="286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19"/>
            <p:cNvSpPr/>
            <p:nvPr/>
          </p:nvSpPr>
          <p:spPr>
            <a:xfrm>
              <a:off x="3848750" y="2906700"/>
              <a:ext cx="291900" cy="322750"/>
            </a:xfrm>
            <a:custGeom>
              <a:rect b="b" l="l" r="r" t="t"/>
              <a:pathLst>
                <a:path extrusionOk="0" h="12910" w="11676">
                  <a:moveTo>
                    <a:pt x="434" y="0"/>
                  </a:moveTo>
                  <a:cubicBezTo>
                    <a:pt x="1" y="1134"/>
                    <a:pt x="968" y="2335"/>
                    <a:pt x="1802" y="2936"/>
                  </a:cubicBezTo>
                  <a:cubicBezTo>
                    <a:pt x="2302" y="3302"/>
                    <a:pt x="2836" y="3569"/>
                    <a:pt x="3403" y="3769"/>
                  </a:cubicBezTo>
                  <a:cubicBezTo>
                    <a:pt x="4037" y="4003"/>
                    <a:pt x="4704" y="4103"/>
                    <a:pt x="5304" y="4370"/>
                  </a:cubicBezTo>
                  <a:cubicBezTo>
                    <a:pt x="6472" y="4870"/>
                    <a:pt x="7373" y="5904"/>
                    <a:pt x="8273" y="6738"/>
                  </a:cubicBezTo>
                  <a:cubicBezTo>
                    <a:pt x="8774" y="7172"/>
                    <a:pt x="9241" y="7606"/>
                    <a:pt x="9674" y="8073"/>
                  </a:cubicBezTo>
                  <a:cubicBezTo>
                    <a:pt x="10108" y="8640"/>
                    <a:pt x="11242" y="11575"/>
                    <a:pt x="11609" y="12909"/>
                  </a:cubicBezTo>
                  <a:lnTo>
                    <a:pt x="11676" y="12909"/>
                  </a:lnTo>
                  <a:cubicBezTo>
                    <a:pt x="11242" y="11408"/>
                    <a:pt x="11175" y="10875"/>
                    <a:pt x="10708" y="9407"/>
                  </a:cubicBezTo>
                  <a:cubicBezTo>
                    <a:pt x="10541" y="8840"/>
                    <a:pt x="10275" y="8306"/>
                    <a:pt x="9941" y="7839"/>
                  </a:cubicBezTo>
                  <a:cubicBezTo>
                    <a:pt x="9507" y="7405"/>
                    <a:pt x="9074" y="6938"/>
                    <a:pt x="8573" y="6538"/>
                  </a:cubicBezTo>
                  <a:cubicBezTo>
                    <a:pt x="7673" y="5704"/>
                    <a:pt x="6805" y="4737"/>
                    <a:pt x="5705" y="4203"/>
                  </a:cubicBezTo>
                  <a:cubicBezTo>
                    <a:pt x="5138" y="3936"/>
                    <a:pt x="4537" y="3736"/>
                    <a:pt x="3937" y="3603"/>
                  </a:cubicBezTo>
                  <a:cubicBezTo>
                    <a:pt x="3370" y="3403"/>
                    <a:pt x="2803" y="3169"/>
                    <a:pt x="2269" y="2835"/>
                  </a:cubicBezTo>
                  <a:cubicBezTo>
                    <a:pt x="1268" y="2202"/>
                    <a:pt x="301" y="1301"/>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p19"/>
            <p:cNvSpPr/>
            <p:nvPr/>
          </p:nvSpPr>
          <p:spPr>
            <a:xfrm>
              <a:off x="3925475" y="2897200"/>
              <a:ext cx="272725" cy="360175"/>
            </a:xfrm>
            <a:custGeom>
              <a:rect b="b" l="l" r="r" t="t"/>
              <a:pathLst>
                <a:path extrusionOk="0" h="14407" w="10909">
                  <a:moveTo>
                    <a:pt x="1791" y="1"/>
                  </a:moveTo>
                  <a:cubicBezTo>
                    <a:pt x="1357" y="1"/>
                    <a:pt x="931" y="120"/>
                    <a:pt x="568" y="347"/>
                  </a:cubicBezTo>
                  <a:cubicBezTo>
                    <a:pt x="134" y="747"/>
                    <a:pt x="0" y="1347"/>
                    <a:pt x="234" y="1881"/>
                  </a:cubicBezTo>
                  <a:cubicBezTo>
                    <a:pt x="601" y="3182"/>
                    <a:pt x="2069" y="3749"/>
                    <a:pt x="3169" y="4316"/>
                  </a:cubicBezTo>
                  <a:cubicBezTo>
                    <a:pt x="3870" y="4683"/>
                    <a:pt x="4570" y="5017"/>
                    <a:pt x="5271" y="5450"/>
                  </a:cubicBezTo>
                  <a:cubicBezTo>
                    <a:pt x="5938" y="5851"/>
                    <a:pt x="6438" y="6551"/>
                    <a:pt x="7005" y="7118"/>
                  </a:cubicBezTo>
                  <a:cubicBezTo>
                    <a:pt x="7539" y="7652"/>
                    <a:pt x="8106" y="8219"/>
                    <a:pt x="8640" y="8786"/>
                  </a:cubicBezTo>
                  <a:cubicBezTo>
                    <a:pt x="8907" y="9020"/>
                    <a:pt x="9140" y="9353"/>
                    <a:pt x="9240" y="9687"/>
                  </a:cubicBezTo>
                  <a:cubicBezTo>
                    <a:pt x="9374" y="10054"/>
                    <a:pt x="10641" y="13590"/>
                    <a:pt x="10842" y="14357"/>
                  </a:cubicBezTo>
                  <a:cubicBezTo>
                    <a:pt x="10858" y="14390"/>
                    <a:pt x="10875" y="14407"/>
                    <a:pt x="10887" y="14407"/>
                  </a:cubicBezTo>
                  <a:cubicBezTo>
                    <a:pt x="10900" y="14407"/>
                    <a:pt x="10908" y="14390"/>
                    <a:pt x="10908" y="14357"/>
                  </a:cubicBezTo>
                  <a:cubicBezTo>
                    <a:pt x="10775" y="13956"/>
                    <a:pt x="10141" y="11255"/>
                    <a:pt x="9874" y="10487"/>
                  </a:cubicBezTo>
                  <a:cubicBezTo>
                    <a:pt x="9774" y="9854"/>
                    <a:pt x="9507" y="9286"/>
                    <a:pt x="9107" y="8819"/>
                  </a:cubicBezTo>
                  <a:cubicBezTo>
                    <a:pt x="8640" y="8252"/>
                    <a:pt x="8106" y="7752"/>
                    <a:pt x="7606" y="7218"/>
                  </a:cubicBezTo>
                  <a:cubicBezTo>
                    <a:pt x="7139" y="6718"/>
                    <a:pt x="6639" y="6218"/>
                    <a:pt x="6138" y="5717"/>
                  </a:cubicBezTo>
                  <a:cubicBezTo>
                    <a:pt x="5604" y="5250"/>
                    <a:pt x="5004" y="4883"/>
                    <a:pt x="4337" y="4616"/>
                  </a:cubicBezTo>
                  <a:lnTo>
                    <a:pt x="2436" y="3582"/>
                  </a:lnTo>
                  <a:cubicBezTo>
                    <a:pt x="1868" y="3316"/>
                    <a:pt x="1335" y="2915"/>
                    <a:pt x="868" y="2448"/>
                  </a:cubicBezTo>
                  <a:cubicBezTo>
                    <a:pt x="467" y="1981"/>
                    <a:pt x="334" y="1347"/>
                    <a:pt x="534" y="747"/>
                  </a:cubicBezTo>
                  <a:cubicBezTo>
                    <a:pt x="704" y="267"/>
                    <a:pt x="1424" y="97"/>
                    <a:pt x="2025" y="97"/>
                  </a:cubicBezTo>
                  <a:cubicBezTo>
                    <a:pt x="2134" y="97"/>
                    <a:pt x="2238" y="103"/>
                    <a:pt x="2335" y="113"/>
                  </a:cubicBezTo>
                  <a:cubicBezTo>
                    <a:pt x="2436" y="113"/>
                    <a:pt x="2402" y="80"/>
                    <a:pt x="2402" y="80"/>
                  </a:cubicBezTo>
                  <a:cubicBezTo>
                    <a:pt x="2200" y="27"/>
                    <a:pt x="1995" y="1"/>
                    <a:pt x="17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19"/>
            <p:cNvSpPr/>
            <p:nvPr/>
          </p:nvSpPr>
          <p:spPr>
            <a:xfrm>
              <a:off x="4019700" y="2909700"/>
              <a:ext cx="226025" cy="628100"/>
            </a:xfrm>
            <a:custGeom>
              <a:rect b="b" l="l" r="r" t="t"/>
              <a:pathLst>
                <a:path extrusionOk="0" h="25124" w="9041">
                  <a:moveTo>
                    <a:pt x="1110" y="0"/>
                  </a:moveTo>
                  <a:cubicBezTo>
                    <a:pt x="1082" y="0"/>
                    <a:pt x="1026" y="20"/>
                    <a:pt x="935" y="80"/>
                  </a:cubicBezTo>
                  <a:cubicBezTo>
                    <a:pt x="735" y="214"/>
                    <a:pt x="568" y="414"/>
                    <a:pt x="501" y="647"/>
                  </a:cubicBezTo>
                  <a:cubicBezTo>
                    <a:pt x="1" y="2182"/>
                    <a:pt x="1802" y="3850"/>
                    <a:pt x="3003" y="4817"/>
                  </a:cubicBezTo>
                  <a:cubicBezTo>
                    <a:pt x="3703" y="5384"/>
                    <a:pt x="4404" y="5918"/>
                    <a:pt x="5138" y="6418"/>
                  </a:cubicBezTo>
                  <a:cubicBezTo>
                    <a:pt x="5538" y="6618"/>
                    <a:pt x="5905" y="6885"/>
                    <a:pt x="6239" y="7185"/>
                  </a:cubicBezTo>
                  <a:cubicBezTo>
                    <a:pt x="6505" y="7552"/>
                    <a:pt x="6706" y="7986"/>
                    <a:pt x="6806" y="8420"/>
                  </a:cubicBezTo>
                  <a:cubicBezTo>
                    <a:pt x="7173" y="9320"/>
                    <a:pt x="7540" y="10288"/>
                    <a:pt x="7840" y="11155"/>
                  </a:cubicBezTo>
                  <a:cubicBezTo>
                    <a:pt x="8173" y="11989"/>
                    <a:pt x="8707" y="12956"/>
                    <a:pt x="8574" y="13890"/>
                  </a:cubicBezTo>
                  <a:cubicBezTo>
                    <a:pt x="8507" y="14357"/>
                    <a:pt x="8373" y="14824"/>
                    <a:pt x="8240" y="15291"/>
                  </a:cubicBezTo>
                  <a:cubicBezTo>
                    <a:pt x="8107" y="15758"/>
                    <a:pt x="8007" y="16192"/>
                    <a:pt x="7906" y="16659"/>
                  </a:cubicBezTo>
                  <a:cubicBezTo>
                    <a:pt x="7740" y="17593"/>
                    <a:pt x="7606" y="18527"/>
                    <a:pt x="7540" y="19461"/>
                  </a:cubicBezTo>
                  <a:cubicBezTo>
                    <a:pt x="7439" y="20395"/>
                    <a:pt x="7439" y="21329"/>
                    <a:pt x="7473" y="22263"/>
                  </a:cubicBezTo>
                  <a:cubicBezTo>
                    <a:pt x="7540" y="23230"/>
                    <a:pt x="7640" y="24164"/>
                    <a:pt x="7740" y="25098"/>
                  </a:cubicBezTo>
                  <a:cubicBezTo>
                    <a:pt x="7740" y="25115"/>
                    <a:pt x="7756" y="25123"/>
                    <a:pt x="7773" y="25123"/>
                  </a:cubicBezTo>
                  <a:cubicBezTo>
                    <a:pt x="7790" y="25123"/>
                    <a:pt x="7806" y="25115"/>
                    <a:pt x="7806" y="25098"/>
                  </a:cubicBezTo>
                  <a:cubicBezTo>
                    <a:pt x="7673" y="24031"/>
                    <a:pt x="7640" y="22930"/>
                    <a:pt x="7706" y="21829"/>
                  </a:cubicBezTo>
                  <a:cubicBezTo>
                    <a:pt x="7740" y="20762"/>
                    <a:pt x="7840" y="19728"/>
                    <a:pt x="8007" y="18694"/>
                  </a:cubicBezTo>
                  <a:cubicBezTo>
                    <a:pt x="8107" y="17760"/>
                    <a:pt x="8307" y="16759"/>
                    <a:pt x="8507" y="15892"/>
                  </a:cubicBezTo>
                  <a:cubicBezTo>
                    <a:pt x="8707" y="15058"/>
                    <a:pt x="9041" y="14157"/>
                    <a:pt x="8941" y="13290"/>
                  </a:cubicBezTo>
                  <a:cubicBezTo>
                    <a:pt x="8840" y="12823"/>
                    <a:pt x="8707" y="12389"/>
                    <a:pt x="8540" y="11955"/>
                  </a:cubicBezTo>
                  <a:cubicBezTo>
                    <a:pt x="8373" y="11522"/>
                    <a:pt x="8207" y="11088"/>
                    <a:pt x="8040" y="10621"/>
                  </a:cubicBezTo>
                  <a:cubicBezTo>
                    <a:pt x="7706" y="9720"/>
                    <a:pt x="7339" y="8820"/>
                    <a:pt x="7006" y="7919"/>
                  </a:cubicBezTo>
                  <a:cubicBezTo>
                    <a:pt x="6872" y="7552"/>
                    <a:pt x="6706" y="7219"/>
                    <a:pt x="6439" y="6918"/>
                  </a:cubicBezTo>
                  <a:cubicBezTo>
                    <a:pt x="6139" y="6685"/>
                    <a:pt x="5805" y="6451"/>
                    <a:pt x="5471" y="6251"/>
                  </a:cubicBezTo>
                  <a:cubicBezTo>
                    <a:pt x="4738" y="5751"/>
                    <a:pt x="4004" y="5184"/>
                    <a:pt x="3303" y="4583"/>
                  </a:cubicBezTo>
                  <a:cubicBezTo>
                    <a:pt x="2636" y="4050"/>
                    <a:pt x="2002" y="3483"/>
                    <a:pt x="1435" y="2849"/>
                  </a:cubicBezTo>
                  <a:cubicBezTo>
                    <a:pt x="901" y="2182"/>
                    <a:pt x="68" y="1014"/>
                    <a:pt x="1102" y="47"/>
                  </a:cubicBezTo>
                  <a:cubicBezTo>
                    <a:pt x="1138" y="29"/>
                    <a:pt x="1145" y="0"/>
                    <a:pt x="111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p19"/>
            <p:cNvSpPr/>
            <p:nvPr/>
          </p:nvSpPr>
          <p:spPr>
            <a:xfrm>
              <a:off x="4111450" y="3209050"/>
              <a:ext cx="123175" cy="82825"/>
            </a:xfrm>
            <a:custGeom>
              <a:rect b="b" l="l" r="r" t="t"/>
              <a:pathLst>
                <a:path extrusionOk="0" h="3313" w="4927">
                  <a:moveTo>
                    <a:pt x="27" y="1"/>
                  </a:moveTo>
                  <a:cubicBezTo>
                    <a:pt x="17" y="1"/>
                    <a:pt x="0" y="25"/>
                    <a:pt x="0" y="48"/>
                  </a:cubicBezTo>
                  <a:cubicBezTo>
                    <a:pt x="400" y="448"/>
                    <a:pt x="834" y="815"/>
                    <a:pt x="1268" y="1149"/>
                  </a:cubicBezTo>
                  <a:cubicBezTo>
                    <a:pt x="1635" y="1449"/>
                    <a:pt x="2068" y="1683"/>
                    <a:pt x="2502" y="1849"/>
                  </a:cubicBezTo>
                  <a:cubicBezTo>
                    <a:pt x="2969" y="2016"/>
                    <a:pt x="3369" y="2183"/>
                    <a:pt x="3803" y="2383"/>
                  </a:cubicBezTo>
                  <a:cubicBezTo>
                    <a:pt x="4203" y="2617"/>
                    <a:pt x="4570" y="2917"/>
                    <a:pt x="4870" y="3284"/>
                  </a:cubicBezTo>
                  <a:cubicBezTo>
                    <a:pt x="4870" y="3304"/>
                    <a:pt x="4877" y="3312"/>
                    <a:pt x="4885" y="3312"/>
                  </a:cubicBezTo>
                  <a:cubicBezTo>
                    <a:pt x="4902" y="3312"/>
                    <a:pt x="4927" y="3273"/>
                    <a:pt x="4904" y="3250"/>
                  </a:cubicBezTo>
                  <a:cubicBezTo>
                    <a:pt x="4703" y="2883"/>
                    <a:pt x="4403" y="2550"/>
                    <a:pt x="4070" y="2283"/>
                  </a:cubicBezTo>
                  <a:cubicBezTo>
                    <a:pt x="3703" y="2016"/>
                    <a:pt x="3302" y="1783"/>
                    <a:pt x="2902" y="1549"/>
                  </a:cubicBezTo>
                  <a:cubicBezTo>
                    <a:pt x="1901" y="1116"/>
                    <a:pt x="967" y="582"/>
                    <a:pt x="33" y="15"/>
                  </a:cubicBezTo>
                  <a:cubicBezTo>
                    <a:pt x="33" y="5"/>
                    <a:pt x="31" y="1"/>
                    <a:pt x="2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p19"/>
            <p:cNvSpPr/>
            <p:nvPr/>
          </p:nvSpPr>
          <p:spPr>
            <a:xfrm>
              <a:off x="4333275" y="3230250"/>
              <a:ext cx="612950" cy="497475"/>
            </a:xfrm>
            <a:custGeom>
              <a:rect b="b" l="l" r="r" t="t"/>
              <a:pathLst>
                <a:path extrusionOk="0" h="19899" w="24518">
                  <a:moveTo>
                    <a:pt x="6872" y="1"/>
                  </a:moveTo>
                  <a:lnTo>
                    <a:pt x="0" y="18014"/>
                  </a:lnTo>
                  <a:cubicBezTo>
                    <a:pt x="6155" y="19233"/>
                    <a:pt x="11110" y="19898"/>
                    <a:pt x="14858" y="19898"/>
                  </a:cubicBezTo>
                  <a:cubicBezTo>
                    <a:pt x="19925" y="19898"/>
                    <a:pt x="22784" y="18683"/>
                    <a:pt x="23417" y="15979"/>
                  </a:cubicBezTo>
                  <a:cubicBezTo>
                    <a:pt x="24518" y="11309"/>
                    <a:pt x="13210" y="2536"/>
                    <a:pt x="687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19"/>
            <p:cNvSpPr/>
            <p:nvPr/>
          </p:nvSpPr>
          <p:spPr>
            <a:xfrm>
              <a:off x="4544525" y="3248475"/>
              <a:ext cx="348075" cy="285700"/>
            </a:xfrm>
            <a:custGeom>
              <a:rect b="b" l="l" r="r" t="t"/>
              <a:pathLst>
                <a:path extrusionOk="0" h="11428" w="13923">
                  <a:moveTo>
                    <a:pt x="133" y="0"/>
                  </a:moveTo>
                  <a:cubicBezTo>
                    <a:pt x="70" y="0"/>
                    <a:pt x="0" y="109"/>
                    <a:pt x="90" y="139"/>
                  </a:cubicBezTo>
                  <a:cubicBezTo>
                    <a:pt x="1257" y="773"/>
                    <a:pt x="2358" y="1507"/>
                    <a:pt x="3459" y="2240"/>
                  </a:cubicBezTo>
                  <a:cubicBezTo>
                    <a:pt x="5427" y="3441"/>
                    <a:pt x="7328" y="4809"/>
                    <a:pt x="9096" y="6277"/>
                  </a:cubicBezTo>
                  <a:cubicBezTo>
                    <a:pt x="9963" y="7044"/>
                    <a:pt x="10797" y="7844"/>
                    <a:pt x="11598" y="8678"/>
                  </a:cubicBezTo>
                  <a:cubicBezTo>
                    <a:pt x="11998" y="9112"/>
                    <a:pt x="12365" y="9546"/>
                    <a:pt x="12732" y="9979"/>
                  </a:cubicBezTo>
                  <a:cubicBezTo>
                    <a:pt x="13132" y="10413"/>
                    <a:pt x="13499" y="10913"/>
                    <a:pt x="13833" y="11414"/>
                  </a:cubicBezTo>
                  <a:cubicBezTo>
                    <a:pt x="13842" y="11423"/>
                    <a:pt x="13855" y="11428"/>
                    <a:pt x="13867" y="11428"/>
                  </a:cubicBezTo>
                  <a:cubicBezTo>
                    <a:pt x="13897" y="11428"/>
                    <a:pt x="13923" y="11404"/>
                    <a:pt x="13899" y="11380"/>
                  </a:cubicBezTo>
                  <a:cubicBezTo>
                    <a:pt x="13199" y="10280"/>
                    <a:pt x="12432" y="9212"/>
                    <a:pt x="11631" y="8211"/>
                  </a:cubicBezTo>
                  <a:cubicBezTo>
                    <a:pt x="10063" y="6443"/>
                    <a:pt x="8295" y="4876"/>
                    <a:pt x="6361" y="3508"/>
                  </a:cubicBezTo>
                  <a:cubicBezTo>
                    <a:pt x="5393" y="2808"/>
                    <a:pt x="4393" y="2174"/>
                    <a:pt x="3359" y="1573"/>
                  </a:cubicBezTo>
                  <a:cubicBezTo>
                    <a:pt x="2324" y="1006"/>
                    <a:pt x="1224" y="506"/>
                    <a:pt x="156" y="6"/>
                  </a:cubicBezTo>
                  <a:cubicBezTo>
                    <a:pt x="149" y="2"/>
                    <a:pt x="141" y="0"/>
                    <a:pt x="13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19"/>
            <p:cNvSpPr/>
            <p:nvPr/>
          </p:nvSpPr>
          <p:spPr>
            <a:xfrm flipH="1">
              <a:off x="4572593" y="2114450"/>
              <a:ext cx="447000" cy="291075"/>
            </a:xfrm>
            <a:custGeom>
              <a:rect b="b" l="l" r="r" t="t"/>
              <a:pathLst>
                <a:path extrusionOk="0" h="11643" w="17880">
                  <a:moveTo>
                    <a:pt x="7572" y="1"/>
                  </a:moveTo>
                  <a:lnTo>
                    <a:pt x="0" y="10442"/>
                  </a:lnTo>
                  <a:lnTo>
                    <a:pt x="1668" y="11642"/>
                  </a:lnTo>
                  <a:lnTo>
                    <a:pt x="8006" y="2936"/>
                  </a:lnTo>
                  <a:lnTo>
                    <a:pt x="16645" y="9374"/>
                  </a:lnTo>
                  <a:lnTo>
                    <a:pt x="17879" y="7706"/>
                  </a:lnTo>
                  <a:lnTo>
                    <a:pt x="757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19"/>
            <p:cNvSpPr/>
            <p:nvPr/>
          </p:nvSpPr>
          <p:spPr>
            <a:xfrm flipH="1">
              <a:off x="4755218" y="1815900"/>
              <a:ext cx="145975" cy="627150"/>
            </a:xfrm>
            <a:custGeom>
              <a:rect b="b" l="l" r="r" t="t"/>
              <a:pathLst>
                <a:path extrusionOk="0" h="25086" w="5839">
                  <a:moveTo>
                    <a:pt x="2069" y="1"/>
                  </a:moveTo>
                  <a:lnTo>
                    <a:pt x="1" y="301"/>
                  </a:lnTo>
                  <a:lnTo>
                    <a:pt x="3770" y="25085"/>
                  </a:lnTo>
                  <a:lnTo>
                    <a:pt x="5838" y="24785"/>
                  </a:lnTo>
                  <a:lnTo>
                    <a:pt x="206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4" name="Google Shape;2514;p19"/>
            <p:cNvSpPr/>
            <p:nvPr/>
          </p:nvSpPr>
          <p:spPr>
            <a:xfrm flipH="1">
              <a:off x="4464193" y="1789950"/>
              <a:ext cx="740550" cy="679300"/>
            </a:xfrm>
            <a:custGeom>
              <a:rect b="b" l="l" r="r" t="t"/>
              <a:pathLst>
                <a:path extrusionOk="0" h="27172" w="29622">
                  <a:moveTo>
                    <a:pt x="15057" y="2079"/>
                  </a:moveTo>
                  <a:cubicBezTo>
                    <a:pt x="20651" y="2079"/>
                    <a:pt x="25574" y="6151"/>
                    <a:pt x="26453" y="11847"/>
                  </a:cubicBezTo>
                  <a:cubicBezTo>
                    <a:pt x="27591" y="19366"/>
                    <a:pt x="21576" y="25124"/>
                    <a:pt x="15018" y="25124"/>
                  </a:cubicBezTo>
                  <a:cubicBezTo>
                    <a:pt x="12731" y="25124"/>
                    <a:pt x="10379" y="24424"/>
                    <a:pt x="8240" y="22854"/>
                  </a:cubicBezTo>
                  <a:cubicBezTo>
                    <a:pt x="1" y="16783"/>
                    <a:pt x="3203" y="3741"/>
                    <a:pt x="13344" y="2206"/>
                  </a:cubicBezTo>
                  <a:cubicBezTo>
                    <a:pt x="13919" y="2121"/>
                    <a:pt x="14492" y="2079"/>
                    <a:pt x="15057" y="2079"/>
                  </a:cubicBezTo>
                  <a:close/>
                  <a:moveTo>
                    <a:pt x="15037" y="1"/>
                  </a:moveTo>
                  <a:cubicBezTo>
                    <a:pt x="10789" y="1"/>
                    <a:pt x="6713" y="2011"/>
                    <a:pt x="4137" y="5542"/>
                  </a:cubicBezTo>
                  <a:cubicBezTo>
                    <a:pt x="868" y="9945"/>
                    <a:pt x="601" y="15916"/>
                    <a:pt x="3437" y="20620"/>
                  </a:cubicBezTo>
                  <a:cubicBezTo>
                    <a:pt x="5921" y="24741"/>
                    <a:pt x="10377" y="27172"/>
                    <a:pt x="15100" y="27172"/>
                  </a:cubicBezTo>
                  <a:cubicBezTo>
                    <a:pt x="15768" y="27172"/>
                    <a:pt x="16440" y="27123"/>
                    <a:pt x="17113" y="27024"/>
                  </a:cubicBezTo>
                  <a:cubicBezTo>
                    <a:pt x="24518" y="25890"/>
                    <a:pt x="29622" y="18952"/>
                    <a:pt x="28488" y="11546"/>
                  </a:cubicBezTo>
                  <a:cubicBezTo>
                    <a:pt x="27687" y="6109"/>
                    <a:pt x="23651" y="1706"/>
                    <a:pt x="18314" y="405"/>
                  </a:cubicBezTo>
                  <a:cubicBezTo>
                    <a:pt x="17225" y="133"/>
                    <a:pt x="16125" y="1"/>
                    <a:pt x="150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5" name="Google Shape;2515;p19"/>
          <p:cNvGrpSpPr/>
          <p:nvPr/>
        </p:nvGrpSpPr>
        <p:grpSpPr>
          <a:xfrm>
            <a:off x="1832093" y="3080901"/>
            <a:ext cx="333429" cy="333588"/>
            <a:chOff x="1379798" y="1723250"/>
            <a:chExt cx="397887" cy="397887"/>
          </a:xfrm>
        </p:grpSpPr>
        <p:sp>
          <p:nvSpPr>
            <p:cNvPr id="2516" name="Google Shape;2516;p1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1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1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1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20" name="Google Shape;2520;p19"/>
          <p:cNvGrpSpPr/>
          <p:nvPr/>
        </p:nvGrpSpPr>
        <p:grpSpPr>
          <a:xfrm>
            <a:off x="819287" y="3080901"/>
            <a:ext cx="333446" cy="333588"/>
            <a:chOff x="266768" y="1721375"/>
            <a:chExt cx="397907" cy="397887"/>
          </a:xfrm>
        </p:grpSpPr>
        <p:sp>
          <p:nvSpPr>
            <p:cNvPr id="2521" name="Google Shape;2521;p1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1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23" name="Google Shape;2523;p19"/>
          <p:cNvGrpSpPr/>
          <p:nvPr/>
        </p:nvGrpSpPr>
        <p:grpSpPr>
          <a:xfrm>
            <a:off x="1325700" y="3080901"/>
            <a:ext cx="333411" cy="333588"/>
            <a:chOff x="864491" y="1723250"/>
            <a:chExt cx="397866" cy="397887"/>
          </a:xfrm>
        </p:grpSpPr>
        <p:sp>
          <p:nvSpPr>
            <p:cNvPr id="2524" name="Google Shape;2524;p1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1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1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2527" name="Google Shape;2527;p19"/>
          <p:cNvCxnSpPr/>
          <p:nvPr/>
        </p:nvCxnSpPr>
        <p:spPr>
          <a:xfrm>
            <a:off x="796200" y="1534275"/>
            <a:ext cx="2849700" cy="0"/>
          </a:xfrm>
          <a:prstGeom prst="straightConnector1">
            <a:avLst/>
          </a:prstGeom>
          <a:noFill/>
          <a:ln cap="flat" cmpd="sng" w="28575">
            <a:solidFill>
              <a:schemeClr val="accent1"/>
            </a:solidFill>
            <a:prstDash val="solid"/>
            <a:round/>
            <a:headEnd len="sm" w="sm" type="none"/>
            <a:tailEnd len="sm" w="sm" type="none"/>
          </a:ln>
        </p:spPr>
      </p:cxnSp>
      <p:sp>
        <p:nvSpPr>
          <p:cNvPr id="2528" name="Google Shape;2528;p19"/>
          <p:cNvSpPr/>
          <p:nvPr/>
        </p:nvSpPr>
        <p:spPr>
          <a:xfrm>
            <a:off x="685800" y="3596900"/>
            <a:ext cx="3464400" cy="932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2"/>
          <p:cNvSpPr txBox="1"/>
          <p:nvPr>
            <p:ph idx="1" type="subTitle"/>
          </p:nvPr>
        </p:nvSpPr>
        <p:spPr>
          <a:xfrm>
            <a:off x="802725" y="2697788"/>
            <a:ext cx="2428500" cy="399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600"/>
              <a:buNone/>
            </a:pPr>
            <a:r>
              <a:rPr b="1" lang="en" sz="2400">
                <a:latin typeface="Merriweather"/>
                <a:ea typeface="Merriweather"/>
                <a:cs typeface="Merriweather"/>
                <a:sym typeface="Merriweather"/>
              </a:rPr>
              <a:t>Khái niệm</a:t>
            </a:r>
            <a:endParaRPr b="1" sz="2400">
              <a:latin typeface="Merriweather"/>
              <a:ea typeface="Merriweather"/>
              <a:cs typeface="Merriweather"/>
              <a:sym typeface="Merriweather"/>
            </a:endParaRPr>
          </a:p>
        </p:txBody>
      </p:sp>
      <p:sp>
        <p:nvSpPr>
          <p:cNvPr id="1103" name="Google Shape;1103;p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0" lang="en" sz="3000">
                <a:solidFill>
                  <a:srgbClr val="829CDC"/>
                </a:solidFill>
                <a:latin typeface="Merriweather Black"/>
                <a:ea typeface="Merriweather Black"/>
                <a:cs typeface="Merriweather Black"/>
                <a:sym typeface="Merriweather Black"/>
              </a:rPr>
              <a:t>MỤC LỤC</a:t>
            </a:r>
            <a:endParaRPr b="0" sz="3000">
              <a:solidFill>
                <a:srgbClr val="829CDC"/>
              </a:solidFill>
              <a:latin typeface="Merriweather Black"/>
              <a:ea typeface="Merriweather Black"/>
              <a:cs typeface="Merriweather Black"/>
              <a:sym typeface="Merriweather Black"/>
            </a:endParaRPr>
          </a:p>
        </p:txBody>
      </p:sp>
      <p:sp>
        <p:nvSpPr>
          <p:cNvPr id="1104" name="Google Shape;1104;p2"/>
          <p:cNvSpPr txBox="1"/>
          <p:nvPr>
            <p:ph idx="3" type="subTitle"/>
          </p:nvPr>
        </p:nvSpPr>
        <p:spPr>
          <a:xfrm>
            <a:off x="3386700" y="2640488"/>
            <a:ext cx="2428500" cy="399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600"/>
              <a:buNone/>
            </a:pPr>
            <a:r>
              <a:rPr b="1" lang="en" sz="2100">
                <a:latin typeface="Merriweather"/>
                <a:ea typeface="Merriweather"/>
                <a:cs typeface="Merriweather"/>
                <a:sym typeface="Merriweather"/>
              </a:rPr>
              <a:t>Quy Trình Quản Lý Thời Gian</a:t>
            </a:r>
            <a:endParaRPr b="1" sz="2100">
              <a:latin typeface="Merriweather"/>
              <a:ea typeface="Merriweather"/>
              <a:cs typeface="Merriweather"/>
              <a:sym typeface="Merriweather"/>
            </a:endParaRPr>
          </a:p>
        </p:txBody>
      </p:sp>
      <p:sp>
        <p:nvSpPr>
          <p:cNvPr id="1105" name="Google Shape;1105;p2"/>
          <p:cNvSpPr txBox="1"/>
          <p:nvPr>
            <p:ph idx="5" type="subTitle"/>
          </p:nvPr>
        </p:nvSpPr>
        <p:spPr>
          <a:xfrm>
            <a:off x="6064225" y="2666463"/>
            <a:ext cx="2746800" cy="399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600"/>
              <a:buNone/>
            </a:pPr>
            <a:r>
              <a:rPr b="1" lang="en" sz="2100">
                <a:latin typeface="Merriweather"/>
                <a:ea typeface="Merriweather"/>
                <a:cs typeface="Merriweather"/>
                <a:sym typeface="Merriweather"/>
              </a:rPr>
              <a:t>Áp Dụng Vào Bài Nhóm</a:t>
            </a:r>
            <a:endParaRPr b="1" sz="2100">
              <a:latin typeface="Merriweather"/>
              <a:ea typeface="Merriweather"/>
              <a:cs typeface="Merriweather"/>
              <a:sym typeface="Merriweather"/>
            </a:endParaRPr>
          </a:p>
        </p:txBody>
      </p:sp>
      <p:cxnSp>
        <p:nvCxnSpPr>
          <p:cNvPr id="1106" name="Google Shape;1106;p2"/>
          <p:cNvCxnSpPr/>
          <p:nvPr/>
        </p:nvCxnSpPr>
        <p:spPr>
          <a:xfrm>
            <a:off x="3650500" y="1048500"/>
            <a:ext cx="1860600" cy="0"/>
          </a:xfrm>
          <a:prstGeom prst="straightConnector1">
            <a:avLst/>
          </a:prstGeom>
          <a:noFill/>
          <a:ln cap="flat" cmpd="sng" w="28575">
            <a:solidFill>
              <a:schemeClr val="accent1"/>
            </a:solidFill>
            <a:prstDash val="solid"/>
            <a:round/>
            <a:headEnd len="sm" w="sm" type="none"/>
            <a:tailEnd len="sm" w="sm" type="none"/>
          </a:ln>
        </p:spPr>
      </p:cxnSp>
      <p:grpSp>
        <p:nvGrpSpPr>
          <p:cNvPr id="1107" name="Google Shape;1107;p2"/>
          <p:cNvGrpSpPr/>
          <p:nvPr/>
        </p:nvGrpSpPr>
        <p:grpSpPr>
          <a:xfrm>
            <a:off x="7008507" y="1937676"/>
            <a:ext cx="527674" cy="520783"/>
            <a:chOff x="6232000" y="1435050"/>
            <a:chExt cx="488225" cy="481850"/>
          </a:xfrm>
        </p:grpSpPr>
        <p:sp>
          <p:nvSpPr>
            <p:cNvPr id="1108" name="Google Shape;1108;p2"/>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109" name="Google Shape;1109;p2"/>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110" name="Google Shape;1110;p2"/>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111" name="Google Shape;1111;p2"/>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112" name="Google Shape;1112;p2"/>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1113" name="Google Shape;1113;p2"/>
          <p:cNvGrpSpPr/>
          <p:nvPr/>
        </p:nvGrpSpPr>
        <p:grpSpPr>
          <a:xfrm>
            <a:off x="4331539" y="1937684"/>
            <a:ext cx="538831" cy="499595"/>
            <a:chOff x="6543825" y="3202075"/>
            <a:chExt cx="296975" cy="275350"/>
          </a:xfrm>
        </p:grpSpPr>
        <p:sp>
          <p:nvSpPr>
            <p:cNvPr id="1114" name="Google Shape;1114;p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121" name="Google Shape;1121;p2"/>
          <p:cNvCxnSpPr/>
          <p:nvPr/>
        </p:nvCxnSpPr>
        <p:spPr>
          <a:xfrm>
            <a:off x="4331100" y="2564288"/>
            <a:ext cx="539700" cy="0"/>
          </a:xfrm>
          <a:prstGeom prst="straightConnector1">
            <a:avLst/>
          </a:prstGeom>
          <a:noFill/>
          <a:ln cap="flat" cmpd="sng" w="28575">
            <a:solidFill>
              <a:schemeClr val="accent3"/>
            </a:solidFill>
            <a:prstDash val="solid"/>
            <a:round/>
            <a:headEnd len="sm" w="sm" type="none"/>
            <a:tailEnd len="sm" w="sm" type="none"/>
          </a:ln>
        </p:spPr>
      </p:cxnSp>
      <p:cxnSp>
        <p:nvCxnSpPr>
          <p:cNvPr id="1122" name="Google Shape;1122;p2"/>
          <p:cNvCxnSpPr/>
          <p:nvPr/>
        </p:nvCxnSpPr>
        <p:spPr>
          <a:xfrm>
            <a:off x="1747125" y="2621588"/>
            <a:ext cx="539700" cy="0"/>
          </a:xfrm>
          <a:prstGeom prst="straightConnector1">
            <a:avLst/>
          </a:prstGeom>
          <a:noFill/>
          <a:ln cap="flat" cmpd="sng" w="28575">
            <a:solidFill>
              <a:schemeClr val="accent3"/>
            </a:solidFill>
            <a:prstDash val="solid"/>
            <a:round/>
            <a:headEnd len="sm" w="sm" type="none"/>
            <a:tailEnd len="sm" w="sm" type="none"/>
          </a:ln>
        </p:spPr>
      </p:cxnSp>
      <p:cxnSp>
        <p:nvCxnSpPr>
          <p:cNvPr id="1123" name="Google Shape;1123;p2"/>
          <p:cNvCxnSpPr/>
          <p:nvPr/>
        </p:nvCxnSpPr>
        <p:spPr>
          <a:xfrm>
            <a:off x="7008625" y="2590263"/>
            <a:ext cx="539700" cy="0"/>
          </a:xfrm>
          <a:prstGeom prst="straightConnector1">
            <a:avLst/>
          </a:prstGeom>
          <a:noFill/>
          <a:ln cap="flat" cmpd="sng" w="28575">
            <a:solidFill>
              <a:schemeClr val="accent3"/>
            </a:solidFill>
            <a:prstDash val="solid"/>
            <a:round/>
            <a:headEnd len="sm" w="sm" type="none"/>
            <a:tailEnd len="sm" w="sm" type="none"/>
          </a:ln>
        </p:spPr>
      </p:cxnSp>
      <p:grpSp>
        <p:nvGrpSpPr>
          <p:cNvPr id="1124" name="Google Shape;1124;p2"/>
          <p:cNvGrpSpPr/>
          <p:nvPr/>
        </p:nvGrpSpPr>
        <p:grpSpPr>
          <a:xfrm>
            <a:off x="1771817" y="2045807"/>
            <a:ext cx="490315" cy="499581"/>
            <a:chOff x="6239925" y="2032450"/>
            <a:chExt cx="472775" cy="472775"/>
          </a:xfrm>
        </p:grpSpPr>
        <p:sp>
          <p:nvSpPr>
            <p:cNvPr id="1125" name="Google Shape;1125;p2"/>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1126" name="Google Shape;1126;p2"/>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FFC72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1127" name="Google Shape;1127;p2"/>
          <p:cNvSpPr/>
          <p:nvPr/>
        </p:nvSpPr>
        <p:spPr>
          <a:xfrm>
            <a:off x="1057025" y="155262"/>
            <a:ext cx="632079" cy="572680"/>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2"/>
          <p:cNvSpPr/>
          <p:nvPr/>
        </p:nvSpPr>
        <p:spPr>
          <a:xfrm>
            <a:off x="1115914" y="202996"/>
            <a:ext cx="514291" cy="454613"/>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2"/>
          <p:cNvSpPr/>
          <p:nvPr/>
        </p:nvSpPr>
        <p:spPr>
          <a:xfrm>
            <a:off x="1178055" y="245566"/>
            <a:ext cx="389946" cy="36947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2"/>
          <p:cNvSpPr/>
          <p:nvPr/>
        </p:nvSpPr>
        <p:spPr>
          <a:xfrm rot="884">
            <a:off x="1231116" y="281484"/>
            <a:ext cx="289889" cy="297619"/>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2"/>
          <p:cNvSpPr/>
          <p:nvPr/>
        </p:nvSpPr>
        <p:spPr>
          <a:xfrm>
            <a:off x="720000" y="531428"/>
            <a:ext cx="490301" cy="399897"/>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2"/>
          <p:cNvSpPr/>
          <p:nvPr/>
        </p:nvSpPr>
        <p:spPr>
          <a:xfrm>
            <a:off x="765679" y="564760"/>
            <a:ext cx="398961" cy="31746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2"/>
          <p:cNvSpPr/>
          <p:nvPr/>
        </p:nvSpPr>
        <p:spPr>
          <a:xfrm>
            <a:off x="813882" y="594487"/>
            <a:ext cx="302480" cy="257983"/>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2"/>
          <p:cNvSpPr/>
          <p:nvPr/>
        </p:nvSpPr>
        <p:spPr>
          <a:xfrm rot="1139">
            <a:off x="855041" y="619579"/>
            <a:ext cx="224849" cy="207843"/>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2"/>
          <p:cNvSpPr/>
          <p:nvPr/>
        </p:nvSpPr>
        <p:spPr>
          <a:xfrm>
            <a:off x="1713800" y="155251"/>
            <a:ext cx="389946" cy="31746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2"/>
          <p:cNvSpPr/>
          <p:nvPr/>
        </p:nvSpPr>
        <p:spPr>
          <a:xfrm>
            <a:off x="1750130" y="181713"/>
            <a:ext cx="317306" cy="25205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2"/>
          <p:cNvSpPr/>
          <p:nvPr/>
        </p:nvSpPr>
        <p:spPr>
          <a:xfrm>
            <a:off x="1788467" y="205312"/>
            <a:ext cx="240569" cy="20481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2"/>
          <p:cNvSpPr/>
          <p:nvPr/>
        </p:nvSpPr>
        <p:spPr>
          <a:xfrm rot="1432">
            <a:off x="1821202" y="225241"/>
            <a:ext cx="178806" cy="16498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2"/>
          <p:cNvSpPr/>
          <p:nvPr/>
        </p:nvSpPr>
        <p:spPr>
          <a:xfrm>
            <a:off x="8424000" y="889763"/>
            <a:ext cx="389946" cy="31746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2"/>
          <p:cNvSpPr/>
          <p:nvPr/>
        </p:nvSpPr>
        <p:spPr>
          <a:xfrm>
            <a:off x="8460330" y="916225"/>
            <a:ext cx="317306" cy="25205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2"/>
          <p:cNvSpPr/>
          <p:nvPr/>
        </p:nvSpPr>
        <p:spPr>
          <a:xfrm>
            <a:off x="8498667" y="939825"/>
            <a:ext cx="240569" cy="20481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2"/>
          <p:cNvSpPr/>
          <p:nvPr/>
        </p:nvSpPr>
        <p:spPr>
          <a:xfrm rot="1432">
            <a:off x="8531402" y="959753"/>
            <a:ext cx="178806" cy="16498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2"/>
          <p:cNvSpPr/>
          <p:nvPr/>
        </p:nvSpPr>
        <p:spPr>
          <a:xfrm>
            <a:off x="8097950" y="1703180"/>
            <a:ext cx="539696" cy="454613"/>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2"/>
          <p:cNvSpPr/>
          <p:nvPr/>
        </p:nvSpPr>
        <p:spPr>
          <a:xfrm>
            <a:off x="8148232" y="1741073"/>
            <a:ext cx="439192" cy="360906"/>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2"/>
          <p:cNvSpPr/>
          <p:nvPr/>
        </p:nvSpPr>
        <p:spPr>
          <a:xfrm>
            <a:off x="8201292" y="1774866"/>
            <a:ext cx="332952" cy="293301"/>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2"/>
          <p:cNvSpPr/>
          <p:nvPr/>
        </p:nvSpPr>
        <p:spPr>
          <a:xfrm rot="1035">
            <a:off x="8246598" y="1803387"/>
            <a:ext cx="247497" cy="236265"/>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2"/>
          <p:cNvSpPr/>
          <p:nvPr/>
        </p:nvSpPr>
        <p:spPr>
          <a:xfrm>
            <a:off x="1504525" y="3543750"/>
            <a:ext cx="1024931" cy="79289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48" name="Google Shape;1148;p2"/>
          <p:cNvSpPr txBox="1"/>
          <p:nvPr/>
        </p:nvSpPr>
        <p:spPr>
          <a:xfrm>
            <a:off x="1700937" y="3552650"/>
            <a:ext cx="632100" cy="723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
              <a:buFont typeface="Arial"/>
              <a:buNone/>
            </a:pPr>
            <a:r>
              <a:rPr b="1" i="0" lang="en" sz="3500" u="none" cap="none" strike="noStrike">
                <a:solidFill>
                  <a:srgbClr val="2B9E8D"/>
                </a:solidFill>
                <a:latin typeface="Archivo Black"/>
                <a:ea typeface="Archivo Black"/>
                <a:cs typeface="Archivo Black"/>
                <a:sym typeface="Archivo Black"/>
              </a:rPr>
              <a:t> </a:t>
            </a:r>
            <a:r>
              <a:rPr b="1" i="0" lang="en" sz="3500" u="none" cap="none" strike="noStrike">
                <a:solidFill>
                  <a:srgbClr val="2B9E8D"/>
                </a:solidFill>
                <a:latin typeface="Merriweather"/>
                <a:ea typeface="Merriweather"/>
                <a:cs typeface="Merriweather"/>
                <a:sym typeface="Merriweather"/>
              </a:rPr>
              <a:t>I</a:t>
            </a:r>
            <a:endParaRPr b="1" i="0" sz="3500" u="none" cap="none" strike="noStrike">
              <a:solidFill>
                <a:srgbClr val="2B9E8D"/>
              </a:solidFill>
              <a:latin typeface="Merriweather"/>
              <a:ea typeface="Merriweather"/>
              <a:cs typeface="Merriweather"/>
              <a:sym typeface="Merriweather"/>
            </a:endParaRPr>
          </a:p>
        </p:txBody>
      </p:sp>
      <p:sp>
        <p:nvSpPr>
          <p:cNvPr id="1149" name="Google Shape;1149;p2"/>
          <p:cNvSpPr/>
          <p:nvPr/>
        </p:nvSpPr>
        <p:spPr>
          <a:xfrm>
            <a:off x="4061138" y="3517850"/>
            <a:ext cx="1024931" cy="79289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50" name="Google Shape;1150;p2"/>
          <p:cNvSpPr txBox="1"/>
          <p:nvPr/>
        </p:nvSpPr>
        <p:spPr>
          <a:xfrm>
            <a:off x="4302603" y="3548625"/>
            <a:ext cx="874200" cy="723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
              <a:buFont typeface="Arial"/>
              <a:buNone/>
            </a:pPr>
            <a:r>
              <a:rPr b="1" i="0" lang="en" sz="3500" u="none" cap="none" strike="noStrike">
                <a:solidFill>
                  <a:srgbClr val="2B9E8D"/>
                </a:solidFill>
                <a:latin typeface="Merriweather"/>
                <a:ea typeface="Merriweather"/>
                <a:cs typeface="Merriweather"/>
                <a:sym typeface="Merriweather"/>
              </a:rPr>
              <a:t>II</a:t>
            </a:r>
            <a:endParaRPr b="1" i="0" sz="3500" u="none" cap="none" strike="noStrike">
              <a:solidFill>
                <a:srgbClr val="2B9E8D"/>
              </a:solidFill>
              <a:latin typeface="Merriweather"/>
              <a:ea typeface="Merriweather"/>
              <a:cs typeface="Merriweather"/>
              <a:sym typeface="Merriweather"/>
            </a:endParaRPr>
          </a:p>
        </p:txBody>
      </p:sp>
      <p:sp>
        <p:nvSpPr>
          <p:cNvPr id="1151" name="Google Shape;1151;p2"/>
          <p:cNvSpPr/>
          <p:nvPr/>
        </p:nvSpPr>
        <p:spPr>
          <a:xfrm>
            <a:off x="6733088" y="3517850"/>
            <a:ext cx="1024931" cy="792898"/>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152" name="Google Shape;1152;p2"/>
          <p:cNvSpPr txBox="1"/>
          <p:nvPr/>
        </p:nvSpPr>
        <p:spPr>
          <a:xfrm>
            <a:off x="6891937" y="3517854"/>
            <a:ext cx="1091400" cy="723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500"/>
              <a:buFont typeface="Arial"/>
              <a:buNone/>
            </a:pPr>
            <a:r>
              <a:rPr b="1" i="0" lang="en" sz="3500" u="none" cap="none" strike="noStrike">
                <a:solidFill>
                  <a:srgbClr val="2B9E8D"/>
                </a:solidFill>
                <a:latin typeface="Merriweather"/>
                <a:ea typeface="Merriweather"/>
                <a:cs typeface="Merriweather"/>
                <a:sym typeface="Merriweather"/>
              </a:rPr>
              <a:t>III</a:t>
            </a:r>
            <a:endParaRPr b="1" i="0" sz="3500" u="none" cap="none" strike="noStrike">
              <a:solidFill>
                <a:srgbClr val="2B9E8D"/>
              </a:solidFill>
              <a:latin typeface="Merriweather"/>
              <a:ea typeface="Merriweather"/>
              <a:cs typeface="Merriweather"/>
              <a:sym typeface="Merriweath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102"/>
                                        </p:tgtEl>
                                        <p:attrNameLst>
                                          <p:attrName>style.visibility</p:attrName>
                                        </p:attrNameLst>
                                      </p:cBhvr>
                                      <p:to>
                                        <p:strVal val="visible"/>
                                      </p:to>
                                    </p:set>
                                    <p:animEffect filter="fade" transition="in">
                                      <p:cBhvr>
                                        <p:cTn dur="1000"/>
                                        <p:tgtEl>
                                          <p:spTgt spid="1102"/>
                                        </p:tgtEl>
                                      </p:cBhvr>
                                    </p:animEffect>
                                  </p:childTnLst>
                                </p:cTn>
                              </p:par>
                              <p:par>
                                <p:cTn fill="hold" nodeType="withEffect" presetClass="entr" presetID="10" presetSubtype="0">
                                  <p:stCondLst>
                                    <p:cond delay="0"/>
                                  </p:stCondLst>
                                  <p:childTnLst>
                                    <p:set>
                                      <p:cBhvr>
                                        <p:cTn dur="1" fill="hold">
                                          <p:stCondLst>
                                            <p:cond delay="0"/>
                                          </p:stCondLst>
                                        </p:cTn>
                                        <p:tgtEl>
                                          <p:spTgt spid="1103"/>
                                        </p:tgtEl>
                                        <p:attrNameLst>
                                          <p:attrName>style.visibility</p:attrName>
                                        </p:attrNameLst>
                                      </p:cBhvr>
                                      <p:to>
                                        <p:strVal val="visible"/>
                                      </p:to>
                                    </p:set>
                                    <p:animEffect filter="fade" transition="in">
                                      <p:cBhvr>
                                        <p:cTn dur="1000"/>
                                        <p:tgtEl>
                                          <p:spTgt spid="1103"/>
                                        </p:tgtEl>
                                      </p:cBhvr>
                                    </p:animEffect>
                                  </p:childTnLst>
                                </p:cTn>
                              </p:par>
                              <p:par>
                                <p:cTn fill="hold" nodeType="withEffect" presetClass="entr" presetID="10" presetSubtype="0">
                                  <p:stCondLst>
                                    <p:cond delay="0"/>
                                  </p:stCondLst>
                                  <p:childTnLst>
                                    <p:set>
                                      <p:cBhvr>
                                        <p:cTn dur="1" fill="hold">
                                          <p:stCondLst>
                                            <p:cond delay="0"/>
                                          </p:stCondLst>
                                        </p:cTn>
                                        <p:tgtEl>
                                          <p:spTgt spid="1104"/>
                                        </p:tgtEl>
                                        <p:attrNameLst>
                                          <p:attrName>style.visibility</p:attrName>
                                        </p:attrNameLst>
                                      </p:cBhvr>
                                      <p:to>
                                        <p:strVal val="visible"/>
                                      </p:to>
                                    </p:set>
                                    <p:animEffect filter="fade" transition="in">
                                      <p:cBhvr>
                                        <p:cTn dur="1000"/>
                                        <p:tgtEl>
                                          <p:spTgt spid="1104"/>
                                        </p:tgtEl>
                                      </p:cBhvr>
                                    </p:animEffect>
                                  </p:childTnLst>
                                </p:cTn>
                              </p:par>
                              <p:par>
                                <p:cTn fill="hold" nodeType="withEffect" presetClass="entr" presetID="10" presetSubtype="0">
                                  <p:stCondLst>
                                    <p:cond delay="0"/>
                                  </p:stCondLst>
                                  <p:childTnLst>
                                    <p:set>
                                      <p:cBhvr>
                                        <p:cTn dur="1" fill="hold">
                                          <p:stCondLst>
                                            <p:cond delay="0"/>
                                          </p:stCondLst>
                                        </p:cTn>
                                        <p:tgtEl>
                                          <p:spTgt spid="1105"/>
                                        </p:tgtEl>
                                        <p:attrNameLst>
                                          <p:attrName>style.visibility</p:attrName>
                                        </p:attrNameLst>
                                      </p:cBhvr>
                                      <p:to>
                                        <p:strVal val="visible"/>
                                      </p:to>
                                    </p:set>
                                    <p:animEffect filter="fade" transition="in">
                                      <p:cBhvr>
                                        <p:cTn dur="1000"/>
                                        <p:tgtEl>
                                          <p:spTgt spid="1105"/>
                                        </p:tgtEl>
                                      </p:cBhvr>
                                    </p:animEffect>
                                  </p:childTnLst>
                                </p:cTn>
                              </p:par>
                              <p:par>
                                <p:cTn fill="hold" nodeType="withEffect" presetClass="entr" presetID="10" presetSubtype="0">
                                  <p:stCondLst>
                                    <p:cond delay="0"/>
                                  </p:stCondLst>
                                  <p:childTnLst>
                                    <p:set>
                                      <p:cBhvr>
                                        <p:cTn dur="1" fill="hold">
                                          <p:stCondLst>
                                            <p:cond delay="0"/>
                                          </p:stCondLst>
                                        </p:cTn>
                                        <p:tgtEl>
                                          <p:spTgt spid="1106"/>
                                        </p:tgtEl>
                                        <p:attrNameLst>
                                          <p:attrName>style.visibility</p:attrName>
                                        </p:attrNameLst>
                                      </p:cBhvr>
                                      <p:to>
                                        <p:strVal val="visible"/>
                                      </p:to>
                                    </p:set>
                                    <p:animEffect filter="fade" transition="in">
                                      <p:cBhvr>
                                        <p:cTn dur="1000"/>
                                        <p:tgtEl>
                                          <p:spTgt spid="1106"/>
                                        </p:tgtEl>
                                      </p:cBhvr>
                                    </p:animEffect>
                                  </p:childTnLst>
                                </p:cTn>
                              </p:par>
                              <p:par>
                                <p:cTn fill="hold" nodeType="withEffect" presetClass="entr" presetID="10" presetSubtype="0">
                                  <p:stCondLst>
                                    <p:cond delay="0"/>
                                  </p:stCondLst>
                                  <p:childTnLst>
                                    <p:set>
                                      <p:cBhvr>
                                        <p:cTn dur="1" fill="hold">
                                          <p:stCondLst>
                                            <p:cond delay="0"/>
                                          </p:stCondLst>
                                        </p:cTn>
                                        <p:tgtEl>
                                          <p:spTgt spid="1107"/>
                                        </p:tgtEl>
                                        <p:attrNameLst>
                                          <p:attrName>style.visibility</p:attrName>
                                        </p:attrNameLst>
                                      </p:cBhvr>
                                      <p:to>
                                        <p:strVal val="visible"/>
                                      </p:to>
                                    </p:set>
                                    <p:animEffect filter="fade" transition="in">
                                      <p:cBhvr>
                                        <p:cTn dur="1000"/>
                                        <p:tgtEl>
                                          <p:spTgt spid="1107"/>
                                        </p:tgtEl>
                                      </p:cBhvr>
                                    </p:animEffect>
                                  </p:childTnLst>
                                </p:cTn>
                              </p:par>
                              <p:par>
                                <p:cTn fill="hold" nodeType="withEffect" presetClass="entr" presetID="10" presetSubtype="0">
                                  <p:stCondLst>
                                    <p:cond delay="0"/>
                                  </p:stCondLst>
                                  <p:childTnLst>
                                    <p:set>
                                      <p:cBhvr>
                                        <p:cTn dur="1" fill="hold">
                                          <p:stCondLst>
                                            <p:cond delay="0"/>
                                          </p:stCondLst>
                                        </p:cTn>
                                        <p:tgtEl>
                                          <p:spTgt spid="1113"/>
                                        </p:tgtEl>
                                        <p:attrNameLst>
                                          <p:attrName>style.visibility</p:attrName>
                                        </p:attrNameLst>
                                      </p:cBhvr>
                                      <p:to>
                                        <p:strVal val="visible"/>
                                      </p:to>
                                    </p:set>
                                    <p:animEffect filter="fade" transition="in">
                                      <p:cBhvr>
                                        <p:cTn dur="1000"/>
                                        <p:tgtEl>
                                          <p:spTgt spid="1113"/>
                                        </p:tgtEl>
                                      </p:cBhvr>
                                    </p:animEffect>
                                  </p:childTnLst>
                                </p:cTn>
                              </p:par>
                              <p:par>
                                <p:cTn fill="hold" nodeType="withEffect" presetClass="entr" presetID="10" presetSubtype="0">
                                  <p:stCondLst>
                                    <p:cond delay="0"/>
                                  </p:stCondLst>
                                  <p:childTnLst>
                                    <p:set>
                                      <p:cBhvr>
                                        <p:cTn dur="1" fill="hold">
                                          <p:stCondLst>
                                            <p:cond delay="0"/>
                                          </p:stCondLst>
                                        </p:cTn>
                                        <p:tgtEl>
                                          <p:spTgt spid="1121"/>
                                        </p:tgtEl>
                                        <p:attrNameLst>
                                          <p:attrName>style.visibility</p:attrName>
                                        </p:attrNameLst>
                                      </p:cBhvr>
                                      <p:to>
                                        <p:strVal val="visible"/>
                                      </p:to>
                                    </p:set>
                                    <p:animEffect filter="fade" transition="in">
                                      <p:cBhvr>
                                        <p:cTn dur="1000"/>
                                        <p:tgtEl>
                                          <p:spTgt spid="1121"/>
                                        </p:tgtEl>
                                      </p:cBhvr>
                                    </p:animEffect>
                                  </p:childTnLst>
                                </p:cTn>
                              </p:par>
                              <p:par>
                                <p:cTn fill="hold" nodeType="withEffect" presetClass="entr" presetID="10" presetSubtype="0">
                                  <p:stCondLst>
                                    <p:cond delay="0"/>
                                  </p:stCondLst>
                                  <p:childTnLst>
                                    <p:set>
                                      <p:cBhvr>
                                        <p:cTn dur="1" fill="hold">
                                          <p:stCondLst>
                                            <p:cond delay="0"/>
                                          </p:stCondLst>
                                        </p:cTn>
                                        <p:tgtEl>
                                          <p:spTgt spid="1122"/>
                                        </p:tgtEl>
                                        <p:attrNameLst>
                                          <p:attrName>style.visibility</p:attrName>
                                        </p:attrNameLst>
                                      </p:cBhvr>
                                      <p:to>
                                        <p:strVal val="visible"/>
                                      </p:to>
                                    </p:set>
                                    <p:animEffect filter="fade" transition="in">
                                      <p:cBhvr>
                                        <p:cTn dur="1000"/>
                                        <p:tgtEl>
                                          <p:spTgt spid="1122"/>
                                        </p:tgtEl>
                                      </p:cBhvr>
                                    </p:animEffect>
                                  </p:childTnLst>
                                </p:cTn>
                              </p:par>
                              <p:par>
                                <p:cTn fill="hold" nodeType="withEffect" presetClass="entr" presetID="10" presetSubtype="0">
                                  <p:stCondLst>
                                    <p:cond delay="0"/>
                                  </p:stCondLst>
                                  <p:childTnLst>
                                    <p:set>
                                      <p:cBhvr>
                                        <p:cTn dur="1" fill="hold">
                                          <p:stCondLst>
                                            <p:cond delay="0"/>
                                          </p:stCondLst>
                                        </p:cTn>
                                        <p:tgtEl>
                                          <p:spTgt spid="1123"/>
                                        </p:tgtEl>
                                        <p:attrNameLst>
                                          <p:attrName>style.visibility</p:attrName>
                                        </p:attrNameLst>
                                      </p:cBhvr>
                                      <p:to>
                                        <p:strVal val="visible"/>
                                      </p:to>
                                    </p:set>
                                    <p:animEffect filter="fade" transition="in">
                                      <p:cBhvr>
                                        <p:cTn dur="1000"/>
                                        <p:tgtEl>
                                          <p:spTgt spid="1123"/>
                                        </p:tgtEl>
                                      </p:cBhvr>
                                    </p:animEffect>
                                  </p:childTnLst>
                                </p:cTn>
                              </p:par>
                              <p:par>
                                <p:cTn fill="hold" nodeType="withEffect" presetClass="entr" presetID="10" presetSubtype="0">
                                  <p:stCondLst>
                                    <p:cond delay="0"/>
                                  </p:stCondLst>
                                  <p:childTnLst>
                                    <p:set>
                                      <p:cBhvr>
                                        <p:cTn dur="1" fill="hold">
                                          <p:stCondLst>
                                            <p:cond delay="0"/>
                                          </p:stCondLst>
                                        </p:cTn>
                                        <p:tgtEl>
                                          <p:spTgt spid="1124"/>
                                        </p:tgtEl>
                                        <p:attrNameLst>
                                          <p:attrName>style.visibility</p:attrName>
                                        </p:attrNameLst>
                                      </p:cBhvr>
                                      <p:to>
                                        <p:strVal val="visible"/>
                                      </p:to>
                                    </p:set>
                                    <p:animEffect filter="fade" transition="in">
                                      <p:cBhvr>
                                        <p:cTn dur="1000"/>
                                        <p:tgtEl>
                                          <p:spTgt spid="1124"/>
                                        </p:tgtEl>
                                      </p:cBhvr>
                                    </p:animEffect>
                                  </p:childTnLst>
                                </p:cTn>
                              </p:par>
                              <p:par>
                                <p:cTn fill="hold" nodeType="withEffect" presetClass="entr" presetID="1" presetSubtype="0">
                                  <p:stCondLst>
                                    <p:cond delay="0"/>
                                  </p:stCondLst>
                                  <p:childTnLst>
                                    <p:set>
                                      <p:cBhvr>
                                        <p:cTn dur="1" fill="hold">
                                          <p:stCondLst>
                                            <p:cond delay="0"/>
                                          </p:stCondLst>
                                        </p:cTn>
                                        <p:tgtEl>
                                          <p:spTgt spid="11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6"/>
                                        </p:tgtEl>
                                        <p:attrNameLst>
                                          <p:attrName>style.visibility</p:attrName>
                                        </p:attrNameLst>
                                      </p:cBhvr>
                                      <p:to>
                                        <p:strVal val="visible"/>
                                      </p:to>
                                    </p:set>
                                  </p:childTnLst>
                                </p:cTn>
                              </p:par>
                              <p:par>
                                <p:cTn fill="hold" nodeType="withEffect" presetClass="entr" presetID="10" presetSubtype="0">
                                  <p:stCondLst>
                                    <p:cond delay="0"/>
                                  </p:stCondLst>
                                  <p:childTnLst>
                                    <p:set>
                                      <p:cBhvr>
                                        <p:cTn dur="1" fill="hold">
                                          <p:stCondLst>
                                            <p:cond delay="0"/>
                                          </p:stCondLst>
                                        </p:cTn>
                                        <p:tgtEl>
                                          <p:spTgt spid="1147"/>
                                        </p:tgtEl>
                                        <p:attrNameLst>
                                          <p:attrName>style.visibility</p:attrName>
                                        </p:attrNameLst>
                                      </p:cBhvr>
                                      <p:to>
                                        <p:strVal val="visible"/>
                                      </p:to>
                                    </p:set>
                                    <p:animEffect filter="fade" transition="in">
                                      <p:cBhvr>
                                        <p:cTn dur="1000"/>
                                        <p:tgtEl>
                                          <p:spTgt spid="1147"/>
                                        </p:tgtEl>
                                      </p:cBhvr>
                                    </p:animEffect>
                                  </p:childTnLst>
                                </p:cTn>
                              </p:par>
                              <p:par>
                                <p:cTn fill="hold" nodeType="withEffect" presetClass="entr" presetID="10" presetSubtype="0">
                                  <p:stCondLst>
                                    <p:cond delay="0"/>
                                  </p:stCondLst>
                                  <p:childTnLst>
                                    <p:set>
                                      <p:cBhvr>
                                        <p:cTn dur="1" fill="hold">
                                          <p:stCondLst>
                                            <p:cond delay="0"/>
                                          </p:stCondLst>
                                        </p:cTn>
                                        <p:tgtEl>
                                          <p:spTgt spid="1148"/>
                                        </p:tgtEl>
                                        <p:attrNameLst>
                                          <p:attrName>style.visibility</p:attrName>
                                        </p:attrNameLst>
                                      </p:cBhvr>
                                      <p:to>
                                        <p:strVal val="visible"/>
                                      </p:to>
                                    </p:set>
                                    <p:animEffect filter="fade" transition="in">
                                      <p:cBhvr>
                                        <p:cTn dur="1000"/>
                                        <p:tgtEl>
                                          <p:spTgt spid="1148"/>
                                        </p:tgtEl>
                                      </p:cBhvr>
                                    </p:animEffect>
                                  </p:childTnLst>
                                </p:cTn>
                              </p:par>
                              <p:par>
                                <p:cTn fill="hold" nodeType="withEffect" presetClass="entr" presetID="10" presetSubtype="0">
                                  <p:stCondLst>
                                    <p:cond delay="0"/>
                                  </p:stCondLst>
                                  <p:childTnLst>
                                    <p:set>
                                      <p:cBhvr>
                                        <p:cTn dur="1" fill="hold">
                                          <p:stCondLst>
                                            <p:cond delay="0"/>
                                          </p:stCondLst>
                                        </p:cTn>
                                        <p:tgtEl>
                                          <p:spTgt spid="1149"/>
                                        </p:tgtEl>
                                        <p:attrNameLst>
                                          <p:attrName>style.visibility</p:attrName>
                                        </p:attrNameLst>
                                      </p:cBhvr>
                                      <p:to>
                                        <p:strVal val="visible"/>
                                      </p:to>
                                    </p:set>
                                    <p:animEffect filter="fade" transition="in">
                                      <p:cBhvr>
                                        <p:cTn dur="1000"/>
                                        <p:tgtEl>
                                          <p:spTgt spid="1149"/>
                                        </p:tgtEl>
                                      </p:cBhvr>
                                    </p:animEffect>
                                  </p:childTnLst>
                                </p:cTn>
                              </p:par>
                              <p:par>
                                <p:cTn fill="hold" nodeType="withEffect" presetClass="entr" presetID="10" presetSubtype="0">
                                  <p:stCondLst>
                                    <p:cond delay="0"/>
                                  </p:stCondLst>
                                  <p:childTnLst>
                                    <p:set>
                                      <p:cBhvr>
                                        <p:cTn dur="1" fill="hold">
                                          <p:stCondLst>
                                            <p:cond delay="0"/>
                                          </p:stCondLst>
                                        </p:cTn>
                                        <p:tgtEl>
                                          <p:spTgt spid="1150"/>
                                        </p:tgtEl>
                                        <p:attrNameLst>
                                          <p:attrName>style.visibility</p:attrName>
                                        </p:attrNameLst>
                                      </p:cBhvr>
                                      <p:to>
                                        <p:strVal val="visible"/>
                                      </p:to>
                                    </p:set>
                                    <p:animEffect filter="fade" transition="in">
                                      <p:cBhvr>
                                        <p:cTn dur="1000"/>
                                        <p:tgtEl>
                                          <p:spTgt spid="1150"/>
                                        </p:tgtEl>
                                      </p:cBhvr>
                                    </p:animEffect>
                                  </p:childTnLst>
                                </p:cTn>
                              </p:par>
                              <p:par>
                                <p:cTn fill="hold" nodeType="withEffect" presetClass="entr" presetID="10" presetSubtype="0">
                                  <p:stCondLst>
                                    <p:cond delay="0"/>
                                  </p:stCondLst>
                                  <p:childTnLst>
                                    <p:set>
                                      <p:cBhvr>
                                        <p:cTn dur="1" fill="hold">
                                          <p:stCondLst>
                                            <p:cond delay="0"/>
                                          </p:stCondLst>
                                        </p:cTn>
                                        <p:tgtEl>
                                          <p:spTgt spid="1151"/>
                                        </p:tgtEl>
                                        <p:attrNameLst>
                                          <p:attrName>style.visibility</p:attrName>
                                        </p:attrNameLst>
                                      </p:cBhvr>
                                      <p:to>
                                        <p:strVal val="visible"/>
                                      </p:to>
                                    </p:set>
                                    <p:animEffect filter="fade" transition="in">
                                      <p:cBhvr>
                                        <p:cTn dur="1000"/>
                                        <p:tgtEl>
                                          <p:spTgt spid="1151"/>
                                        </p:tgtEl>
                                      </p:cBhvr>
                                    </p:animEffect>
                                  </p:childTnLst>
                                </p:cTn>
                              </p:par>
                              <p:par>
                                <p:cTn fill="hold" nodeType="withEffect" presetClass="entr" presetID="10" presetSubtype="0">
                                  <p:stCondLst>
                                    <p:cond delay="0"/>
                                  </p:stCondLst>
                                  <p:childTnLst>
                                    <p:set>
                                      <p:cBhvr>
                                        <p:cTn dur="1" fill="hold">
                                          <p:stCondLst>
                                            <p:cond delay="0"/>
                                          </p:stCondLst>
                                        </p:cTn>
                                        <p:tgtEl>
                                          <p:spTgt spid="1152"/>
                                        </p:tgtEl>
                                        <p:attrNameLst>
                                          <p:attrName>style.visibility</p:attrName>
                                        </p:attrNameLst>
                                      </p:cBhvr>
                                      <p:to>
                                        <p:strVal val="visible"/>
                                      </p:to>
                                    </p:set>
                                    <p:animEffect filter="fade" transition="in">
                                      <p:cBhvr>
                                        <p:cTn dur="1000"/>
                                        <p:tgtEl>
                                          <p:spTgt spid="1152"/>
                                        </p:tgtEl>
                                      </p:cBhvr>
                                    </p:animEffect>
                                  </p:childTnLst>
                                </p:cTn>
                              </p:par>
                              <p:par>
                                <p:cTn fill="hold" nodeType="withEffect" presetClass="entr" presetID="10" presetSubtype="0">
                                  <p:stCondLst>
                                    <p:cond delay="0"/>
                                  </p:stCondLst>
                                  <p:childTnLst>
                                    <p:set>
                                      <p:cBhvr>
                                        <p:cTn dur="1" fill="hold">
                                          <p:stCondLst>
                                            <p:cond delay="0"/>
                                          </p:stCondLst>
                                        </p:cTn>
                                        <p:tgtEl>
                                          <p:spTgt spid="1152"/>
                                        </p:tgtEl>
                                        <p:attrNameLst>
                                          <p:attrName>style.visibility</p:attrName>
                                        </p:attrNameLst>
                                      </p:cBhvr>
                                      <p:to>
                                        <p:strVal val="visible"/>
                                      </p:to>
                                    </p:set>
                                    <p:animEffect filter="fade" transition="in">
                                      <p:cBhvr>
                                        <p:cTn dur="500"/>
                                        <p:tgtEl>
                                          <p:spTgt spid="1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3"/>
          <p:cNvSpPr txBox="1"/>
          <p:nvPr/>
        </p:nvSpPr>
        <p:spPr>
          <a:xfrm>
            <a:off x="3065450" y="182875"/>
            <a:ext cx="2846700" cy="402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i="0" lang="en" sz="3000" u="none" cap="none" strike="noStrike">
                <a:solidFill>
                  <a:srgbClr val="829CDC"/>
                </a:solidFill>
                <a:latin typeface="Merriweather Black"/>
                <a:ea typeface="Merriweather Black"/>
                <a:cs typeface="Merriweather Black"/>
                <a:sym typeface="Merriweather Black"/>
              </a:rPr>
              <a:t>KHÁI NIỆM</a:t>
            </a:r>
            <a:endParaRPr i="0" sz="3000" u="none" cap="none" strike="noStrike">
              <a:solidFill>
                <a:srgbClr val="829CDC"/>
              </a:solidFill>
              <a:latin typeface="Merriweather Black"/>
              <a:ea typeface="Merriweather Black"/>
              <a:cs typeface="Merriweather Black"/>
              <a:sym typeface="Merriweather Black"/>
            </a:endParaRPr>
          </a:p>
        </p:txBody>
      </p:sp>
      <p:sp>
        <p:nvSpPr>
          <p:cNvPr id="1158" name="Google Shape;1158;p3"/>
          <p:cNvSpPr/>
          <p:nvPr/>
        </p:nvSpPr>
        <p:spPr>
          <a:xfrm>
            <a:off x="77600" y="3701150"/>
            <a:ext cx="3151362" cy="740035"/>
          </a:xfrm>
          <a:custGeom>
            <a:rect b="b" l="l" r="r" t="t"/>
            <a:pathLst>
              <a:path extrusionOk="0" h="33380" w="81960">
                <a:moveTo>
                  <a:pt x="2946" y="1"/>
                </a:moveTo>
                <a:cubicBezTo>
                  <a:pt x="1331" y="1"/>
                  <a:pt x="0" y="1331"/>
                  <a:pt x="0" y="2978"/>
                </a:cubicBezTo>
                <a:lnTo>
                  <a:pt x="0" y="30434"/>
                </a:lnTo>
                <a:cubicBezTo>
                  <a:pt x="0" y="32050"/>
                  <a:pt x="1331" y="33380"/>
                  <a:pt x="2946" y="33380"/>
                </a:cubicBezTo>
                <a:lnTo>
                  <a:pt x="78983" y="33380"/>
                </a:lnTo>
                <a:cubicBezTo>
                  <a:pt x="80630" y="33380"/>
                  <a:pt x="81960" y="32050"/>
                  <a:pt x="81960" y="30434"/>
                </a:cubicBezTo>
                <a:lnTo>
                  <a:pt x="81960" y="2978"/>
                </a:lnTo>
                <a:cubicBezTo>
                  <a:pt x="81960" y="1331"/>
                  <a:pt x="80630" y="1"/>
                  <a:pt x="78983" y="1"/>
                </a:cubicBezTo>
                <a:close/>
              </a:path>
            </a:pathLst>
          </a:custGeom>
          <a:solidFill>
            <a:srgbClr val="F1F1F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300"/>
              <a:buFont typeface="Arial"/>
              <a:buNone/>
            </a:pPr>
            <a:r>
              <a:rPr b="0" i="0" lang="en" sz="1300" u="none" cap="none" strike="noStrike">
                <a:solidFill>
                  <a:schemeClr val="dk1"/>
                </a:solidFill>
                <a:latin typeface="Merriweather"/>
                <a:ea typeface="Merriweather"/>
                <a:cs typeface="Merriweather"/>
                <a:sym typeface="Merriweather"/>
              </a:rPr>
              <a:t>Phân công và ưu tiên công việc</a:t>
            </a:r>
            <a:endParaRPr b="0" i="0" sz="1300" u="none" cap="none" strike="noStrike">
              <a:solidFill>
                <a:schemeClr val="dk1"/>
              </a:solidFill>
              <a:latin typeface="Merriweather"/>
              <a:ea typeface="Merriweather"/>
              <a:cs typeface="Merriweather"/>
              <a:sym typeface="Merriweather"/>
            </a:endParaRPr>
          </a:p>
        </p:txBody>
      </p:sp>
      <p:sp>
        <p:nvSpPr>
          <p:cNvPr id="1159" name="Google Shape;1159;p3"/>
          <p:cNvSpPr/>
          <p:nvPr/>
        </p:nvSpPr>
        <p:spPr>
          <a:xfrm>
            <a:off x="230525" y="1301325"/>
            <a:ext cx="2998507" cy="846684"/>
          </a:xfrm>
          <a:custGeom>
            <a:rect b="b" l="l" r="r" t="t"/>
            <a:pathLst>
              <a:path extrusionOk="0" h="33380" w="81960">
                <a:moveTo>
                  <a:pt x="2946" y="1"/>
                </a:moveTo>
                <a:cubicBezTo>
                  <a:pt x="1331" y="1"/>
                  <a:pt x="0" y="1331"/>
                  <a:pt x="0" y="2978"/>
                </a:cubicBezTo>
                <a:lnTo>
                  <a:pt x="0" y="30403"/>
                </a:lnTo>
                <a:cubicBezTo>
                  <a:pt x="0" y="32050"/>
                  <a:pt x="1331" y="33380"/>
                  <a:pt x="2946" y="33380"/>
                </a:cubicBezTo>
                <a:lnTo>
                  <a:pt x="78983" y="33380"/>
                </a:lnTo>
                <a:cubicBezTo>
                  <a:pt x="80630" y="33380"/>
                  <a:pt x="81960" y="32050"/>
                  <a:pt x="81960" y="30403"/>
                </a:cubicBezTo>
                <a:lnTo>
                  <a:pt x="81960" y="2978"/>
                </a:lnTo>
                <a:cubicBezTo>
                  <a:pt x="81960" y="1331"/>
                  <a:pt x="80630" y="1"/>
                  <a:pt x="78983" y="1"/>
                </a:cubicBezTo>
                <a:close/>
              </a:path>
            </a:pathLst>
          </a:custGeom>
          <a:solidFill>
            <a:srgbClr val="F1F1F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i="0" lang="en" sz="1300" u="none" cap="none" strike="noStrike">
                <a:solidFill>
                  <a:schemeClr val="dk1"/>
                </a:solidFill>
                <a:latin typeface="Merriweather"/>
                <a:ea typeface="Merriweather"/>
                <a:cs typeface="Merriweather"/>
                <a:sym typeface="Merriweather"/>
              </a:rPr>
              <a:t>Nhằm bảo đảm cho dự án hoàn thành các công việc đúng thời hạn.</a:t>
            </a:r>
            <a:endParaRPr i="0" sz="1300" u="none" cap="none" strike="noStrike">
              <a:solidFill>
                <a:srgbClr val="000000"/>
              </a:solidFill>
              <a:latin typeface="Merriweather"/>
              <a:ea typeface="Merriweather"/>
              <a:cs typeface="Merriweather"/>
              <a:sym typeface="Merriweather"/>
            </a:endParaRPr>
          </a:p>
        </p:txBody>
      </p:sp>
      <p:sp>
        <p:nvSpPr>
          <p:cNvPr id="1160" name="Google Shape;1160;p3"/>
          <p:cNvSpPr/>
          <p:nvPr/>
        </p:nvSpPr>
        <p:spPr>
          <a:xfrm>
            <a:off x="6052550" y="1075451"/>
            <a:ext cx="2633407" cy="740035"/>
          </a:xfrm>
          <a:custGeom>
            <a:rect b="b" l="l" r="r" t="t"/>
            <a:pathLst>
              <a:path extrusionOk="0" h="33380" w="81961">
                <a:moveTo>
                  <a:pt x="2978" y="1"/>
                </a:moveTo>
                <a:cubicBezTo>
                  <a:pt x="1331" y="1"/>
                  <a:pt x="1" y="1331"/>
                  <a:pt x="1" y="2978"/>
                </a:cubicBezTo>
                <a:lnTo>
                  <a:pt x="1" y="30403"/>
                </a:lnTo>
                <a:cubicBezTo>
                  <a:pt x="1" y="32050"/>
                  <a:pt x="1331" y="33380"/>
                  <a:pt x="2978" y="33380"/>
                </a:cubicBezTo>
                <a:lnTo>
                  <a:pt x="78983" y="33380"/>
                </a:lnTo>
                <a:cubicBezTo>
                  <a:pt x="80630" y="33380"/>
                  <a:pt x="81960" y="32050"/>
                  <a:pt x="81960" y="30403"/>
                </a:cubicBezTo>
                <a:lnTo>
                  <a:pt x="81960" y="2978"/>
                </a:lnTo>
                <a:cubicBezTo>
                  <a:pt x="81960" y="1331"/>
                  <a:pt x="80630" y="1"/>
                  <a:pt x="78983" y="1"/>
                </a:cubicBezTo>
                <a:close/>
              </a:path>
            </a:pathLst>
          </a:custGeom>
          <a:solidFill>
            <a:srgbClr val="F1F1F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i="0" lang="en" sz="1300" u="none" cap="none" strike="noStrike">
                <a:solidFill>
                  <a:schemeClr val="dk1"/>
                </a:solidFill>
                <a:latin typeface="Merriweather"/>
                <a:ea typeface="Merriweather"/>
                <a:cs typeface="Merriweather"/>
                <a:sym typeface="Merriweather"/>
              </a:rPr>
              <a:t>Tối ưu hóa tài nguyên</a:t>
            </a:r>
            <a:endParaRPr i="0" sz="1300" u="none" cap="none" strike="noStrike">
              <a:solidFill>
                <a:srgbClr val="000000"/>
              </a:solidFill>
              <a:latin typeface="Merriweather"/>
              <a:ea typeface="Merriweather"/>
              <a:cs typeface="Merriweather"/>
              <a:sym typeface="Merriweather"/>
            </a:endParaRPr>
          </a:p>
        </p:txBody>
      </p:sp>
      <p:sp>
        <p:nvSpPr>
          <p:cNvPr id="1161" name="Google Shape;1161;p3"/>
          <p:cNvSpPr/>
          <p:nvPr/>
        </p:nvSpPr>
        <p:spPr>
          <a:xfrm>
            <a:off x="6052550" y="3701150"/>
            <a:ext cx="2633407" cy="431103"/>
          </a:xfrm>
          <a:custGeom>
            <a:rect b="b" l="l" r="r" t="t"/>
            <a:pathLst>
              <a:path extrusionOk="0" h="33380" w="81961">
                <a:moveTo>
                  <a:pt x="2978" y="1"/>
                </a:moveTo>
                <a:cubicBezTo>
                  <a:pt x="1331" y="1"/>
                  <a:pt x="1" y="1331"/>
                  <a:pt x="1" y="2978"/>
                </a:cubicBezTo>
                <a:lnTo>
                  <a:pt x="1" y="30434"/>
                </a:lnTo>
                <a:cubicBezTo>
                  <a:pt x="1" y="32050"/>
                  <a:pt x="1331" y="33380"/>
                  <a:pt x="2978" y="33380"/>
                </a:cubicBezTo>
                <a:lnTo>
                  <a:pt x="78983" y="33380"/>
                </a:lnTo>
                <a:cubicBezTo>
                  <a:pt x="80630" y="33380"/>
                  <a:pt x="81960" y="32050"/>
                  <a:pt x="81960" y="30434"/>
                </a:cubicBezTo>
                <a:lnTo>
                  <a:pt x="81960" y="2978"/>
                </a:lnTo>
                <a:cubicBezTo>
                  <a:pt x="81960" y="1331"/>
                  <a:pt x="80630" y="1"/>
                  <a:pt x="78983" y="1"/>
                </a:cubicBezTo>
                <a:close/>
              </a:path>
            </a:pathLst>
          </a:custGeom>
          <a:solidFill>
            <a:srgbClr val="F1F1F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i="0" lang="en" sz="1300" u="none" cap="none" strike="noStrike">
                <a:solidFill>
                  <a:schemeClr val="dk1"/>
                </a:solidFill>
                <a:latin typeface="Merriweather"/>
                <a:ea typeface="Merriweather"/>
                <a:cs typeface="Merriweather"/>
                <a:sym typeface="Merriweather"/>
              </a:rPr>
              <a:t>Theo dõi tiến độ</a:t>
            </a:r>
            <a:endParaRPr i="0" sz="1300" u="none" cap="none" strike="noStrike">
              <a:solidFill>
                <a:srgbClr val="000000"/>
              </a:solidFill>
              <a:latin typeface="Merriweather"/>
              <a:ea typeface="Merriweather"/>
              <a:cs typeface="Merriweather"/>
              <a:sym typeface="Merriweather"/>
            </a:endParaRPr>
          </a:p>
        </p:txBody>
      </p:sp>
      <p:grpSp>
        <p:nvGrpSpPr>
          <p:cNvPr id="1162" name="Google Shape;1162;p3"/>
          <p:cNvGrpSpPr/>
          <p:nvPr/>
        </p:nvGrpSpPr>
        <p:grpSpPr>
          <a:xfrm>
            <a:off x="1809449" y="948005"/>
            <a:ext cx="5633821" cy="3788619"/>
            <a:chOff x="1396330" y="954378"/>
            <a:chExt cx="6189652" cy="3740737"/>
          </a:xfrm>
        </p:grpSpPr>
        <p:sp>
          <p:nvSpPr>
            <p:cNvPr id="1163" name="Google Shape;1163;p3"/>
            <p:cNvSpPr/>
            <p:nvPr/>
          </p:nvSpPr>
          <p:spPr>
            <a:xfrm>
              <a:off x="2285656" y="3015003"/>
              <a:ext cx="1867203" cy="1342271"/>
            </a:xfrm>
            <a:custGeom>
              <a:rect b="b" l="l" r="r" t="t"/>
              <a:pathLst>
                <a:path extrusionOk="0" h="41773" w="58114">
                  <a:moveTo>
                    <a:pt x="13903" y="1"/>
                  </a:moveTo>
                  <a:cubicBezTo>
                    <a:pt x="7665" y="96"/>
                    <a:pt x="666" y="4815"/>
                    <a:pt x="32" y="14980"/>
                  </a:cubicBezTo>
                  <a:cubicBezTo>
                    <a:pt x="1" y="15645"/>
                    <a:pt x="507" y="16215"/>
                    <a:pt x="1141" y="16247"/>
                  </a:cubicBezTo>
                  <a:cubicBezTo>
                    <a:pt x="1162" y="16248"/>
                    <a:pt x="1183" y="16249"/>
                    <a:pt x="1204" y="16249"/>
                  </a:cubicBezTo>
                  <a:cubicBezTo>
                    <a:pt x="1841" y="16249"/>
                    <a:pt x="2377" y="15783"/>
                    <a:pt x="2408" y="15139"/>
                  </a:cubicBezTo>
                  <a:cubicBezTo>
                    <a:pt x="2946" y="6430"/>
                    <a:pt x="8583" y="2471"/>
                    <a:pt x="13935" y="2376"/>
                  </a:cubicBezTo>
                  <a:lnTo>
                    <a:pt x="14093" y="2376"/>
                  </a:lnTo>
                  <a:cubicBezTo>
                    <a:pt x="20459" y="2376"/>
                    <a:pt x="27331" y="7760"/>
                    <a:pt x="28440" y="19826"/>
                  </a:cubicBezTo>
                  <a:cubicBezTo>
                    <a:pt x="29105" y="27141"/>
                    <a:pt x="31828" y="32747"/>
                    <a:pt x="36579" y="36515"/>
                  </a:cubicBezTo>
                  <a:cubicBezTo>
                    <a:pt x="42247" y="41012"/>
                    <a:pt x="49373" y="41772"/>
                    <a:pt x="53553" y="41772"/>
                  </a:cubicBezTo>
                  <a:cubicBezTo>
                    <a:pt x="55517" y="41772"/>
                    <a:pt x="56847" y="41614"/>
                    <a:pt x="57005" y="41582"/>
                  </a:cubicBezTo>
                  <a:cubicBezTo>
                    <a:pt x="57638" y="41487"/>
                    <a:pt x="58113" y="40885"/>
                    <a:pt x="58018" y="40252"/>
                  </a:cubicBezTo>
                  <a:cubicBezTo>
                    <a:pt x="57932" y="39647"/>
                    <a:pt x="57427" y="39226"/>
                    <a:pt x="56860" y="39226"/>
                  </a:cubicBezTo>
                  <a:cubicBezTo>
                    <a:pt x="56803" y="39226"/>
                    <a:pt x="56746" y="39230"/>
                    <a:pt x="56688" y="39239"/>
                  </a:cubicBezTo>
                  <a:cubicBezTo>
                    <a:pt x="56648" y="39239"/>
                    <a:pt x="55499" y="39385"/>
                    <a:pt x="53707" y="39385"/>
                  </a:cubicBezTo>
                  <a:cubicBezTo>
                    <a:pt x="49904" y="39385"/>
                    <a:pt x="43202" y="38726"/>
                    <a:pt x="38035" y="34615"/>
                  </a:cubicBezTo>
                  <a:cubicBezTo>
                    <a:pt x="33823" y="31290"/>
                    <a:pt x="31385" y="26223"/>
                    <a:pt x="30815" y="19604"/>
                  </a:cubicBezTo>
                  <a:cubicBezTo>
                    <a:pt x="29580" y="6050"/>
                    <a:pt x="21567" y="1"/>
                    <a:pt x="14093"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3"/>
            <p:cNvSpPr/>
            <p:nvPr/>
          </p:nvSpPr>
          <p:spPr>
            <a:xfrm>
              <a:off x="4615788" y="2854212"/>
              <a:ext cx="2939670" cy="1410456"/>
            </a:xfrm>
            <a:custGeom>
              <a:rect b="b" l="l" r="r" t="t"/>
              <a:pathLst>
                <a:path extrusionOk="0" h="43895" w="91493">
                  <a:moveTo>
                    <a:pt x="71863" y="1"/>
                  </a:moveTo>
                  <a:cubicBezTo>
                    <a:pt x="71809" y="1"/>
                    <a:pt x="71754" y="1"/>
                    <a:pt x="71700" y="1"/>
                  </a:cubicBezTo>
                  <a:cubicBezTo>
                    <a:pt x="54218" y="191"/>
                    <a:pt x="47916" y="8045"/>
                    <a:pt x="37465" y="21093"/>
                  </a:cubicBezTo>
                  <a:cubicBezTo>
                    <a:pt x="35090" y="24038"/>
                    <a:pt x="32430" y="27395"/>
                    <a:pt x="29390" y="30910"/>
                  </a:cubicBezTo>
                  <a:cubicBezTo>
                    <a:pt x="22127" y="39319"/>
                    <a:pt x="15632" y="41535"/>
                    <a:pt x="10800" y="41535"/>
                  </a:cubicBezTo>
                  <a:cubicBezTo>
                    <a:pt x="5623" y="41535"/>
                    <a:pt x="2353" y="38992"/>
                    <a:pt x="2091" y="38796"/>
                  </a:cubicBezTo>
                  <a:cubicBezTo>
                    <a:pt x="1868" y="38615"/>
                    <a:pt x="1603" y="38525"/>
                    <a:pt x="1337" y="38525"/>
                  </a:cubicBezTo>
                  <a:cubicBezTo>
                    <a:pt x="999" y="38525"/>
                    <a:pt x="661" y="38670"/>
                    <a:pt x="413" y="38954"/>
                  </a:cubicBezTo>
                  <a:cubicBezTo>
                    <a:pt x="1" y="39461"/>
                    <a:pt x="96" y="40221"/>
                    <a:pt x="603" y="40632"/>
                  </a:cubicBezTo>
                  <a:cubicBezTo>
                    <a:pt x="729" y="40759"/>
                    <a:pt x="4181" y="43514"/>
                    <a:pt x="9723" y="43863"/>
                  </a:cubicBezTo>
                  <a:cubicBezTo>
                    <a:pt x="10072" y="43863"/>
                    <a:pt x="10420" y="43894"/>
                    <a:pt x="10800" y="43894"/>
                  </a:cubicBezTo>
                  <a:cubicBezTo>
                    <a:pt x="15835" y="43894"/>
                    <a:pt x="23151" y="41741"/>
                    <a:pt x="31163" y="32462"/>
                  </a:cubicBezTo>
                  <a:cubicBezTo>
                    <a:pt x="34235" y="28915"/>
                    <a:pt x="36927" y="25558"/>
                    <a:pt x="39302" y="22581"/>
                  </a:cubicBezTo>
                  <a:cubicBezTo>
                    <a:pt x="49658" y="9660"/>
                    <a:pt x="55358" y="2535"/>
                    <a:pt x="71731" y="2376"/>
                  </a:cubicBezTo>
                  <a:cubicBezTo>
                    <a:pt x="71840" y="2375"/>
                    <a:pt x="71948" y="2375"/>
                    <a:pt x="72056" y="2375"/>
                  </a:cubicBezTo>
                  <a:cubicBezTo>
                    <a:pt x="77657" y="2375"/>
                    <a:pt x="81852" y="3989"/>
                    <a:pt x="84431" y="7127"/>
                  </a:cubicBezTo>
                  <a:cubicBezTo>
                    <a:pt x="88928" y="12574"/>
                    <a:pt x="87249" y="21029"/>
                    <a:pt x="87249" y="21124"/>
                  </a:cubicBezTo>
                  <a:cubicBezTo>
                    <a:pt x="87123" y="21758"/>
                    <a:pt x="87534" y="22391"/>
                    <a:pt x="88168" y="22518"/>
                  </a:cubicBezTo>
                  <a:cubicBezTo>
                    <a:pt x="88245" y="22533"/>
                    <a:pt x="88322" y="22541"/>
                    <a:pt x="88399" y="22541"/>
                  </a:cubicBezTo>
                  <a:cubicBezTo>
                    <a:pt x="88948" y="22541"/>
                    <a:pt x="89450" y="22155"/>
                    <a:pt x="89561" y="21599"/>
                  </a:cubicBezTo>
                  <a:cubicBezTo>
                    <a:pt x="89656" y="21219"/>
                    <a:pt x="91493" y="11972"/>
                    <a:pt x="86267" y="5638"/>
                  </a:cubicBezTo>
                  <a:cubicBezTo>
                    <a:pt x="83190" y="1870"/>
                    <a:pt x="78337" y="1"/>
                    <a:pt x="71863"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3"/>
            <p:cNvSpPr/>
            <p:nvPr/>
          </p:nvSpPr>
          <p:spPr>
            <a:xfrm>
              <a:off x="4738910" y="1212916"/>
              <a:ext cx="1201758" cy="664468"/>
            </a:xfrm>
            <a:custGeom>
              <a:rect b="b" l="l" r="r" t="t"/>
              <a:pathLst>
                <a:path extrusionOk="0" h="20679" w="37403">
                  <a:moveTo>
                    <a:pt x="20630" y="0"/>
                  </a:moveTo>
                  <a:cubicBezTo>
                    <a:pt x="17557" y="0"/>
                    <a:pt x="14774" y="350"/>
                    <a:pt x="12352" y="1233"/>
                  </a:cubicBezTo>
                  <a:cubicBezTo>
                    <a:pt x="6081" y="3482"/>
                    <a:pt x="2313" y="9024"/>
                    <a:pt x="128" y="19253"/>
                  </a:cubicBezTo>
                  <a:cubicBezTo>
                    <a:pt x="1" y="19886"/>
                    <a:pt x="413" y="20520"/>
                    <a:pt x="1046" y="20678"/>
                  </a:cubicBezTo>
                  <a:lnTo>
                    <a:pt x="1299" y="20678"/>
                  </a:lnTo>
                  <a:cubicBezTo>
                    <a:pt x="1838" y="20678"/>
                    <a:pt x="2344" y="20298"/>
                    <a:pt x="2439" y="19760"/>
                  </a:cubicBezTo>
                  <a:cubicBezTo>
                    <a:pt x="5288" y="6482"/>
                    <a:pt x="10313" y="2385"/>
                    <a:pt x="20495" y="2385"/>
                  </a:cubicBezTo>
                  <a:cubicBezTo>
                    <a:pt x="24690" y="2385"/>
                    <a:pt x="29760" y="3080"/>
                    <a:pt x="35914" y="4115"/>
                  </a:cubicBezTo>
                  <a:cubicBezTo>
                    <a:pt x="35971" y="4124"/>
                    <a:pt x="36029" y="4128"/>
                    <a:pt x="36086" y="4128"/>
                  </a:cubicBezTo>
                  <a:cubicBezTo>
                    <a:pt x="36658" y="4128"/>
                    <a:pt x="37189" y="3709"/>
                    <a:pt x="37275" y="3134"/>
                  </a:cubicBezTo>
                  <a:cubicBezTo>
                    <a:pt x="37402" y="2500"/>
                    <a:pt x="36959" y="1867"/>
                    <a:pt x="36294" y="1772"/>
                  </a:cubicBezTo>
                  <a:cubicBezTo>
                    <a:pt x="30577" y="800"/>
                    <a:pt x="25273" y="0"/>
                    <a:pt x="20630"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3"/>
            <p:cNvSpPr/>
            <p:nvPr/>
          </p:nvSpPr>
          <p:spPr>
            <a:xfrm>
              <a:off x="1481828" y="2357636"/>
              <a:ext cx="2156148" cy="584137"/>
            </a:xfrm>
            <a:custGeom>
              <a:rect b="b" l="l" r="r" t="t"/>
              <a:pathLst>
                <a:path extrusionOk="0" h="18179" w="67107">
                  <a:moveTo>
                    <a:pt x="1267" y="1"/>
                  </a:moveTo>
                  <a:cubicBezTo>
                    <a:pt x="602" y="1"/>
                    <a:pt x="95" y="508"/>
                    <a:pt x="64" y="1173"/>
                  </a:cubicBezTo>
                  <a:cubicBezTo>
                    <a:pt x="64" y="1616"/>
                    <a:pt x="0" y="12225"/>
                    <a:pt x="9786" y="16342"/>
                  </a:cubicBezTo>
                  <a:cubicBezTo>
                    <a:pt x="12858" y="17672"/>
                    <a:pt x="15930" y="18179"/>
                    <a:pt x="18907" y="18179"/>
                  </a:cubicBezTo>
                  <a:cubicBezTo>
                    <a:pt x="25525" y="18179"/>
                    <a:pt x="31859" y="15614"/>
                    <a:pt x="37655" y="13270"/>
                  </a:cubicBezTo>
                  <a:cubicBezTo>
                    <a:pt x="39460" y="12542"/>
                    <a:pt x="41170" y="11845"/>
                    <a:pt x="42848" y="11243"/>
                  </a:cubicBezTo>
                  <a:cubicBezTo>
                    <a:pt x="47621" y="9537"/>
                    <a:pt x="51668" y="8965"/>
                    <a:pt x="54947" y="8965"/>
                  </a:cubicBezTo>
                  <a:cubicBezTo>
                    <a:pt x="61526" y="8965"/>
                    <a:pt x="65017" y="11264"/>
                    <a:pt x="65080" y="11307"/>
                  </a:cubicBezTo>
                  <a:cubicBezTo>
                    <a:pt x="65290" y="11454"/>
                    <a:pt x="65528" y="11526"/>
                    <a:pt x="65763" y="11526"/>
                  </a:cubicBezTo>
                  <a:cubicBezTo>
                    <a:pt x="66133" y="11526"/>
                    <a:pt x="66495" y="11350"/>
                    <a:pt x="66727" y="11022"/>
                  </a:cubicBezTo>
                  <a:cubicBezTo>
                    <a:pt x="67107" y="10483"/>
                    <a:pt x="66980" y="9755"/>
                    <a:pt x="66442" y="9375"/>
                  </a:cubicBezTo>
                  <a:cubicBezTo>
                    <a:pt x="66207" y="9204"/>
                    <a:pt x="62290" y="6545"/>
                    <a:pt x="54991" y="6545"/>
                  </a:cubicBezTo>
                  <a:cubicBezTo>
                    <a:pt x="51460" y="6545"/>
                    <a:pt x="47137" y="7167"/>
                    <a:pt x="42057" y="8995"/>
                  </a:cubicBezTo>
                  <a:cubicBezTo>
                    <a:pt x="40315" y="9628"/>
                    <a:pt x="38605" y="10325"/>
                    <a:pt x="36768" y="11053"/>
                  </a:cubicBezTo>
                  <a:cubicBezTo>
                    <a:pt x="30969" y="13417"/>
                    <a:pt x="25049" y="15810"/>
                    <a:pt x="18967" y="15810"/>
                  </a:cubicBezTo>
                  <a:cubicBezTo>
                    <a:pt x="16247" y="15810"/>
                    <a:pt x="13494" y="15331"/>
                    <a:pt x="10704" y="14157"/>
                  </a:cubicBezTo>
                  <a:cubicBezTo>
                    <a:pt x="2407" y="10673"/>
                    <a:pt x="2439" y="1584"/>
                    <a:pt x="2439" y="1204"/>
                  </a:cubicBezTo>
                  <a:cubicBezTo>
                    <a:pt x="2470" y="571"/>
                    <a:pt x="1932" y="1"/>
                    <a:pt x="1267"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3"/>
            <p:cNvSpPr/>
            <p:nvPr/>
          </p:nvSpPr>
          <p:spPr>
            <a:xfrm>
              <a:off x="4068357" y="3919661"/>
              <a:ext cx="747922" cy="775454"/>
            </a:xfrm>
            <a:custGeom>
              <a:rect b="b" l="l" r="r" t="t"/>
              <a:pathLst>
                <a:path extrusionOk="0" h="24133" w="23278">
                  <a:moveTo>
                    <a:pt x="2408" y="1"/>
                  </a:moveTo>
                  <a:cubicBezTo>
                    <a:pt x="1078" y="1"/>
                    <a:pt x="1" y="1077"/>
                    <a:pt x="1" y="2376"/>
                  </a:cubicBezTo>
                  <a:lnTo>
                    <a:pt x="1" y="15360"/>
                  </a:lnTo>
                  <a:cubicBezTo>
                    <a:pt x="1" y="20205"/>
                    <a:pt x="3960" y="24132"/>
                    <a:pt x="8805" y="24132"/>
                  </a:cubicBezTo>
                  <a:lnTo>
                    <a:pt x="14474" y="24132"/>
                  </a:lnTo>
                  <a:cubicBezTo>
                    <a:pt x="19351" y="24132"/>
                    <a:pt x="23278" y="20205"/>
                    <a:pt x="23278" y="15360"/>
                  </a:cubicBezTo>
                  <a:lnTo>
                    <a:pt x="23278" y="2376"/>
                  </a:lnTo>
                  <a:cubicBezTo>
                    <a:pt x="23278" y="1077"/>
                    <a:pt x="22201" y="1"/>
                    <a:pt x="20871"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3"/>
            <p:cNvSpPr/>
            <p:nvPr/>
          </p:nvSpPr>
          <p:spPr>
            <a:xfrm>
              <a:off x="3878083" y="3651001"/>
              <a:ext cx="1128470" cy="895533"/>
            </a:xfrm>
            <a:custGeom>
              <a:rect b="b" l="l" r="r" t="t"/>
              <a:pathLst>
                <a:path extrusionOk="0" h="27870" w="35122">
                  <a:moveTo>
                    <a:pt x="1426" y="1"/>
                  </a:moveTo>
                  <a:cubicBezTo>
                    <a:pt x="634" y="1"/>
                    <a:pt x="1" y="666"/>
                    <a:pt x="1" y="1458"/>
                  </a:cubicBezTo>
                  <a:lnTo>
                    <a:pt x="1" y="15329"/>
                  </a:lnTo>
                  <a:cubicBezTo>
                    <a:pt x="1" y="22264"/>
                    <a:pt x="5606" y="27870"/>
                    <a:pt x="12510" y="27870"/>
                  </a:cubicBezTo>
                  <a:lnTo>
                    <a:pt x="22581" y="27870"/>
                  </a:lnTo>
                  <a:cubicBezTo>
                    <a:pt x="29516" y="27870"/>
                    <a:pt x="35122" y="22264"/>
                    <a:pt x="35122" y="15329"/>
                  </a:cubicBezTo>
                  <a:lnTo>
                    <a:pt x="35122" y="1458"/>
                  </a:lnTo>
                  <a:cubicBezTo>
                    <a:pt x="35122" y="634"/>
                    <a:pt x="34488" y="1"/>
                    <a:pt x="33697" y="1"/>
                  </a:cubicBez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3"/>
            <p:cNvSpPr/>
            <p:nvPr/>
          </p:nvSpPr>
          <p:spPr>
            <a:xfrm>
              <a:off x="3461936" y="1485464"/>
              <a:ext cx="1957745" cy="2165570"/>
            </a:xfrm>
            <a:custGeom>
              <a:rect b="b" l="l" r="r" t="t"/>
              <a:pathLst>
                <a:path extrusionOk="0" h="67395" w="60932">
                  <a:moveTo>
                    <a:pt x="30549" y="0"/>
                  </a:moveTo>
                  <a:cubicBezTo>
                    <a:pt x="30395" y="0"/>
                    <a:pt x="30241" y="1"/>
                    <a:pt x="30086" y="4"/>
                  </a:cubicBezTo>
                  <a:cubicBezTo>
                    <a:pt x="13681" y="225"/>
                    <a:pt x="317" y="13590"/>
                    <a:pt x="95" y="29994"/>
                  </a:cubicBezTo>
                  <a:cubicBezTo>
                    <a:pt x="0" y="38133"/>
                    <a:pt x="3072" y="45543"/>
                    <a:pt x="8171" y="51054"/>
                  </a:cubicBezTo>
                  <a:cubicBezTo>
                    <a:pt x="12129" y="55361"/>
                    <a:pt x="14283" y="61030"/>
                    <a:pt x="14283" y="66888"/>
                  </a:cubicBezTo>
                  <a:lnTo>
                    <a:pt x="14283" y="67395"/>
                  </a:lnTo>
                  <a:lnTo>
                    <a:pt x="46744" y="67395"/>
                  </a:lnTo>
                  <a:lnTo>
                    <a:pt x="46744" y="66952"/>
                  </a:lnTo>
                  <a:cubicBezTo>
                    <a:pt x="46744" y="60966"/>
                    <a:pt x="49056" y="55266"/>
                    <a:pt x="53078" y="50832"/>
                  </a:cubicBezTo>
                  <a:cubicBezTo>
                    <a:pt x="57955" y="45417"/>
                    <a:pt x="60931" y="38260"/>
                    <a:pt x="60931" y="30406"/>
                  </a:cubicBezTo>
                  <a:cubicBezTo>
                    <a:pt x="60931" y="13617"/>
                    <a:pt x="47343" y="0"/>
                    <a:pt x="30549"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3"/>
            <p:cNvSpPr/>
            <p:nvPr/>
          </p:nvSpPr>
          <p:spPr>
            <a:xfrm>
              <a:off x="3878083" y="3794505"/>
              <a:ext cx="1128470" cy="74322"/>
            </a:xfrm>
            <a:custGeom>
              <a:rect b="b" l="l" r="r" t="t"/>
              <a:pathLst>
                <a:path extrusionOk="0" h="2313" w="35122">
                  <a:moveTo>
                    <a:pt x="1" y="0"/>
                  </a:moveTo>
                  <a:lnTo>
                    <a:pt x="1" y="2312"/>
                  </a:lnTo>
                  <a:lnTo>
                    <a:pt x="35122" y="2312"/>
                  </a:lnTo>
                  <a:lnTo>
                    <a:pt x="35122" y="0"/>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3"/>
            <p:cNvSpPr/>
            <p:nvPr/>
          </p:nvSpPr>
          <p:spPr>
            <a:xfrm>
              <a:off x="3878083" y="3992923"/>
              <a:ext cx="1128470" cy="75351"/>
            </a:xfrm>
            <a:custGeom>
              <a:rect b="b" l="l" r="r" t="t"/>
              <a:pathLst>
                <a:path extrusionOk="0" h="2345" w="35122">
                  <a:moveTo>
                    <a:pt x="1" y="1"/>
                  </a:moveTo>
                  <a:lnTo>
                    <a:pt x="1" y="2344"/>
                  </a:lnTo>
                  <a:lnTo>
                    <a:pt x="35122" y="2344"/>
                  </a:lnTo>
                  <a:lnTo>
                    <a:pt x="35122"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3"/>
            <p:cNvSpPr/>
            <p:nvPr/>
          </p:nvSpPr>
          <p:spPr>
            <a:xfrm>
              <a:off x="3881136" y="4192370"/>
              <a:ext cx="1122365" cy="74322"/>
            </a:xfrm>
            <a:custGeom>
              <a:rect b="b" l="l" r="r" t="t"/>
              <a:pathLst>
                <a:path extrusionOk="0" h="2313" w="34932">
                  <a:moveTo>
                    <a:pt x="1" y="1"/>
                  </a:moveTo>
                  <a:cubicBezTo>
                    <a:pt x="96" y="793"/>
                    <a:pt x="254" y="1553"/>
                    <a:pt x="508" y="2313"/>
                  </a:cubicBezTo>
                  <a:lnTo>
                    <a:pt x="34425" y="2313"/>
                  </a:lnTo>
                  <a:cubicBezTo>
                    <a:pt x="34678" y="1584"/>
                    <a:pt x="34837" y="793"/>
                    <a:pt x="34932"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3"/>
            <p:cNvSpPr/>
            <p:nvPr/>
          </p:nvSpPr>
          <p:spPr>
            <a:xfrm>
              <a:off x="3962553" y="4390820"/>
              <a:ext cx="959562" cy="74322"/>
            </a:xfrm>
            <a:custGeom>
              <a:rect b="b" l="l" r="r" t="t"/>
              <a:pathLst>
                <a:path extrusionOk="0" h="2313" w="29865">
                  <a:moveTo>
                    <a:pt x="0" y="0"/>
                  </a:moveTo>
                  <a:cubicBezTo>
                    <a:pt x="665" y="887"/>
                    <a:pt x="1489" y="1647"/>
                    <a:pt x="2376" y="2312"/>
                  </a:cubicBezTo>
                  <a:lnTo>
                    <a:pt x="27489" y="2312"/>
                  </a:lnTo>
                  <a:cubicBezTo>
                    <a:pt x="28376" y="1647"/>
                    <a:pt x="29168" y="855"/>
                    <a:pt x="29864"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3"/>
            <p:cNvSpPr/>
            <p:nvPr/>
          </p:nvSpPr>
          <p:spPr>
            <a:xfrm>
              <a:off x="4091780" y="2805403"/>
              <a:ext cx="167911" cy="845631"/>
            </a:xfrm>
            <a:custGeom>
              <a:rect b="b" l="l" r="r" t="t"/>
              <a:pathLst>
                <a:path extrusionOk="0" h="26317" w="5226">
                  <a:moveTo>
                    <a:pt x="1932" y="0"/>
                  </a:moveTo>
                  <a:lnTo>
                    <a:pt x="0" y="348"/>
                  </a:lnTo>
                  <a:lnTo>
                    <a:pt x="2059" y="12383"/>
                  </a:lnTo>
                  <a:cubicBezTo>
                    <a:pt x="2851" y="16975"/>
                    <a:pt x="3262" y="21662"/>
                    <a:pt x="3262" y="26317"/>
                  </a:cubicBezTo>
                  <a:lnTo>
                    <a:pt x="5226" y="26317"/>
                  </a:lnTo>
                  <a:cubicBezTo>
                    <a:pt x="5226" y="21567"/>
                    <a:pt x="4814" y="16753"/>
                    <a:pt x="4022" y="12066"/>
                  </a:cubicBezTo>
                  <a:lnTo>
                    <a:pt x="1932" y="0"/>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3"/>
            <p:cNvSpPr/>
            <p:nvPr/>
          </p:nvSpPr>
          <p:spPr>
            <a:xfrm>
              <a:off x="4624945" y="2805403"/>
              <a:ext cx="167944" cy="845631"/>
            </a:xfrm>
            <a:custGeom>
              <a:rect b="b" l="l" r="r" t="t"/>
              <a:pathLst>
                <a:path extrusionOk="0" h="26317" w="5227">
                  <a:moveTo>
                    <a:pt x="3295" y="0"/>
                  </a:moveTo>
                  <a:lnTo>
                    <a:pt x="1204" y="12066"/>
                  </a:lnTo>
                  <a:cubicBezTo>
                    <a:pt x="413" y="16753"/>
                    <a:pt x="1" y="21567"/>
                    <a:pt x="1" y="26317"/>
                  </a:cubicBezTo>
                  <a:lnTo>
                    <a:pt x="1964" y="26317"/>
                  </a:lnTo>
                  <a:cubicBezTo>
                    <a:pt x="1964" y="21662"/>
                    <a:pt x="2376" y="16975"/>
                    <a:pt x="3168" y="12383"/>
                  </a:cubicBezTo>
                  <a:lnTo>
                    <a:pt x="5226" y="348"/>
                  </a:lnTo>
                  <a:lnTo>
                    <a:pt x="3295" y="0"/>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3"/>
            <p:cNvSpPr/>
            <p:nvPr/>
          </p:nvSpPr>
          <p:spPr>
            <a:xfrm>
              <a:off x="4002234" y="2580475"/>
              <a:ext cx="878145" cy="306351"/>
            </a:xfrm>
            <a:custGeom>
              <a:rect b="b" l="l" r="r" t="t"/>
              <a:pathLst>
                <a:path extrusionOk="0" h="9534" w="27331">
                  <a:moveTo>
                    <a:pt x="17862" y="2345"/>
                  </a:moveTo>
                  <a:cubicBezTo>
                    <a:pt x="18274" y="2345"/>
                    <a:pt x="18749" y="2598"/>
                    <a:pt x="18970" y="3358"/>
                  </a:cubicBezTo>
                  <a:cubicBezTo>
                    <a:pt x="19255" y="4372"/>
                    <a:pt x="19065" y="5353"/>
                    <a:pt x="18495" y="6145"/>
                  </a:cubicBezTo>
                  <a:cubicBezTo>
                    <a:pt x="18400" y="6240"/>
                    <a:pt x="18274" y="6367"/>
                    <a:pt x="18179" y="6462"/>
                  </a:cubicBezTo>
                  <a:cubicBezTo>
                    <a:pt x="17355" y="6018"/>
                    <a:pt x="16848" y="5353"/>
                    <a:pt x="16690" y="4467"/>
                  </a:cubicBezTo>
                  <a:cubicBezTo>
                    <a:pt x="16468" y="3137"/>
                    <a:pt x="17038" y="2503"/>
                    <a:pt x="17608" y="2376"/>
                  </a:cubicBezTo>
                  <a:cubicBezTo>
                    <a:pt x="17703" y="2345"/>
                    <a:pt x="17767" y="2345"/>
                    <a:pt x="17862" y="2345"/>
                  </a:cubicBezTo>
                  <a:close/>
                  <a:moveTo>
                    <a:pt x="9660" y="1996"/>
                  </a:moveTo>
                  <a:cubicBezTo>
                    <a:pt x="9818" y="1996"/>
                    <a:pt x="9976" y="2028"/>
                    <a:pt x="10135" y="2123"/>
                  </a:cubicBezTo>
                  <a:cubicBezTo>
                    <a:pt x="10610" y="2503"/>
                    <a:pt x="10990" y="3548"/>
                    <a:pt x="10800" y="4625"/>
                  </a:cubicBezTo>
                  <a:cubicBezTo>
                    <a:pt x="10673" y="5290"/>
                    <a:pt x="10293" y="6113"/>
                    <a:pt x="9280" y="6620"/>
                  </a:cubicBezTo>
                  <a:cubicBezTo>
                    <a:pt x="8519" y="6177"/>
                    <a:pt x="8139" y="5575"/>
                    <a:pt x="7981" y="4720"/>
                  </a:cubicBezTo>
                  <a:cubicBezTo>
                    <a:pt x="7759" y="3422"/>
                    <a:pt x="8393" y="2535"/>
                    <a:pt x="9026" y="2186"/>
                  </a:cubicBezTo>
                  <a:cubicBezTo>
                    <a:pt x="9153" y="2123"/>
                    <a:pt x="9406" y="1996"/>
                    <a:pt x="9660" y="1996"/>
                  </a:cubicBezTo>
                  <a:close/>
                  <a:moveTo>
                    <a:pt x="9668" y="0"/>
                  </a:moveTo>
                  <a:cubicBezTo>
                    <a:pt x="9114" y="0"/>
                    <a:pt x="8542" y="159"/>
                    <a:pt x="8013" y="476"/>
                  </a:cubicBezTo>
                  <a:cubicBezTo>
                    <a:pt x="6493" y="1395"/>
                    <a:pt x="5701" y="3168"/>
                    <a:pt x="6018" y="5068"/>
                  </a:cubicBezTo>
                  <a:cubicBezTo>
                    <a:pt x="6144" y="5892"/>
                    <a:pt x="6429" y="6557"/>
                    <a:pt x="6841" y="7095"/>
                  </a:cubicBezTo>
                  <a:cubicBezTo>
                    <a:pt x="4244" y="7063"/>
                    <a:pt x="1584" y="5828"/>
                    <a:pt x="1552" y="5797"/>
                  </a:cubicBezTo>
                  <a:cubicBezTo>
                    <a:pt x="1426" y="5738"/>
                    <a:pt x="1292" y="5710"/>
                    <a:pt x="1157" y="5710"/>
                  </a:cubicBezTo>
                  <a:cubicBezTo>
                    <a:pt x="785" y="5710"/>
                    <a:pt x="417" y="5923"/>
                    <a:pt x="254" y="6272"/>
                  </a:cubicBezTo>
                  <a:cubicBezTo>
                    <a:pt x="0" y="6778"/>
                    <a:pt x="222" y="7348"/>
                    <a:pt x="697" y="7602"/>
                  </a:cubicBezTo>
                  <a:cubicBezTo>
                    <a:pt x="875" y="7678"/>
                    <a:pt x="3812" y="9062"/>
                    <a:pt x="6897" y="9062"/>
                  </a:cubicBezTo>
                  <a:cubicBezTo>
                    <a:pt x="7653" y="9062"/>
                    <a:pt x="8418" y="8979"/>
                    <a:pt x="9153" y="8774"/>
                  </a:cubicBezTo>
                  <a:cubicBezTo>
                    <a:pt x="10863" y="9439"/>
                    <a:pt x="12985" y="9534"/>
                    <a:pt x="15043" y="9534"/>
                  </a:cubicBezTo>
                  <a:lnTo>
                    <a:pt x="15107" y="9534"/>
                  </a:lnTo>
                  <a:cubicBezTo>
                    <a:pt x="16342" y="9534"/>
                    <a:pt x="17513" y="9249"/>
                    <a:pt x="18432" y="8710"/>
                  </a:cubicBezTo>
                  <a:cubicBezTo>
                    <a:pt x="19239" y="8960"/>
                    <a:pt x="20140" y="9084"/>
                    <a:pt x="21098" y="9084"/>
                  </a:cubicBezTo>
                  <a:cubicBezTo>
                    <a:pt x="22810" y="9084"/>
                    <a:pt x="24703" y="8690"/>
                    <a:pt x="26571" y="7919"/>
                  </a:cubicBezTo>
                  <a:cubicBezTo>
                    <a:pt x="27078" y="7728"/>
                    <a:pt x="27331" y="7127"/>
                    <a:pt x="27109" y="6620"/>
                  </a:cubicBezTo>
                  <a:cubicBezTo>
                    <a:pt x="26965" y="6235"/>
                    <a:pt x="26582" y="6014"/>
                    <a:pt x="26184" y="6014"/>
                  </a:cubicBezTo>
                  <a:cubicBezTo>
                    <a:pt x="26059" y="6014"/>
                    <a:pt x="25932" y="6036"/>
                    <a:pt x="25811" y="6082"/>
                  </a:cubicBezTo>
                  <a:cubicBezTo>
                    <a:pt x="24199" y="6769"/>
                    <a:pt x="22543" y="7103"/>
                    <a:pt x="21083" y="7103"/>
                  </a:cubicBezTo>
                  <a:cubicBezTo>
                    <a:pt x="20792" y="7103"/>
                    <a:pt x="20510" y="7090"/>
                    <a:pt x="20237" y="7063"/>
                  </a:cubicBezTo>
                  <a:cubicBezTo>
                    <a:pt x="21060" y="5828"/>
                    <a:pt x="21282" y="4308"/>
                    <a:pt x="20870" y="2820"/>
                  </a:cubicBezTo>
                  <a:cubicBezTo>
                    <a:pt x="20388" y="1130"/>
                    <a:pt x="19087" y="371"/>
                    <a:pt x="17834" y="371"/>
                  </a:cubicBezTo>
                  <a:cubicBezTo>
                    <a:pt x="17608" y="371"/>
                    <a:pt x="17383" y="396"/>
                    <a:pt x="17165" y="445"/>
                  </a:cubicBezTo>
                  <a:cubicBezTo>
                    <a:pt x="15677" y="793"/>
                    <a:pt x="14315" y="2281"/>
                    <a:pt x="14758" y="4815"/>
                  </a:cubicBezTo>
                  <a:cubicBezTo>
                    <a:pt x="14917" y="5860"/>
                    <a:pt x="15423" y="6747"/>
                    <a:pt x="16183" y="7475"/>
                  </a:cubicBezTo>
                  <a:cubicBezTo>
                    <a:pt x="15803" y="7538"/>
                    <a:pt x="15423" y="7570"/>
                    <a:pt x="15043" y="7570"/>
                  </a:cubicBezTo>
                  <a:cubicBezTo>
                    <a:pt x="13650" y="7570"/>
                    <a:pt x="12510" y="7475"/>
                    <a:pt x="11560" y="7348"/>
                  </a:cubicBezTo>
                  <a:cubicBezTo>
                    <a:pt x="12161" y="6683"/>
                    <a:pt x="12541" y="5892"/>
                    <a:pt x="12731" y="4973"/>
                  </a:cubicBezTo>
                  <a:cubicBezTo>
                    <a:pt x="13016" y="3263"/>
                    <a:pt x="12446" y="1458"/>
                    <a:pt x="11338" y="571"/>
                  </a:cubicBezTo>
                  <a:cubicBezTo>
                    <a:pt x="10858" y="191"/>
                    <a:pt x="10274" y="0"/>
                    <a:pt x="9668"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3"/>
            <p:cNvSpPr/>
            <p:nvPr/>
          </p:nvSpPr>
          <p:spPr>
            <a:xfrm>
              <a:off x="4384838" y="954378"/>
              <a:ext cx="114993" cy="366375"/>
            </a:xfrm>
            <a:custGeom>
              <a:rect b="b" l="l" r="r" t="t"/>
              <a:pathLst>
                <a:path extrusionOk="0" h="11402" w="3579">
                  <a:moveTo>
                    <a:pt x="1774" y="0"/>
                  </a:moveTo>
                  <a:cubicBezTo>
                    <a:pt x="792" y="0"/>
                    <a:pt x="0" y="792"/>
                    <a:pt x="0" y="1806"/>
                  </a:cubicBezTo>
                  <a:lnTo>
                    <a:pt x="0" y="9628"/>
                  </a:lnTo>
                  <a:cubicBezTo>
                    <a:pt x="0" y="10609"/>
                    <a:pt x="792" y="11401"/>
                    <a:pt x="1774" y="11401"/>
                  </a:cubicBezTo>
                  <a:cubicBezTo>
                    <a:pt x="2787" y="11401"/>
                    <a:pt x="3579" y="10609"/>
                    <a:pt x="3579" y="9628"/>
                  </a:cubicBezTo>
                  <a:lnTo>
                    <a:pt x="3579" y="1806"/>
                  </a:lnTo>
                  <a:cubicBezTo>
                    <a:pt x="3579" y="792"/>
                    <a:pt x="2787" y="0"/>
                    <a:pt x="1774"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3"/>
            <p:cNvSpPr/>
            <p:nvPr/>
          </p:nvSpPr>
          <p:spPr>
            <a:xfrm>
              <a:off x="3354075" y="1379234"/>
              <a:ext cx="303243" cy="292566"/>
            </a:xfrm>
            <a:custGeom>
              <a:rect b="b" l="l" r="r" t="t"/>
              <a:pathLst>
                <a:path extrusionOk="0" h="9105" w="9438">
                  <a:moveTo>
                    <a:pt x="1948" y="0"/>
                  </a:moveTo>
                  <a:cubicBezTo>
                    <a:pt x="1497" y="0"/>
                    <a:pt x="1045" y="174"/>
                    <a:pt x="697" y="523"/>
                  </a:cubicBezTo>
                  <a:cubicBezTo>
                    <a:pt x="0" y="1219"/>
                    <a:pt x="0" y="2328"/>
                    <a:pt x="697" y="3025"/>
                  </a:cubicBezTo>
                  <a:lnTo>
                    <a:pt x="6239" y="8598"/>
                  </a:lnTo>
                  <a:cubicBezTo>
                    <a:pt x="6587" y="8947"/>
                    <a:pt x="7031" y="9105"/>
                    <a:pt x="7506" y="9105"/>
                  </a:cubicBezTo>
                  <a:cubicBezTo>
                    <a:pt x="7949" y="9105"/>
                    <a:pt x="8393" y="8947"/>
                    <a:pt x="8741" y="8598"/>
                  </a:cubicBezTo>
                  <a:cubicBezTo>
                    <a:pt x="9438" y="7902"/>
                    <a:pt x="9438" y="6761"/>
                    <a:pt x="8741" y="6065"/>
                  </a:cubicBezTo>
                  <a:lnTo>
                    <a:pt x="3199" y="523"/>
                  </a:lnTo>
                  <a:cubicBezTo>
                    <a:pt x="2850" y="174"/>
                    <a:pt x="2399" y="0"/>
                    <a:pt x="1948"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3"/>
            <p:cNvSpPr/>
            <p:nvPr/>
          </p:nvSpPr>
          <p:spPr>
            <a:xfrm>
              <a:off x="2934843" y="2404453"/>
              <a:ext cx="366346" cy="115034"/>
            </a:xfrm>
            <a:custGeom>
              <a:rect b="b" l="l" r="r" t="t"/>
              <a:pathLst>
                <a:path extrusionOk="0" h="3580" w="11402">
                  <a:moveTo>
                    <a:pt x="1774" y="1"/>
                  </a:moveTo>
                  <a:cubicBezTo>
                    <a:pt x="792" y="1"/>
                    <a:pt x="1" y="792"/>
                    <a:pt x="1" y="1774"/>
                  </a:cubicBezTo>
                  <a:cubicBezTo>
                    <a:pt x="1" y="2787"/>
                    <a:pt x="792" y="3579"/>
                    <a:pt x="1774" y="3579"/>
                  </a:cubicBezTo>
                  <a:lnTo>
                    <a:pt x="9628" y="3579"/>
                  </a:lnTo>
                  <a:cubicBezTo>
                    <a:pt x="10610" y="3579"/>
                    <a:pt x="11401" y="2787"/>
                    <a:pt x="11401" y="1774"/>
                  </a:cubicBezTo>
                  <a:cubicBezTo>
                    <a:pt x="11401" y="792"/>
                    <a:pt x="10610" y="1"/>
                    <a:pt x="9628"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3"/>
            <p:cNvSpPr/>
            <p:nvPr/>
          </p:nvSpPr>
          <p:spPr>
            <a:xfrm>
              <a:off x="3353047" y="3251595"/>
              <a:ext cx="304271" cy="292599"/>
            </a:xfrm>
            <a:custGeom>
              <a:rect b="b" l="l" r="r" t="t"/>
              <a:pathLst>
                <a:path extrusionOk="0" h="9106" w="9470">
                  <a:moveTo>
                    <a:pt x="7506" y="1"/>
                  </a:moveTo>
                  <a:cubicBezTo>
                    <a:pt x="7047" y="1"/>
                    <a:pt x="6588" y="175"/>
                    <a:pt x="6239" y="523"/>
                  </a:cubicBezTo>
                  <a:lnTo>
                    <a:pt x="697" y="6066"/>
                  </a:lnTo>
                  <a:cubicBezTo>
                    <a:pt x="1" y="6762"/>
                    <a:pt x="1" y="7902"/>
                    <a:pt x="697" y="8599"/>
                  </a:cubicBezTo>
                  <a:cubicBezTo>
                    <a:pt x="1046" y="8947"/>
                    <a:pt x="1521" y="9106"/>
                    <a:pt x="1964" y="9106"/>
                  </a:cubicBezTo>
                  <a:cubicBezTo>
                    <a:pt x="2407" y="9106"/>
                    <a:pt x="2882" y="8947"/>
                    <a:pt x="3231" y="8599"/>
                  </a:cubicBezTo>
                  <a:lnTo>
                    <a:pt x="8773" y="3057"/>
                  </a:lnTo>
                  <a:cubicBezTo>
                    <a:pt x="9470" y="2360"/>
                    <a:pt x="9470" y="1220"/>
                    <a:pt x="8773" y="523"/>
                  </a:cubicBezTo>
                  <a:cubicBezTo>
                    <a:pt x="8425" y="175"/>
                    <a:pt x="7965" y="1"/>
                    <a:pt x="7506"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3"/>
            <p:cNvSpPr/>
            <p:nvPr/>
          </p:nvSpPr>
          <p:spPr>
            <a:xfrm>
              <a:off x="5226322" y="3252623"/>
              <a:ext cx="303243" cy="292599"/>
            </a:xfrm>
            <a:custGeom>
              <a:rect b="b" l="l" r="r" t="t"/>
              <a:pathLst>
                <a:path extrusionOk="0" h="9106" w="9438">
                  <a:moveTo>
                    <a:pt x="1948" y="1"/>
                  </a:moveTo>
                  <a:cubicBezTo>
                    <a:pt x="1497" y="1"/>
                    <a:pt x="1045" y="175"/>
                    <a:pt x="697" y="523"/>
                  </a:cubicBezTo>
                  <a:cubicBezTo>
                    <a:pt x="0" y="1220"/>
                    <a:pt x="0" y="2328"/>
                    <a:pt x="697" y="3025"/>
                  </a:cubicBezTo>
                  <a:lnTo>
                    <a:pt x="6239" y="8599"/>
                  </a:lnTo>
                  <a:cubicBezTo>
                    <a:pt x="6588" y="8947"/>
                    <a:pt x="7031" y="9105"/>
                    <a:pt x="7506" y="9105"/>
                  </a:cubicBezTo>
                  <a:cubicBezTo>
                    <a:pt x="7949" y="9105"/>
                    <a:pt x="8393" y="8947"/>
                    <a:pt x="8741" y="8599"/>
                  </a:cubicBezTo>
                  <a:cubicBezTo>
                    <a:pt x="9438" y="7902"/>
                    <a:pt x="9438" y="6762"/>
                    <a:pt x="8741" y="6065"/>
                  </a:cubicBezTo>
                  <a:lnTo>
                    <a:pt x="3199" y="523"/>
                  </a:lnTo>
                  <a:cubicBezTo>
                    <a:pt x="2851" y="175"/>
                    <a:pt x="2399" y="1"/>
                    <a:pt x="1948"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3"/>
            <p:cNvSpPr/>
            <p:nvPr/>
          </p:nvSpPr>
          <p:spPr>
            <a:xfrm>
              <a:off x="5582451" y="2405482"/>
              <a:ext cx="367374" cy="114006"/>
            </a:xfrm>
            <a:custGeom>
              <a:rect b="b" l="l" r="r" t="t"/>
              <a:pathLst>
                <a:path extrusionOk="0" h="3548" w="11434">
                  <a:moveTo>
                    <a:pt x="1806" y="0"/>
                  </a:moveTo>
                  <a:cubicBezTo>
                    <a:pt x="792" y="0"/>
                    <a:pt x="1" y="792"/>
                    <a:pt x="1" y="1774"/>
                  </a:cubicBezTo>
                  <a:cubicBezTo>
                    <a:pt x="1" y="2755"/>
                    <a:pt x="792" y="3547"/>
                    <a:pt x="1806" y="3547"/>
                  </a:cubicBezTo>
                  <a:lnTo>
                    <a:pt x="9628" y="3547"/>
                  </a:lnTo>
                  <a:cubicBezTo>
                    <a:pt x="10610" y="3547"/>
                    <a:pt x="11433" y="2755"/>
                    <a:pt x="11433" y="1774"/>
                  </a:cubicBezTo>
                  <a:cubicBezTo>
                    <a:pt x="11433" y="792"/>
                    <a:pt x="10610" y="0"/>
                    <a:pt x="9628"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3"/>
            <p:cNvSpPr/>
            <p:nvPr/>
          </p:nvSpPr>
          <p:spPr>
            <a:xfrm>
              <a:off x="5226322" y="1380230"/>
              <a:ext cx="304271" cy="292599"/>
            </a:xfrm>
            <a:custGeom>
              <a:rect b="b" l="l" r="r" t="t"/>
              <a:pathLst>
                <a:path extrusionOk="0" h="9106" w="9470">
                  <a:moveTo>
                    <a:pt x="7506" y="1"/>
                  </a:moveTo>
                  <a:cubicBezTo>
                    <a:pt x="7047" y="1"/>
                    <a:pt x="6588" y="175"/>
                    <a:pt x="6239" y="523"/>
                  </a:cubicBezTo>
                  <a:lnTo>
                    <a:pt x="697" y="6065"/>
                  </a:lnTo>
                  <a:cubicBezTo>
                    <a:pt x="0" y="6762"/>
                    <a:pt x="0" y="7871"/>
                    <a:pt x="697" y="8567"/>
                  </a:cubicBezTo>
                  <a:cubicBezTo>
                    <a:pt x="1045" y="8916"/>
                    <a:pt x="1520" y="9106"/>
                    <a:pt x="1964" y="9106"/>
                  </a:cubicBezTo>
                  <a:cubicBezTo>
                    <a:pt x="2407" y="9106"/>
                    <a:pt x="2882" y="8916"/>
                    <a:pt x="3231" y="8567"/>
                  </a:cubicBezTo>
                  <a:lnTo>
                    <a:pt x="8773" y="3025"/>
                  </a:lnTo>
                  <a:cubicBezTo>
                    <a:pt x="9469" y="2328"/>
                    <a:pt x="9469" y="1220"/>
                    <a:pt x="8773" y="523"/>
                  </a:cubicBezTo>
                  <a:cubicBezTo>
                    <a:pt x="8424" y="175"/>
                    <a:pt x="7965" y="1"/>
                    <a:pt x="7506"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3"/>
            <p:cNvSpPr/>
            <p:nvPr/>
          </p:nvSpPr>
          <p:spPr>
            <a:xfrm>
              <a:off x="1396330" y="2148036"/>
              <a:ext cx="259514" cy="248320"/>
            </a:xfrm>
            <a:custGeom>
              <a:rect b="b" l="l" r="r" t="t"/>
              <a:pathLst>
                <a:path extrusionOk="0" h="7728" w="8077">
                  <a:moveTo>
                    <a:pt x="1" y="0"/>
                  </a:moveTo>
                  <a:lnTo>
                    <a:pt x="1" y="6049"/>
                  </a:lnTo>
                  <a:cubicBezTo>
                    <a:pt x="1" y="6967"/>
                    <a:pt x="761" y="7727"/>
                    <a:pt x="1679" y="7727"/>
                  </a:cubicBezTo>
                  <a:lnTo>
                    <a:pt x="6398" y="7727"/>
                  </a:lnTo>
                  <a:cubicBezTo>
                    <a:pt x="7317" y="7727"/>
                    <a:pt x="8077" y="6967"/>
                    <a:pt x="8077" y="6049"/>
                  </a:cubicBezTo>
                  <a:lnTo>
                    <a:pt x="8077" y="0"/>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3"/>
            <p:cNvSpPr/>
            <p:nvPr/>
          </p:nvSpPr>
          <p:spPr>
            <a:xfrm>
              <a:off x="5807329" y="1177217"/>
              <a:ext cx="247272" cy="259534"/>
            </a:xfrm>
            <a:custGeom>
              <a:rect b="b" l="l" r="r" t="t"/>
              <a:pathLst>
                <a:path extrusionOk="0" h="8077" w="7696">
                  <a:moveTo>
                    <a:pt x="1679" y="1"/>
                  </a:moveTo>
                  <a:cubicBezTo>
                    <a:pt x="729" y="1"/>
                    <a:pt x="0" y="761"/>
                    <a:pt x="0" y="1679"/>
                  </a:cubicBezTo>
                  <a:lnTo>
                    <a:pt x="0" y="6398"/>
                  </a:lnTo>
                  <a:cubicBezTo>
                    <a:pt x="0" y="7348"/>
                    <a:pt x="729" y="8076"/>
                    <a:pt x="1679" y="8076"/>
                  </a:cubicBezTo>
                  <a:lnTo>
                    <a:pt x="7696" y="8076"/>
                  </a:lnTo>
                  <a:lnTo>
                    <a:pt x="7696" y="1"/>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3"/>
            <p:cNvSpPr/>
            <p:nvPr/>
          </p:nvSpPr>
          <p:spPr>
            <a:xfrm>
              <a:off x="7326500" y="3416980"/>
              <a:ext cx="259482" cy="247292"/>
            </a:xfrm>
            <a:custGeom>
              <a:rect b="b" l="l" r="r" t="t"/>
              <a:pathLst>
                <a:path extrusionOk="0" h="7696" w="8076">
                  <a:moveTo>
                    <a:pt x="1679" y="0"/>
                  </a:moveTo>
                  <a:cubicBezTo>
                    <a:pt x="760" y="0"/>
                    <a:pt x="0" y="728"/>
                    <a:pt x="0" y="1679"/>
                  </a:cubicBezTo>
                  <a:lnTo>
                    <a:pt x="0" y="7696"/>
                  </a:lnTo>
                  <a:lnTo>
                    <a:pt x="8076" y="7696"/>
                  </a:lnTo>
                  <a:lnTo>
                    <a:pt x="8076" y="1679"/>
                  </a:lnTo>
                  <a:cubicBezTo>
                    <a:pt x="8076" y="728"/>
                    <a:pt x="7316" y="0"/>
                    <a:pt x="6397"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3"/>
            <p:cNvSpPr/>
            <p:nvPr/>
          </p:nvSpPr>
          <p:spPr>
            <a:xfrm>
              <a:off x="2212400" y="3416980"/>
              <a:ext cx="259514" cy="247292"/>
            </a:xfrm>
            <a:custGeom>
              <a:rect b="b" l="l" r="r" t="t"/>
              <a:pathLst>
                <a:path extrusionOk="0" h="7696" w="8077">
                  <a:moveTo>
                    <a:pt x="1679" y="0"/>
                  </a:moveTo>
                  <a:cubicBezTo>
                    <a:pt x="729" y="0"/>
                    <a:pt x="1" y="728"/>
                    <a:pt x="1" y="1679"/>
                  </a:cubicBezTo>
                  <a:lnTo>
                    <a:pt x="1" y="7696"/>
                  </a:lnTo>
                  <a:lnTo>
                    <a:pt x="8076" y="7696"/>
                  </a:lnTo>
                  <a:lnTo>
                    <a:pt x="8076" y="1679"/>
                  </a:lnTo>
                  <a:cubicBezTo>
                    <a:pt x="8076" y="728"/>
                    <a:pt x="7316" y="0"/>
                    <a:pt x="6398"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188" name="Google Shape;1188;p3"/>
          <p:cNvCxnSpPr/>
          <p:nvPr/>
        </p:nvCxnSpPr>
        <p:spPr>
          <a:xfrm>
            <a:off x="3565500" y="665700"/>
            <a:ext cx="1860600" cy="0"/>
          </a:xfrm>
          <a:prstGeom prst="straightConnector1">
            <a:avLst/>
          </a:prstGeom>
          <a:noFill/>
          <a:ln cap="flat" cmpd="sng" w="28575">
            <a:solidFill>
              <a:schemeClr val="accent1"/>
            </a:solidFill>
            <a:prstDash val="solid"/>
            <a:round/>
            <a:headEnd len="sm" w="sm" type="none"/>
            <a:tailEnd len="sm" w="sm" type="none"/>
          </a:ln>
        </p:spPr>
      </p:cxnSp>
      <p:sp>
        <p:nvSpPr>
          <p:cNvPr id="1189" name="Google Shape;1189;p3"/>
          <p:cNvSpPr/>
          <p:nvPr/>
        </p:nvSpPr>
        <p:spPr>
          <a:xfrm>
            <a:off x="230525" y="113650"/>
            <a:ext cx="711648" cy="540779"/>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190" name="Google Shape;1190;p3"/>
          <p:cNvSpPr txBox="1"/>
          <p:nvPr/>
        </p:nvSpPr>
        <p:spPr>
          <a:xfrm>
            <a:off x="312653" y="68432"/>
            <a:ext cx="495600" cy="631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900"/>
              <a:buFont typeface="Arial"/>
              <a:buNone/>
            </a:pPr>
            <a:r>
              <a:rPr b="1" i="0" lang="en" sz="2900" u="none" cap="none" strike="noStrike">
                <a:solidFill>
                  <a:srgbClr val="2B9E8D"/>
                </a:solidFill>
                <a:latin typeface="Archivo Black"/>
                <a:ea typeface="Archivo Black"/>
                <a:cs typeface="Archivo Black"/>
                <a:sym typeface="Archivo Black"/>
              </a:rPr>
              <a:t> </a:t>
            </a:r>
            <a:r>
              <a:rPr b="1" i="0" lang="en" sz="2800" u="none" cap="none" strike="noStrike">
                <a:solidFill>
                  <a:srgbClr val="2B9E8D"/>
                </a:solidFill>
                <a:latin typeface="Merriweather"/>
                <a:ea typeface="Merriweather"/>
                <a:cs typeface="Merriweather"/>
                <a:sym typeface="Merriweather"/>
              </a:rPr>
              <a:t>I</a:t>
            </a:r>
            <a:endParaRPr b="1" i="0" sz="2800" u="none" cap="none" strike="noStrike">
              <a:solidFill>
                <a:srgbClr val="2B9E8D"/>
              </a:solidFill>
              <a:latin typeface="Merriweather"/>
              <a:ea typeface="Merriweather"/>
              <a:cs typeface="Merriweather"/>
              <a:sym typeface="Merriweath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162"/>
                                        </p:tgtEl>
                                        <p:attrNameLst>
                                          <p:attrName>style.visibility</p:attrName>
                                        </p:attrNameLst>
                                      </p:cBhvr>
                                      <p:to>
                                        <p:strVal val="visible"/>
                                      </p:to>
                                    </p:set>
                                    <p:anim calcmode="lin" valueType="num">
                                      <p:cBhvr additive="base">
                                        <p:cTn dur="1000"/>
                                        <p:tgtEl>
                                          <p:spTgt spid="116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1158"/>
                                        </p:tgtEl>
                                        <p:attrNameLst>
                                          <p:attrName>style.visibility</p:attrName>
                                        </p:attrNameLst>
                                      </p:cBhvr>
                                      <p:to>
                                        <p:strVal val="visible"/>
                                      </p:to>
                                    </p:set>
                                    <p:anim calcmode="lin" valueType="num">
                                      <p:cBhvr additive="base">
                                        <p:cTn dur="1000"/>
                                        <p:tgtEl>
                                          <p:spTgt spid="115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59"/>
                                        </p:tgtEl>
                                        <p:attrNameLst>
                                          <p:attrName>style.visibility</p:attrName>
                                        </p:attrNameLst>
                                      </p:cBhvr>
                                      <p:to>
                                        <p:strVal val="visible"/>
                                      </p:to>
                                    </p:set>
                                    <p:anim calcmode="lin" valueType="num">
                                      <p:cBhvr additive="base">
                                        <p:cTn dur="1000"/>
                                        <p:tgtEl>
                                          <p:spTgt spid="115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60"/>
                                        </p:tgtEl>
                                        <p:attrNameLst>
                                          <p:attrName>style.visibility</p:attrName>
                                        </p:attrNameLst>
                                      </p:cBhvr>
                                      <p:to>
                                        <p:strVal val="visible"/>
                                      </p:to>
                                    </p:set>
                                    <p:anim calcmode="lin" valueType="num">
                                      <p:cBhvr additive="base">
                                        <p:cTn dur="1000"/>
                                        <p:tgtEl>
                                          <p:spTgt spid="116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161"/>
                                        </p:tgtEl>
                                        <p:attrNameLst>
                                          <p:attrName>style.visibility</p:attrName>
                                        </p:attrNameLst>
                                      </p:cBhvr>
                                      <p:to>
                                        <p:strVal val="visible"/>
                                      </p:to>
                                    </p:set>
                                    <p:anim calcmode="lin" valueType="num">
                                      <p:cBhvr additive="base">
                                        <p:cTn dur="1000"/>
                                        <p:tgtEl>
                                          <p:spTgt spid="116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sp>
        <p:nvSpPr>
          <p:cNvPr id="1195" name="Google Shape;1195;p4"/>
          <p:cNvSpPr txBox="1"/>
          <p:nvPr>
            <p:ph type="title"/>
          </p:nvPr>
        </p:nvSpPr>
        <p:spPr>
          <a:xfrm>
            <a:off x="1102625" y="223900"/>
            <a:ext cx="6809100" cy="481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sz="3000">
                <a:solidFill>
                  <a:srgbClr val="829CDC"/>
                </a:solidFill>
                <a:latin typeface="Merriweather Black"/>
                <a:ea typeface="Merriweather Black"/>
                <a:cs typeface="Merriweather Black"/>
                <a:sym typeface="Merriweather Black"/>
              </a:rPr>
              <a:t>QUY TRÌNH QUẢN LÝ THỜI GIAN</a:t>
            </a:r>
            <a:endParaRPr sz="3000">
              <a:solidFill>
                <a:srgbClr val="829CDC"/>
              </a:solidFill>
              <a:latin typeface="Merriweather Black"/>
              <a:ea typeface="Merriweather Black"/>
              <a:cs typeface="Merriweather Black"/>
              <a:sym typeface="Merriweather Black"/>
            </a:endParaRPr>
          </a:p>
        </p:txBody>
      </p:sp>
      <p:grpSp>
        <p:nvGrpSpPr>
          <p:cNvPr id="1196" name="Google Shape;1196;p4"/>
          <p:cNvGrpSpPr/>
          <p:nvPr/>
        </p:nvGrpSpPr>
        <p:grpSpPr>
          <a:xfrm>
            <a:off x="575950" y="1266000"/>
            <a:ext cx="3978538" cy="2546475"/>
            <a:chOff x="575950" y="1266000"/>
            <a:chExt cx="3978538" cy="2546475"/>
          </a:xfrm>
        </p:grpSpPr>
        <p:sp>
          <p:nvSpPr>
            <p:cNvPr id="1197" name="Google Shape;1197;p4"/>
            <p:cNvSpPr txBox="1"/>
            <p:nvPr/>
          </p:nvSpPr>
          <p:spPr>
            <a:xfrm>
              <a:off x="575950" y="1418625"/>
              <a:ext cx="1929900" cy="429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300"/>
                <a:buFont typeface="Arial"/>
                <a:buNone/>
              </a:pPr>
              <a:r>
                <a:rPr b="1" i="0" lang="en" sz="1300" u="none" cap="none" strike="noStrike">
                  <a:solidFill>
                    <a:schemeClr val="dk1"/>
                  </a:solidFill>
                  <a:latin typeface="Merriweather"/>
                  <a:ea typeface="Merriweather"/>
                  <a:cs typeface="Merriweather"/>
                  <a:sym typeface="Merriweather"/>
                </a:rPr>
                <a:t>Điều Khiển lịch biểu</a:t>
              </a:r>
              <a:endParaRPr b="1" i="0" sz="1300" u="none" cap="none" strike="noStrike">
                <a:solidFill>
                  <a:schemeClr val="dk1"/>
                </a:solidFill>
                <a:latin typeface="Merriweather"/>
                <a:ea typeface="Merriweather"/>
                <a:cs typeface="Merriweather"/>
                <a:sym typeface="Merriweather"/>
              </a:endParaRPr>
            </a:p>
          </p:txBody>
        </p:sp>
        <p:cxnSp>
          <p:nvCxnSpPr>
            <p:cNvPr id="1198" name="Google Shape;1198;p4"/>
            <p:cNvCxnSpPr>
              <a:stCxn id="1197" idx="3"/>
            </p:cNvCxnSpPr>
            <p:nvPr/>
          </p:nvCxnSpPr>
          <p:spPr>
            <a:xfrm>
              <a:off x="2505850" y="1633425"/>
              <a:ext cx="1316100" cy="0"/>
            </a:xfrm>
            <a:prstGeom prst="straightConnector1">
              <a:avLst/>
            </a:prstGeom>
            <a:noFill/>
            <a:ln cap="flat" cmpd="sng" w="9525">
              <a:solidFill>
                <a:schemeClr val="accent5"/>
              </a:solidFill>
              <a:prstDash val="solid"/>
              <a:round/>
              <a:headEnd len="med" w="med" type="triangle"/>
              <a:tailEnd len="sm" w="sm" type="none"/>
            </a:ln>
          </p:spPr>
        </p:cxnSp>
        <p:sp>
          <p:nvSpPr>
            <p:cNvPr id="1199" name="Google Shape;1199;p4"/>
            <p:cNvSpPr/>
            <p:nvPr/>
          </p:nvSpPr>
          <p:spPr>
            <a:xfrm>
              <a:off x="3083738" y="1266000"/>
              <a:ext cx="1470750" cy="2546475"/>
            </a:xfrm>
            <a:custGeom>
              <a:rect b="b" l="l" r="r" t="t"/>
              <a:pathLst>
                <a:path extrusionOk="0" h="101859" w="58830">
                  <a:moveTo>
                    <a:pt x="58829" y="1"/>
                  </a:moveTo>
                  <a:lnTo>
                    <a:pt x="58829" y="1"/>
                  </a:lnTo>
                  <a:cubicBezTo>
                    <a:pt x="26277" y="382"/>
                    <a:pt x="0" y="26885"/>
                    <a:pt x="0" y="59532"/>
                  </a:cubicBezTo>
                  <a:cubicBezTo>
                    <a:pt x="0" y="76094"/>
                    <a:pt x="6763" y="91072"/>
                    <a:pt x="17669" y="101859"/>
                  </a:cubicBezTo>
                  <a:lnTo>
                    <a:pt x="58829" y="1"/>
                  </a:ln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4"/>
            <p:cNvSpPr txBox="1"/>
            <p:nvPr/>
          </p:nvSpPr>
          <p:spPr>
            <a:xfrm>
              <a:off x="3404238" y="1787475"/>
              <a:ext cx="701400" cy="515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0" i="0" lang="en" sz="2200" u="none" cap="none" strike="noStrike">
                  <a:solidFill>
                    <a:srgbClr val="FFFFFF"/>
                  </a:solidFill>
                  <a:latin typeface="Fira Sans Extra Condensed Medium"/>
                  <a:ea typeface="Fira Sans Extra Condensed Medium"/>
                  <a:cs typeface="Fira Sans Extra Condensed Medium"/>
                  <a:sym typeface="Fira Sans Extra Condensed Medium"/>
                </a:rPr>
                <a:t>5</a:t>
              </a:r>
              <a:endParaRPr b="0" i="0" sz="22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201" name="Google Shape;1201;p4"/>
          <p:cNvGrpSpPr/>
          <p:nvPr/>
        </p:nvGrpSpPr>
        <p:grpSpPr>
          <a:xfrm>
            <a:off x="307750" y="2331925"/>
            <a:ext cx="4974188" cy="1910675"/>
            <a:chOff x="307750" y="2331925"/>
            <a:chExt cx="4974188" cy="1910675"/>
          </a:xfrm>
        </p:grpSpPr>
        <p:grpSp>
          <p:nvGrpSpPr>
            <p:cNvPr id="1202" name="Google Shape;1202;p4"/>
            <p:cNvGrpSpPr/>
            <p:nvPr/>
          </p:nvGrpSpPr>
          <p:grpSpPr>
            <a:xfrm>
              <a:off x="307750" y="2610625"/>
              <a:ext cx="2863200" cy="783900"/>
              <a:chOff x="307750" y="2610625"/>
              <a:chExt cx="2863200" cy="783900"/>
            </a:xfrm>
          </p:grpSpPr>
          <p:sp>
            <p:nvSpPr>
              <p:cNvPr id="1203" name="Google Shape;1203;p4"/>
              <p:cNvSpPr txBox="1"/>
              <p:nvPr/>
            </p:nvSpPr>
            <p:spPr>
              <a:xfrm>
                <a:off x="307750" y="2610625"/>
                <a:ext cx="2198100" cy="783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300"/>
                  <a:buFont typeface="Arial"/>
                  <a:buNone/>
                </a:pPr>
                <a:r>
                  <a:rPr b="1" i="0" lang="en" sz="1300" u="none" cap="none" strike="noStrike">
                    <a:solidFill>
                      <a:schemeClr val="dk1"/>
                    </a:solidFill>
                    <a:latin typeface="Merriweather"/>
                    <a:ea typeface="Merriweather"/>
                    <a:cs typeface="Merriweather"/>
                    <a:sym typeface="Merriweather"/>
                  </a:rPr>
                  <a:t>Ước lượng thời thời gian và nguồn lực dự án</a:t>
                </a:r>
                <a:endParaRPr b="1" i="0" sz="1300" u="none" cap="none" strike="noStrike">
                  <a:solidFill>
                    <a:schemeClr val="dk1"/>
                  </a:solidFill>
                  <a:latin typeface="Merriweather"/>
                  <a:ea typeface="Merriweather"/>
                  <a:cs typeface="Merriweather"/>
                  <a:sym typeface="Merriweather"/>
                </a:endParaRPr>
              </a:p>
            </p:txBody>
          </p:sp>
          <p:cxnSp>
            <p:nvCxnSpPr>
              <p:cNvPr id="1204" name="Google Shape;1204;p4"/>
              <p:cNvCxnSpPr>
                <a:stCxn id="1203" idx="3"/>
              </p:cNvCxnSpPr>
              <p:nvPr/>
            </p:nvCxnSpPr>
            <p:spPr>
              <a:xfrm>
                <a:off x="2505850" y="3002575"/>
                <a:ext cx="665100" cy="0"/>
              </a:xfrm>
              <a:prstGeom prst="straightConnector1">
                <a:avLst/>
              </a:prstGeom>
              <a:noFill/>
              <a:ln cap="flat" cmpd="sng" w="9525">
                <a:solidFill>
                  <a:schemeClr val="accent1"/>
                </a:solidFill>
                <a:prstDash val="solid"/>
                <a:round/>
                <a:headEnd len="med" w="med" type="triangle"/>
                <a:tailEnd len="sm" w="sm" type="none"/>
              </a:ln>
            </p:spPr>
          </p:cxnSp>
        </p:grpSp>
        <p:sp>
          <p:nvSpPr>
            <p:cNvPr id="1205" name="Google Shape;1205;p4"/>
            <p:cNvSpPr/>
            <p:nvPr/>
          </p:nvSpPr>
          <p:spPr>
            <a:xfrm>
              <a:off x="3083738" y="2331925"/>
              <a:ext cx="2198200" cy="1910675"/>
            </a:xfrm>
            <a:custGeom>
              <a:rect b="b" l="l" r="r" t="t"/>
              <a:pathLst>
                <a:path extrusionOk="0" h="76427" w="87928">
                  <a:moveTo>
                    <a:pt x="2429" y="0"/>
                  </a:moveTo>
                  <a:cubicBezTo>
                    <a:pt x="858" y="5358"/>
                    <a:pt x="0" y="11025"/>
                    <a:pt x="0" y="16895"/>
                  </a:cubicBezTo>
                  <a:cubicBezTo>
                    <a:pt x="0" y="49768"/>
                    <a:pt x="26658" y="76426"/>
                    <a:pt x="59532" y="76426"/>
                  </a:cubicBezTo>
                  <a:cubicBezTo>
                    <a:pt x="69819" y="76426"/>
                    <a:pt x="79486" y="73819"/>
                    <a:pt x="87928" y="69235"/>
                  </a:cubicBezTo>
                  <a:lnTo>
                    <a:pt x="2429" y="0"/>
                  </a:ln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4"/>
            <p:cNvSpPr txBox="1"/>
            <p:nvPr/>
          </p:nvSpPr>
          <p:spPr>
            <a:xfrm>
              <a:off x="3306200" y="3029700"/>
              <a:ext cx="701400" cy="515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0" i="0" lang="en" sz="2200" u="none" cap="none" strike="noStrike">
                  <a:solidFill>
                    <a:srgbClr val="FFFFFF"/>
                  </a:solidFill>
                  <a:latin typeface="Fira Sans Extra Condensed Medium"/>
                  <a:ea typeface="Fira Sans Extra Condensed Medium"/>
                  <a:cs typeface="Fira Sans Extra Condensed Medium"/>
                  <a:sym typeface="Fira Sans Extra Condensed Medium"/>
                </a:rPr>
                <a:t>4</a:t>
              </a:r>
              <a:endParaRPr b="0" i="0" sz="22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207" name="Google Shape;1207;p4"/>
          <p:cNvGrpSpPr/>
          <p:nvPr/>
        </p:nvGrpSpPr>
        <p:grpSpPr>
          <a:xfrm>
            <a:off x="3749888" y="2456625"/>
            <a:ext cx="5049212" cy="1785975"/>
            <a:chOff x="3749888" y="2456625"/>
            <a:chExt cx="5049212" cy="1785975"/>
          </a:xfrm>
        </p:grpSpPr>
        <p:grpSp>
          <p:nvGrpSpPr>
            <p:cNvPr id="1208" name="Google Shape;1208;p4"/>
            <p:cNvGrpSpPr/>
            <p:nvPr/>
          </p:nvGrpSpPr>
          <p:grpSpPr>
            <a:xfrm>
              <a:off x="5167900" y="3802600"/>
              <a:ext cx="3631200" cy="429600"/>
              <a:chOff x="5167900" y="3927825"/>
              <a:chExt cx="3631200" cy="429600"/>
            </a:xfrm>
          </p:grpSpPr>
          <p:sp>
            <p:nvSpPr>
              <p:cNvPr id="1209" name="Google Shape;1209;p4"/>
              <p:cNvSpPr txBox="1"/>
              <p:nvPr/>
            </p:nvSpPr>
            <p:spPr>
              <a:xfrm>
                <a:off x="6625600" y="3927825"/>
                <a:ext cx="2173500" cy="429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300"/>
                  <a:buFont typeface="Arial"/>
                  <a:buNone/>
                </a:pPr>
                <a:r>
                  <a:rPr b="1" i="0" lang="en" sz="1300" u="none" cap="none" strike="noStrike">
                    <a:solidFill>
                      <a:schemeClr val="dk1"/>
                    </a:solidFill>
                    <a:latin typeface="Merriweather"/>
                    <a:ea typeface="Merriweather"/>
                    <a:cs typeface="Merriweather"/>
                    <a:sym typeface="Merriweather"/>
                  </a:rPr>
                  <a:t>Sắp xếp thứ tự công việc</a:t>
                </a:r>
                <a:endParaRPr b="1" i="0" sz="1300" u="none" cap="none" strike="noStrike">
                  <a:solidFill>
                    <a:schemeClr val="dk1"/>
                  </a:solidFill>
                  <a:latin typeface="Merriweather"/>
                  <a:ea typeface="Merriweather"/>
                  <a:cs typeface="Merriweather"/>
                  <a:sym typeface="Merriweather"/>
                </a:endParaRPr>
              </a:p>
            </p:txBody>
          </p:sp>
          <p:cxnSp>
            <p:nvCxnSpPr>
              <p:cNvPr id="1210" name="Google Shape;1210;p4"/>
              <p:cNvCxnSpPr>
                <a:stCxn id="1209" idx="1"/>
              </p:cNvCxnSpPr>
              <p:nvPr/>
            </p:nvCxnSpPr>
            <p:spPr>
              <a:xfrm rot="10800000">
                <a:off x="5167900" y="4142625"/>
                <a:ext cx="1457700" cy="0"/>
              </a:xfrm>
              <a:prstGeom prst="straightConnector1">
                <a:avLst/>
              </a:prstGeom>
              <a:noFill/>
              <a:ln cap="flat" cmpd="sng" w="9525">
                <a:solidFill>
                  <a:schemeClr val="accent4"/>
                </a:solidFill>
                <a:prstDash val="solid"/>
                <a:round/>
                <a:headEnd len="med" w="med" type="triangle"/>
                <a:tailEnd len="sm" w="sm" type="none"/>
              </a:ln>
            </p:spPr>
          </p:cxnSp>
        </p:grpSp>
        <p:sp>
          <p:nvSpPr>
            <p:cNvPr id="1211" name="Google Shape;1211;p4"/>
            <p:cNvSpPr/>
            <p:nvPr/>
          </p:nvSpPr>
          <p:spPr>
            <a:xfrm>
              <a:off x="3749888" y="2456625"/>
              <a:ext cx="2310425" cy="1785975"/>
            </a:xfrm>
            <a:custGeom>
              <a:rect b="b" l="l" r="r" t="t"/>
              <a:pathLst>
                <a:path extrusionOk="0" h="71439" w="92417">
                  <a:moveTo>
                    <a:pt x="91226" y="1"/>
                  </a:moveTo>
                  <a:lnTo>
                    <a:pt x="1" y="61532"/>
                  </a:lnTo>
                  <a:cubicBezTo>
                    <a:pt x="9418" y="67795"/>
                    <a:pt x="20729" y="71438"/>
                    <a:pt x="32886" y="71438"/>
                  </a:cubicBezTo>
                  <a:cubicBezTo>
                    <a:pt x="65771" y="71438"/>
                    <a:pt x="92417" y="44780"/>
                    <a:pt x="92417" y="11907"/>
                  </a:cubicBezTo>
                  <a:cubicBezTo>
                    <a:pt x="92417" y="7823"/>
                    <a:pt x="92012" y="3847"/>
                    <a:pt x="91226" y="1"/>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4"/>
            <p:cNvSpPr txBox="1"/>
            <p:nvPr/>
          </p:nvSpPr>
          <p:spPr>
            <a:xfrm>
              <a:off x="4466491" y="3544825"/>
              <a:ext cx="701400" cy="515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0" i="0" lang="en" sz="2200" u="none" cap="none" strike="noStrike">
                  <a:solidFill>
                    <a:srgbClr val="FFFFFF"/>
                  </a:solidFill>
                  <a:latin typeface="Fira Sans Extra Condensed Medium"/>
                  <a:ea typeface="Fira Sans Extra Condensed Medium"/>
                  <a:cs typeface="Fira Sans Extra Condensed Medium"/>
                  <a:sym typeface="Fira Sans Extra Condensed Medium"/>
                </a:rPr>
                <a:t>3</a:t>
              </a:r>
              <a:endParaRPr b="0" i="0" sz="22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sp>
        <p:nvSpPr>
          <p:cNvPr id="1213" name="Google Shape;1213;p4"/>
          <p:cNvSpPr txBox="1"/>
          <p:nvPr/>
        </p:nvSpPr>
        <p:spPr>
          <a:xfrm>
            <a:off x="6742526" y="1614600"/>
            <a:ext cx="1996500" cy="429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 </a:t>
            </a:r>
            <a:r>
              <a:rPr b="1" i="0" lang="en" sz="1300" u="none" cap="none" strike="noStrike">
                <a:solidFill>
                  <a:schemeClr val="dk1"/>
                </a:solidFill>
                <a:latin typeface="Merriweather"/>
                <a:ea typeface="Merriweather"/>
                <a:cs typeface="Merriweather"/>
                <a:sym typeface="Merriweather"/>
              </a:rPr>
              <a:t>Xác định các hoạt động, công việc</a:t>
            </a:r>
            <a:endParaRPr b="1" i="0" sz="1300" u="none" cap="none" strike="noStrike">
              <a:solidFill>
                <a:schemeClr val="dk1"/>
              </a:solidFill>
              <a:latin typeface="Merriweather"/>
              <a:ea typeface="Merriweather"/>
              <a:cs typeface="Merriweather"/>
              <a:sym typeface="Merriweather"/>
            </a:endParaRPr>
          </a:p>
        </p:txBody>
      </p:sp>
      <p:cxnSp>
        <p:nvCxnSpPr>
          <p:cNvPr id="1214" name="Google Shape;1214;p4"/>
          <p:cNvCxnSpPr>
            <a:stCxn id="1213" idx="1"/>
            <a:endCxn id="1215" idx="3"/>
          </p:cNvCxnSpPr>
          <p:nvPr/>
        </p:nvCxnSpPr>
        <p:spPr>
          <a:xfrm rot="10800000">
            <a:off x="5385326" y="1829400"/>
            <a:ext cx="1357200" cy="0"/>
          </a:xfrm>
          <a:prstGeom prst="straightConnector1">
            <a:avLst/>
          </a:prstGeom>
          <a:noFill/>
          <a:ln cap="flat" cmpd="sng" w="9525">
            <a:solidFill>
              <a:schemeClr val="accent6"/>
            </a:solidFill>
            <a:prstDash val="solid"/>
            <a:round/>
            <a:headEnd len="med" w="med" type="triangle"/>
            <a:tailEnd len="sm" w="sm" type="none"/>
          </a:ln>
        </p:spPr>
      </p:cxnSp>
      <p:cxnSp>
        <p:nvCxnSpPr>
          <p:cNvPr id="1216" name="Google Shape;1216;p4"/>
          <p:cNvCxnSpPr/>
          <p:nvPr/>
        </p:nvCxnSpPr>
        <p:spPr>
          <a:xfrm>
            <a:off x="1873800" y="781375"/>
            <a:ext cx="5259300" cy="0"/>
          </a:xfrm>
          <a:prstGeom prst="straightConnector1">
            <a:avLst/>
          </a:prstGeom>
          <a:noFill/>
          <a:ln cap="flat" cmpd="sng" w="28575">
            <a:solidFill>
              <a:srgbClr val="FCBD24"/>
            </a:solidFill>
            <a:prstDash val="solid"/>
            <a:round/>
            <a:headEnd len="sm" w="sm" type="none"/>
            <a:tailEnd len="sm" w="sm" type="none"/>
          </a:ln>
        </p:spPr>
      </p:cxnSp>
      <p:grpSp>
        <p:nvGrpSpPr>
          <p:cNvPr id="1217" name="Google Shape;1217;p4"/>
          <p:cNvGrpSpPr/>
          <p:nvPr/>
        </p:nvGrpSpPr>
        <p:grpSpPr>
          <a:xfrm>
            <a:off x="4716863" y="1257738"/>
            <a:ext cx="3969937" cy="2628025"/>
            <a:chOff x="4716963" y="1273150"/>
            <a:chExt cx="3969937" cy="2628025"/>
          </a:xfrm>
        </p:grpSpPr>
        <p:grpSp>
          <p:nvGrpSpPr>
            <p:cNvPr id="1218" name="Google Shape;1218;p4"/>
            <p:cNvGrpSpPr/>
            <p:nvPr/>
          </p:nvGrpSpPr>
          <p:grpSpPr>
            <a:xfrm>
              <a:off x="6034900" y="2610625"/>
              <a:ext cx="2652000" cy="429600"/>
              <a:chOff x="6034900" y="2742537"/>
              <a:chExt cx="2652000" cy="429600"/>
            </a:xfrm>
          </p:grpSpPr>
          <p:sp>
            <p:nvSpPr>
              <p:cNvPr id="1219" name="Google Shape;1219;p4"/>
              <p:cNvSpPr txBox="1"/>
              <p:nvPr/>
            </p:nvSpPr>
            <p:spPr>
              <a:xfrm>
                <a:off x="6625600" y="2742537"/>
                <a:ext cx="2061300" cy="429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300"/>
                  <a:buFont typeface="Arial"/>
                  <a:buNone/>
                </a:pPr>
                <a:r>
                  <a:rPr b="1" i="0" lang="en" sz="1300" u="none" cap="none" strike="noStrike">
                    <a:solidFill>
                      <a:schemeClr val="dk1"/>
                    </a:solidFill>
                    <a:latin typeface="Merriweather"/>
                    <a:ea typeface="Merriweather"/>
                    <a:cs typeface="Merriweather"/>
                    <a:sym typeface="Merriweather"/>
                  </a:rPr>
                  <a:t>Tính thời gian thực hiện công việc</a:t>
                </a:r>
                <a:endParaRPr b="1" i="0" sz="1300" u="none" cap="none" strike="noStrike">
                  <a:solidFill>
                    <a:schemeClr val="dk1"/>
                  </a:solidFill>
                  <a:latin typeface="Merriweather"/>
                  <a:ea typeface="Merriweather"/>
                  <a:cs typeface="Merriweather"/>
                  <a:sym typeface="Merriweather"/>
                </a:endParaRPr>
              </a:p>
            </p:txBody>
          </p:sp>
          <p:cxnSp>
            <p:nvCxnSpPr>
              <p:cNvPr id="1220" name="Google Shape;1220;p4"/>
              <p:cNvCxnSpPr>
                <a:stCxn id="1219" idx="1"/>
              </p:cNvCxnSpPr>
              <p:nvPr/>
            </p:nvCxnSpPr>
            <p:spPr>
              <a:xfrm rot="10800000">
                <a:off x="6034900" y="2957337"/>
                <a:ext cx="590700" cy="0"/>
              </a:xfrm>
              <a:prstGeom prst="straightConnector1">
                <a:avLst/>
              </a:prstGeom>
              <a:noFill/>
              <a:ln cap="flat" cmpd="sng" w="9525">
                <a:solidFill>
                  <a:schemeClr val="accent2"/>
                </a:solidFill>
                <a:prstDash val="solid"/>
                <a:round/>
                <a:headEnd len="med" w="med" type="triangle"/>
                <a:tailEnd len="sm" w="sm" type="none"/>
              </a:ln>
            </p:spPr>
          </p:cxnSp>
        </p:grpSp>
        <p:sp>
          <p:nvSpPr>
            <p:cNvPr id="1221" name="Google Shape;1221;p4"/>
            <p:cNvSpPr/>
            <p:nvPr/>
          </p:nvSpPr>
          <p:spPr>
            <a:xfrm>
              <a:off x="4716963" y="1273150"/>
              <a:ext cx="1343350" cy="2628025"/>
            </a:xfrm>
            <a:custGeom>
              <a:rect b="b" l="l" r="r" t="t"/>
              <a:pathLst>
                <a:path extrusionOk="0" h="105121" w="53734">
                  <a:moveTo>
                    <a:pt x="1" y="1"/>
                  </a:moveTo>
                  <a:lnTo>
                    <a:pt x="32148" y="105121"/>
                  </a:lnTo>
                  <a:cubicBezTo>
                    <a:pt x="45328" y="94203"/>
                    <a:pt x="53734" y="77713"/>
                    <a:pt x="53734" y="59246"/>
                  </a:cubicBezTo>
                  <a:cubicBezTo>
                    <a:pt x="53734" y="28326"/>
                    <a:pt x="30159" y="2906"/>
                    <a:pt x="1" y="1"/>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4"/>
            <p:cNvSpPr txBox="1"/>
            <p:nvPr/>
          </p:nvSpPr>
          <p:spPr>
            <a:xfrm>
              <a:off x="5311501" y="2571750"/>
              <a:ext cx="639900" cy="515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0" i="0" lang="en" sz="2200" u="none" cap="none" strike="noStrike">
                  <a:solidFill>
                    <a:srgbClr val="FFFFFF"/>
                  </a:solidFill>
                  <a:latin typeface="Fira Sans Extra Condensed Medium"/>
                  <a:ea typeface="Fira Sans Extra Condensed Medium"/>
                  <a:cs typeface="Fira Sans Extra Condensed Medium"/>
                  <a:sym typeface="Fira Sans Extra Condensed Medium"/>
                </a:rPr>
                <a:t>2</a:t>
              </a:r>
              <a:endParaRPr b="0" i="0" sz="22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grpSp>
      <p:sp>
        <p:nvSpPr>
          <p:cNvPr id="1223" name="Google Shape;1223;p4"/>
          <p:cNvSpPr/>
          <p:nvPr/>
        </p:nvSpPr>
        <p:spPr>
          <a:xfrm>
            <a:off x="77925" y="144250"/>
            <a:ext cx="909378" cy="70138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224" name="Google Shape;1224;p4"/>
          <p:cNvSpPr txBox="1"/>
          <p:nvPr/>
        </p:nvSpPr>
        <p:spPr>
          <a:xfrm>
            <a:off x="292162" y="171471"/>
            <a:ext cx="775800" cy="661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100"/>
              <a:buFont typeface="Arial"/>
              <a:buNone/>
            </a:pPr>
            <a:r>
              <a:rPr b="1" i="0" lang="en" sz="3100" u="none" cap="none" strike="noStrike">
                <a:solidFill>
                  <a:srgbClr val="2B9E8D"/>
                </a:solidFill>
                <a:latin typeface="Merriweather"/>
                <a:ea typeface="Merriweather"/>
                <a:cs typeface="Merriweather"/>
                <a:sym typeface="Merriweather"/>
              </a:rPr>
              <a:t>II</a:t>
            </a:r>
            <a:endParaRPr b="1" i="0" sz="3100" u="none" cap="none" strike="noStrike">
              <a:solidFill>
                <a:srgbClr val="2B9E8D"/>
              </a:solidFill>
              <a:latin typeface="Merriweather"/>
              <a:ea typeface="Merriweather"/>
              <a:cs typeface="Merriweather"/>
              <a:sym typeface="Merriweather"/>
            </a:endParaRPr>
          </a:p>
        </p:txBody>
      </p:sp>
      <p:sp>
        <p:nvSpPr>
          <p:cNvPr id="1225" name="Google Shape;1225;p4"/>
          <p:cNvSpPr/>
          <p:nvPr/>
        </p:nvSpPr>
        <p:spPr>
          <a:xfrm>
            <a:off x="7630675" y="367800"/>
            <a:ext cx="1056114" cy="834380"/>
          </a:xfrm>
          <a:custGeom>
            <a:rect b="b" l="l" r="r" t="t"/>
            <a:pathLst>
              <a:path extrusionOk="0" h="4635447" w="7411325">
                <a:moveTo>
                  <a:pt x="0" y="0"/>
                </a:moveTo>
                <a:lnTo>
                  <a:pt x="7411325" y="0"/>
                </a:lnTo>
                <a:lnTo>
                  <a:pt x="7411325" y="4635447"/>
                </a:lnTo>
                <a:lnTo>
                  <a:pt x="0" y="4635447"/>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226" name="Google Shape;1226;p4"/>
          <p:cNvSpPr txBox="1"/>
          <p:nvPr/>
        </p:nvSpPr>
        <p:spPr>
          <a:xfrm>
            <a:off x="4671601" y="1524738"/>
            <a:ext cx="639900" cy="515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0" i="0" lang="en" sz="2200" u="none" cap="none" strike="noStrike">
                <a:solidFill>
                  <a:srgbClr val="FFFFFF"/>
                </a:solidFill>
                <a:latin typeface="Fira Sans Extra Condensed Medium"/>
                <a:ea typeface="Fira Sans Extra Condensed Medium"/>
                <a:cs typeface="Fira Sans Extra Condensed Medium"/>
                <a:sym typeface="Fira Sans Extra Condensed Medium"/>
              </a:rPr>
              <a:t>1</a:t>
            </a:r>
            <a:endParaRPr b="0" i="0" sz="22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sp>
        <p:nvSpPr>
          <p:cNvPr id="1227" name="Google Shape;1227;p4"/>
          <p:cNvSpPr/>
          <p:nvPr/>
        </p:nvSpPr>
        <p:spPr>
          <a:xfrm>
            <a:off x="4185363" y="1257738"/>
            <a:ext cx="1760075" cy="914725"/>
          </a:xfrm>
          <a:custGeom>
            <a:rect b="b" l="l" r="r" t="t"/>
            <a:pathLst>
              <a:path extrusionOk="0" h="36589" w="70403">
                <a:moveTo>
                  <a:pt x="15467" y="0"/>
                </a:moveTo>
                <a:cubicBezTo>
                  <a:pt x="15228" y="0"/>
                  <a:pt x="14990" y="24"/>
                  <a:pt x="14764" y="24"/>
                </a:cubicBezTo>
                <a:lnTo>
                  <a:pt x="0" y="36588"/>
                </a:lnTo>
                <a:lnTo>
                  <a:pt x="70402" y="36588"/>
                </a:lnTo>
                <a:cubicBezTo>
                  <a:pt x="61401" y="15014"/>
                  <a:pt x="40196" y="0"/>
                  <a:pt x="15467"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4"/>
          <p:cNvSpPr txBox="1"/>
          <p:nvPr/>
        </p:nvSpPr>
        <p:spPr>
          <a:xfrm>
            <a:off x="4745475" y="1524752"/>
            <a:ext cx="639900" cy="609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0" i="0" lang="en" sz="2200" u="none" cap="none" strike="noStrike">
                <a:solidFill>
                  <a:srgbClr val="FFFFFF"/>
                </a:solidFill>
                <a:latin typeface="Fira Sans Extra Condensed Medium"/>
                <a:ea typeface="Fira Sans Extra Condensed Medium"/>
                <a:cs typeface="Fira Sans Extra Condensed Medium"/>
                <a:sym typeface="Fira Sans Extra Condensed Medium"/>
              </a:rPr>
              <a:t>1</a:t>
            </a:r>
            <a:endParaRPr b="0" i="0" sz="2200" u="none" cap="none" strike="noStrike">
              <a:solidFill>
                <a:srgbClr val="FFFFFF"/>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1" name="Shape 1231"/>
        <p:cNvGrpSpPr/>
        <p:nvPr/>
      </p:nvGrpSpPr>
      <p:grpSpPr>
        <a:xfrm>
          <a:off x="0" y="0"/>
          <a:ext cx="0" cy="0"/>
          <a:chOff x="0" y="0"/>
          <a:chExt cx="0" cy="0"/>
        </a:xfrm>
      </p:grpSpPr>
      <p:sp>
        <p:nvSpPr>
          <p:cNvPr id="1232" name="Google Shape;1232;p5"/>
          <p:cNvSpPr/>
          <p:nvPr/>
        </p:nvSpPr>
        <p:spPr>
          <a:xfrm>
            <a:off x="3067999" y="1544370"/>
            <a:ext cx="12112" cy="883693"/>
          </a:xfrm>
          <a:custGeom>
            <a:rect b="b" l="l" r="r" t="t"/>
            <a:pathLst>
              <a:path extrusionOk="0" h="25463" w="349">
                <a:moveTo>
                  <a:pt x="0" y="0"/>
                </a:moveTo>
                <a:lnTo>
                  <a:pt x="0" y="25462"/>
                </a:lnTo>
                <a:lnTo>
                  <a:pt x="348" y="25462"/>
                </a:lnTo>
                <a:lnTo>
                  <a:pt x="348" y="0"/>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5"/>
          <p:cNvSpPr/>
          <p:nvPr/>
        </p:nvSpPr>
        <p:spPr>
          <a:xfrm>
            <a:off x="2996542" y="1393785"/>
            <a:ext cx="154993" cy="156103"/>
          </a:xfrm>
          <a:custGeom>
            <a:rect b="b" l="l" r="r" t="t"/>
            <a:pathLst>
              <a:path extrusionOk="0" h="4498" w="4466">
                <a:moveTo>
                  <a:pt x="2217" y="349"/>
                </a:moveTo>
                <a:cubicBezTo>
                  <a:pt x="3294" y="349"/>
                  <a:pt x="4149" y="1204"/>
                  <a:pt x="4149" y="2249"/>
                </a:cubicBezTo>
                <a:cubicBezTo>
                  <a:pt x="4149" y="3294"/>
                  <a:pt x="3294" y="4149"/>
                  <a:pt x="2217" y="4149"/>
                </a:cubicBezTo>
                <a:cubicBezTo>
                  <a:pt x="1172" y="4149"/>
                  <a:pt x="317" y="3294"/>
                  <a:pt x="317" y="2249"/>
                </a:cubicBezTo>
                <a:cubicBezTo>
                  <a:pt x="317" y="1204"/>
                  <a:pt x="1172" y="349"/>
                  <a:pt x="2217" y="349"/>
                </a:cubicBezTo>
                <a:close/>
                <a:moveTo>
                  <a:pt x="2217" y="1"/>
                </a:moveTo>
                <a:cubicBezTo>
                  <a:pt x="982" y="1"/>
                  <a:pt x="1" y="1014"/>
                  <a:pt x="1" y="2249"/>
                </a:cubicBezTo>
                <a:cubicBezTo>
                  <a:pt x="1" y="3484"/>
                  <a:pt x="982" y="4498"/>
                  <a:pt x="2217" y="4498"/>
                </a:cubicBezTo>
                <a:cubicBezTo>
                  <a:pt x="3453" y="4498"/>
                  <a:pt x="4466" y="3484"/>
                  <a:pt x="4466" y="2249"/>
                </a:cubicBezTo>
                <a:cubicBezTo>
                  <a:pt x="4466" y="1014"/>
                  <a:pt x="3453" y="1"/>
                  <a:pt x="2217"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5"/>
          <p:cNvSpPr/>
          <p:nvPr/>
        </p:nvSpPr>
        <p:spPr>
          <a:xfrm>
            <a:off x="3030622" y="1427866"/>
            <a:ext cx="86867" cy="87942"/>
          </a:xfrm>
          <a:custGeom>
            <a:rect b="b" l="l" r="r" t="t"/>
            <a:pathLst>
              <a:path extrusionOk="0" h="2534" w="2503">
                <a:moveTo>
                  <a:pt x="1235" y="0"/>
                </a:moveTo>
                <a:cubicBezTo>
                  <a:pt x="539" y="0"/>
                  <a:pt x="0" y="570"/>
                  <a:pt x="0" y="1267"/>
                </a:cubicBezTo>
                <a:cubicBezTo>
                  <a:pt x="0" y="1964"/>
                  <a:pt x="539" y="2534"/>
                  <a:pt x="1235" y="2534"/>
                </a:cubicBezTo>
                <a:cubicBezTo>
                  <a:pt x="1932" y="2534"/>
                  <a:pt x="2502" y="1964"/>
                  <a:pt x="2502" y="1267"/>
                </a:cubicBezTo>
                <a:cubicBezTo>
                  <a:pt x="2502" y="570"/>
                  <a:pt x="1932" y="0"/>
                  <a:pt x="1235"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5"/>
          <p:cNvSpPr/>
          <p:nvPr/>
        </p:nvSpPr>
        <p:spPr>
          <a:xfrm>
            <a:off x="5042735" y="1544370"/>
            <a:ext cx="12147" cy="883693"/>
          </a:xfrm>
          <a:custGeom>
            <a:rect b="b" l="l" r="r" t="t"/>
            <a:pathLst>
              <a:path extrusionOk="0" h="25463" w="350">
                <a:moveTo>
                  <a:pt x="1" y="0"/>
                </a:moveTo>
                <a:lnTo>
                  <a:pt x="1" y="25462"/>
                </a:lnTo>
                <a:lnTo>
                  <a:pt x="349" y="25462"/>
                </a:lnTo>
                <a:lnTo>
                  <a:pt x="349" y="0"/>
                </a:ln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5"/>
          <p:cNvSpPr/>
          <p:nvPr/>
        </p:nvSpPr>
        <p:spPr>
          <a:xfrm>
            <a:off x="4970202" y="1393785"/>
            <a:ext cx="156103" cy="156103"/>
          </a:xfrm>
          <a:custGeom>
            <a:rect b="b" l="l" r="r" t="t"/>
            <a:pathLst>
              <a:path extrusionOk="0" h="4498" w="4498">
                <a:moveTo>
                  <a:pt x="2249" y="349"/>
                </a:moveTo>
                <a:cubicBezTo>
                  <a:pt x="3326" y="349"/>
                  <a:pt x="4181" y="1204"/>
                  <a:pt x="4181" y="2249"/>
                </a:cubicBezTo>
                <a:cubicBezTo>
                  <a:pt x="4181" y="3294"/>
                  <a:pt x="3326" y="4149"/>
                  <a:pt x="2249" y="4149"/>
                </a:cubicBezTo>
                <a:cubicBezTo>
                  <a:pt x="1204" y="4149"/>
                  <a:pt x="349" y="3294"/>
                  <a:pt x="349" y="2249"/>
                </a:cubicBezTo>
                <a:cubicBezTo>
                  <a:pt x="349" y="1204"/>
                  <a:pt x="1204" y="349"/>
                  <a:pt x="2249" y="349"/>
                </a:cubicBezTo>
                <a:close/>
                <a:moveTo>
                  <a:pt x="2249" y="1"/>
                </a:moveTo>
                <a:cubicBezTo>
                  <a:pt x="1014" y="1"/>
                  <a:pt x="1" y="1014"/>
                  <a:pt x="1" y="2249"/>
                </a:cubicBezTo>
                <a:cubicBezTo>
                  <a:pt x="1" y="3484"/>
                  <a:pt x="1014" y="4498"/>
                  <a:pt x="2249" y="4498"/>
                </a:cubicBezTo>
                <a:cubicBezTo>
                  <a:pt x="3484" y="4498"/>
                  <a:pt x="4498" y="3484"/>
                  <a:pt x="4498" y="2249"/>
                </a:cubicBezTo>
                <a:cubicBezTo>
                  <a:pt x="4498" y="1014"/>
                  <a:pt x="3484" y="1"/>
                  <a:pt x="2249"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5"/>
          <p:cNvSpPr/>
          <p:nvPr/>
        </p:nvSpPr>
        <p:spPr>
          <a:xfrm>
            <a:off x="5005393" y="1427866"/>
            <a:ext cx="86832" cy="87942"/>
          </a:xfrm>
          <a:custGeom>
            <a:rect b="b" l="l" r="r" t="t"/>
            <a:pathLst>
              <a:path extrusionOk="0" h="2534" w="2502">
                <a:moveTo>
                  <a:pt x="1235" y="0"/>
                </a:moveTo>
                <a:cubicBezTo>
                  <a:pt x="538" y="0"/>
                  <a:pt x="0" y="570"/>
                  <a:pt x="0" y="1267"/>
                </a:cubicBezTo>
                <a:cubicBezTo>
                  <a:pt x="0" y="1964"/>
                  <a:pt x="538" y="2534"/>
                  <a:pt x="1235" y="2534"/>
                </a:cubicBezTo>
                <a:cubicBezTo>
                  <a:pt x="1932" y="2534"/>
                  <a:pt x="2502" y="1964"/>
                  <a:pt x="2502" y="1267"/>
                </a:cubicBezTo>
                <a:cubicBezTo>
                  <a:pt x="2502" y="570"/>
                  <a:pt x="1932" y="0"/>
                  <a:pt x="1235" y="0"/>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5"/>
          <p:cNvSpPr/>
          <p:nvPr/>
        </p:nvSpPr>
        <p:spPr>
          <a:xfrm>
            <a:off x="7051543" y="1544370"/>
            <a:ext cx="12112" cy="883693"/>
          </a:xfrm>
          <a:custGeom>
            <a:rect b="b" l="l" r="r" t="t"/>
            <a:pathLst>
              <a:path extrusionOk="0" h="25463" w="349">
                <a:moveTo>
                  <a:pt x="0" y="0"/>
                </a:moveTo>
                <a:lnTo>
                  <a:pt x="0" y="25462"/>
                </a:lnTo>
                <a:lnTo>
                  <a:pt x="349" y="25462"/>
                </a:lnTo>
                <a:lnTo>
                  <a:pt x="349" y="0"/>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5"/>
          <p:cNvSpPr/>
          <p:nvPr/>
        </p:nvSpPr>
        <p:spPr>
          <a:xfrm>
            <a:off x="6979010" y="1393785"/>
            <a:ext cx="156103" cy="156103"/>
          </a:xfrm>
          <a:custGeom>
            <a:rect b="b" l="l" r="r" t="t"/>
            <a:pathLst>
              <a:path extrusionOk="0" h="4498" w="4498">
                <a:moveTo>
                  <a:pt x="2249" y="349"/>
                </a:moveTo>
                <a:cubicBezTo>
                  <a:pt x="3294" y="349"/>
                  <a:pt x="4181" y="1204"/>
                  <a:pt x="4181" y="2249"/>
                </a:cubicBezTo>
                <a:cubicBezTo>
                  <a:pt x="4181" y="3294"/>
                  <a:pt x="3326" y="4149"/>
                  <a:pt x="2249" y="4149"/>
                </a:cubicBezTo>
                <a:cubicBezTo>
                  <a:pt x="1204" y="4149"/>
                  <a:pt x="349" y="3294"/>
                  <a:pt x="349" y="2249"/>
                </a:cubicBezTo>
                <a:cubicBezTo>
                  <a:pt x="349" y="1204"/>
                  <a:pt x="1204" y="349"/>
                  <a:pt x="2249" y="349"/>
                </a:cubicBezTo>
                <a:close/>
                <a:moveTo>
                  <a:pt x="2249" y="1"/>
                </a:moveTo>
                <a:cubicBezTo>
                  <a:pt x="1014" y="1"/>
                  <a:pt x="0" y="1014"/>
                  <a:pt x="0" y="2249"/>
                </a:cubicBezTo>
                <a:cubicBezTo>
                  <a:pt x="0" y="3484"/>
                  <a:pt x="1014" y="4498"/>
                  <a:pt x="2249" y="4498"/>
                </a:cubicBezTo>
                <a:cubicBezTo>
                  <a:pt x="3484" y="4498"/>
                  <a:pt x="4497" y="3484"/>
                  <a:pt x="4497" y="2249"/>
                </a:cubicBezTo>
                <a:cubicBezTo>
                  <a:pt x="4497" y="1014"/>
                  <a:pt x="3484" y="1"/>
                  <a:pt x="2249"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5"/>
          <p:cNvSpPr/>
          <p:nvPr/>
        </p:nvSpPr>
        <p:spPr>
          <a:xfrm>
            <a:off x="7013090" y="1427866"/>
            <a:ext cx="87942" cy="87942"/>
          </a:xfrm>
          <a:custGeom>
            <a:rect b="b" l="l" r="r" t="t"/>
            <a:pathLst>
              <a:path extrusionOk="0" h="2534" w="2534">
                <a:moveTo>
                  <a:pt x="1267" y="0"/>
                </a:moveTo>
                <a:cubicBezTo>
                  <a:pt x="570" y="0"/>
                  <a:pt x="0" y="570"/>
                  <a:pt x="0" y="1267"/>
                </a:cubicBezTo>
                <a:cubicBezTo>
                  <a:pt x="0" y="1964"/>
                  <a:pt x="570" y="2534"/>
                  <a:pt x="1267" y="2534"/>
                </a:cubicBezTo>
                <a:cubicBezTo>
                  <a:pt x="1964" y="2534"/>
                  <a:pt x="2534" y="1964"/>
                  <a:pt x="2534" y="1267"/>
                </a:cubicBezTo>
                <a:cubicBezTo>
                  <a:pt x="2534" y="570"/>
                  <a:pt x="1964" y="0"/>
                  <a:pt x="1267"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5"/>
          <p:cNvSpPr/>
          <p:nvPr/>
        </p:nvSpPr>
        <p:spPr>
          <a:xfrm>
            <a:off x="2081970" y="2919313"/>
            <a:ext cx="11036" cy="883659"/>
          </a:xfrm>
          <a:custGeom>
            <a:rect b="b" l="l" r="r" t="t"/>
            <a:pathLst>
              <a:path extrusionOk="0" h="25462" w="318">
                <a:moveTo>
                  <a:pt x="0" y="0"/>
                </a:moveTo>
                <a:lnTo>
                  <a:pt x="0" y="25462"/>
                </a:lnTo>
                <a:lnTo>
                  <a:pt x="317" y="25462"/>
                </a:lnTo>
                <a:lnTo>
                  <a:pt x="317" y="0"/>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5"/>
          <p:cNvSpPr/>
          <p:nvPr/>
        </p:nvSpPr>
        <p:spPr>
          <a:xfrm>
            <a:off x="2009436" y="3797454"/>
            <a:ext cx="156103" cy="156103"/>
          </a:xfrm>
          <a:custGeom>
            <a:rect b="b" l="l" r="r" t="t"/>
            <a:pathLst>
              <a:path extrusionOk="0" h="4498" w="4498">
                <a:moveTo>
                  <a:pt x="2249" y="349"/>
                </a:moveTo>
                <a:cubicBezTo>
                  <a:pt x="3294" y="349"/>
                  <a:pt x="4149" y="1204"/>
                  <a:pt x="4149" y="2249"/>
                </a:cubicBezTo>
                <a:cubicBezTo>
                  <a:pt x="4149" y="3294"/>
                  <a:pt x="3294" y="4149"/>
                  <a:pt x="2249" y="4149"/>
                </a:cubicBezTo>
                <a:cubicBezTo>
                  <a:pt x="1204" y="4149"/>
                  <a:pt x="349" y="3294"/>
                  <a:pt x="349" y="2249"/>
                </a:cubicBezTo>
                <a:cubicBezTo>
                  <a:pt x="349" y="1204"/>
                  <a:pt x="1204" y="349"/>
                  <a:pt x="2249" y="349"/>
                </a:cubicBezTo>
                <a:close/>
                <a:moveTo>
                  <a:pt x="2249" y="1"/>
                </a:moveTo>
                <a:cubicBezTo>
                  <a:pt x="1014" y="1"/>
                  <a:pt x="0" y="1014"/>
                  <a:pt x="0" y="2249"/>
                </a:cubicBezTo>
                <a:cubicBezTo>
                  <a:pt x="0" y="3484"/>
                  <a:pt x="1014" y="4498"/>
                  <a:pt x="2249" y="4498"/>
                </a:cubicBezTo>
                <a:cubicBezTo>
                  <a:pt x="3484" y="4498"/>
                  <a:pt x="4497" y="3484"/>
                  <a:pt x="4497" y="2249"/>
                </a:cubicBezTo>
                <a:cubicBezTo>
                  <a:pt x="4497" y="1014"/>
                  <a:pt x="3484" y="1"/>
                  <a:pt x="2249"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5"/>
          <p:cNvSpPr/>
          <p:nvPr/>
        </p:nvSpPr>
        <p:spPr>
          <a:xfrm>
            <a:off x="2043517" y="3831534"/>
            <a:ext cx="86832" cy="87942"/>
          </a:xfrm>
          <a:custGeom>
            <a:rect b="b" l="l" r="r" t="t"/>
            <a:pathLst>
              <a:path extrusionOk="0" h="2534" w="2502">
                <a:moveTo>
                  <a:pt x="1267" y="0"/>
                </a:moveTo>
                <a:cubicBezTo>
                  <a:pt x="570" y="0"/>
                  <a:pt x="0" y="570"/>
                  <a:pt x="0" y="1267"/>
                </a:cubicBezTo>
                <a:cubicBezTo>
                  <a:pt x="0" y="1964"/>
                  <a:pt x="570" y="2534"/>
                  <a:pt x="1267" y="2534"/>
                </a:cubicBezTo>
                <a:cubicBezTo>
                  <a:pt x="1964" y="2534"/>
                  <a:pt x="2502" y="1964"/>
                  <a:pt x="2502" y="1267"/>
                </a:cubicBezTo>
                <a:cubicBezTo>
                  <a:pt x="2502" y="570"/>
                  <a:pt x="1964" y="0"/>
                  <a:pt x="1267"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5"/>
          <p:cNvSpPr/>
          <p:nvPr/>
        </p:nvSpPr>
        <p:spPr>
          <a:xfrm>
            <a:off x="4053967" y="2919313"/>
            <a:ext cx="12112" cy="883659"/>
          </a:xfrm>
          <a:custGeom>
            <a:rect b="b" l="l" r="r" t="t"/>
            <a:pathLst>
              <a:path extrusionOk="0" h="25462" w="349">
                <a:moveTo>
                  <a:pt x="0" y="0"/>
                </a:moveTo>
                <a:lnTo>
                  <a:pt x="0" y="25462"/>
                </a:lnTo>
                <a:lnTo>
                  <a:pt x="349" y="25462"/>
                </a:lnTo>
                <a:lnTo>
                  <a:pt x="349" y="0"/>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5"/>
          <p:cNvSpPr/>
          <p:nvPr/>
        </p:nvSpPr>
        <p:spPr>
          <a:xfrm>
            <a:off x="3982510" y="3797454"/>
            <a:ext cx="156103" cy="156103"/>
          </a:xfrm>
          <a:custGeom>
            <a:rect b="b" l="l" r="r" t="t"/>
            <a:pathLst>
              <a:path extrusionOk="0" h="4498" w="4498">
                <a:moveTo>
                  <a:pt x="2249" y="349"/>
                </a:moveTo>
                <a:cubicBezTo>
                  <a:pt x="3295" y="349"/>
                  <a:pt x="4150" y="1204"/>
                  <a:pt x="4150" y="2249"/>
                </a:cubicBezTo>
                <a:cubicBezTo>
                  <a:pt x="4150" y="3294"/>
                  <a:pt x="3295" y="4149"/>
                  <a:pt x="2249" y="4149"/>
                </a:cubicBezTo>
                <a:cubicBezTo>
                  <a:pt x="1204" y="4149"/>
                  <a:pt x="349" y="3294"/>
                  <a:pt x="349" y="2249"/>
                </a:cubicBezTo>
                <a:cubicBezTo>
                  <a:pt x="349" y="1204"/>
                  <a:pt x="1173" y="349"/>
                  <a:pt x="2249" y="349"/>
                </a:cubicBezTo>
                <a:close/>
                <a:moveTo>
                  <a:pt x="2249" y="1"/>
                </a:moveTo>
                <a:cubicBezTo>
                  <a:pt x="1014" y="1"/>
                  <a:pt x="1" y="1014"/>
                  <a:pt x="1" y="2249"/>
                </a:cubicBezTo>
                <a:cubicBezTo>
                  <a:pt x="1" y="3484"/>
                  <a:pt x="1014" y="4498"/>
                  <a:pt x="2249" y="4498"/>
                </a:cubicBezTo>
                <a:cubicBezTo>
                  <a:pt x="3485" y="4498"/>
                  <a:pt x="4498" y="3484"/>
                  <a:pt x="4498" y="2249"/>
                </a:cubicBezTo>
                <a:cubicBezTo>
                  <a:pt x="4498" y="1014"/>
                  <a:pt x="3485" y="1"/>
                  <a:pt x="2249"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5"/>
          <p:cNvSpPr/>
          <p:nvPr/>
        </p:nvSpPr>
        <p:spPr>
          <a:xfrm>
            <a:off x="4016590" y="3831534"/>
            <a:ext cx="87977" cy="87942"/>
          </a:xfrm>
          <a:custGeom>
            <a:rect b="b" l="l" r="r" t="t"/>
            <a:pathLst>
              <a:path extrusionOk="0" h="2534" w="2535">
                <a:moveTo>
                  <a:pt x="1267" y="0"/>
                </a:moveTo>
                <a:cubicBezTo>
                  <a:pt x="571" y="0"/>
                  <a:pt x="1" y="570"/>
                  <a:pt x="1" y="1267"/>
                </a:cubicBezTo>
                <a:cubicBezTo>
                  <a:pt x="1" y="1964"/>
                  <a:pt x="571" y="2534"/>
                  <a:pt x="1267" y="2534"/>
                </a:cubicBezTo>
                <a:cubicBezTo>
                  <a:pt x="1964" y="2534"/>
                  <a:pt x="2534" y="1964"/>
                  <a:pt x="2534" y="1267"/>
                </a:cubicBezTo>
                <a:cubicBezTo>
                  <a:pt x="2534" y="570"/>
                  <a:pt x="1964" y="0"/>
                  <a:pt x="1267"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5"/>
          <p:cNvSpPr/>
          <p:nvPr/>
        </p:nvSpPr>
        <p:spPr>
          <a:xfrm>
            <a:off x="6064625" y="2919313"/>
            <a:ext cx="12112" cy="883659"/>
          </a:xfrm>
          <a:custGeom>
            <a:rect b="b" l="l" r="r" t="t"/>
            <a:pathLst>
              <a:path extrusionOk="0" h="25462" w="349">
                <a:moveTo>
                  <a:pt x="0" y="0"/>
                </a:moveTo>
                <a:lnTo>
                  <a:pt x="0" y="25462"/>
                </a:lnTo>
                <a:lnTo>
                  <a:pt x="348" y="25462"/>
                </a:lnTo>
                <a:lnTo>
                  <a:pt x="348" y="0"/>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5"/>
          <p:cNvSpPr/>
          <p:nvPr/>
        </p:nvSpPr>
        <p:spPr>
          <a:xfrm>
            <a:off x="5993168" y="3797454"/>
            <a:ext cx="156103" cy="156103"/>
          </a:xfrm>
          <a:custGeom>
            <a:rect b="b" l="l" r="r" t="t"/>
            <a:pathLst>
              <a:path extrusionOk="0" h="4498" w="4498">
                <a:moveTo>
                  <a:pt x="2249" y="349"/>
                </a:moveTo>
                <a:cubicBezTo>
                  <a:pt x="3294" y="349"/>
                  <a:pt x="4149" y="1204"/>
                  <a:pt x="4149" y="2249"/>
                </a:cubicBezTo>
                <a:cubicBezTo>
                  <a:pt x="4149" y="3294"/>
                  <a:pt x="3294" y="4149"/>
                  <a:pt x="2249" y="4149"/>
                </a:cubicBezTo>
                <a:cubicBezTo>
                  <a:pt x="1172" y="4149"/>
                  <a:pt x="317" y="3294"/>
                  <a:pt x="317" y="2249"/>
                </a:cubicBezTo>
                <a:cubicBezTo>
                  <a:pt x="317" y="1204"/>
                  <a:pt x="1172" y="349"/>
                  <a:pt x="2249" y="349"/>
                </a:cubicBezTo>
                <a:close/>
                <a:moveTo>
                  <a:pt x="2249" y="1"/>
                </a:moveTo>
                <a:cubicBezTo>
                  <a:pt x="1014" y="1"/>
                  <a:pt x="1" y="1014"/>
                  <a:pt x="1" y="2249"/>
                </a:cubicBezTo>
                <a:cubicBezTo>
                  <a:pt x="1" y="3484"/>
                  <a:pt x="1014" y="4498"/>
                  <a:pt x="2249" y="4498"/>
                </a:cubicBezTo>
                <a:cubicBezTo>
                  <a:pt x="3484" y="4498"/>
                  <a:pt x="4498" y="3484"/>
                  <a:pt x="4498" y="2249"/>
                </a:cubicBezTo>
                <a:cubicBezTo>
                  <a:pt x="4498" y="1014"/>
                  <a:pt x="3484" y="1"/>
                  <a:pt x="2249"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5"/>
          <p:cNvSpPr/>
          <p:nvPr/>
        </p:nvSpPr>
        <p:spPr>
          <a:xfrm>
            <a:off x="6027248" y="3831534"/>
            <a:ext cx="86867" cy="87942"/>
          </a:xfrm>
          <a:custGeom>
            <a:rect b="b" l="l" r="r" t="t"/>
            <a:pathLst>
              <a:path extrusionOk="0" h="2534" w="2503">
                <a:moveTo>
                  <a:pt x="1267" y="0"/>
                </a:moveTo>
                <a:cubicBezTo>
                  <a:pt x="570" y="0"/>
                  <a:pt x="0" y="570"/>
                  <a:pt x="0" y="1267"/>
                </a:cubicBezTo>
                <a:cubicBezTo>
                  <a:pt x="0" y="1964"/>
                  <a:pt x="570" y="2534"/>
                  <a:pt x="1267" y="2534"/>
                </a:cubicBezTo>
                <a:cubicBezTo>
                  <a:pt x="1964" y="2534"/>
                  <a:pt x="2502" y="1964"/>
                  <a:pt x="2502" y="1267"/>
                </a:cubicBezTo>
                <a:cubicBezTo>
                  <a:pt x="2502" y="570"/>
                  <a:pt x="1964" y="0"/>
                  <a:pt x="1267"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5"/>
          <p:cNvSpPr/>
          <p:nvPr/>
        </p:nvSpPr>
        <p:spPr>
          <a:xfrm>
            <a:off x="1204701" y="1544375"/>
            <a:ext cx="1764460" cy="1218909"/>
          </a:xfrm>
          <a:custGeom>
            <a:rect b="b" l="l" r="r" t="t"/>
            <a:pathLst>
              <a:path extrusionOk="0" h="35122" w="47156">
                <a:moveTo>
                  <a:pt x="13966" y="0"/>
                </a:moveTo>
                <a:cubicBezTo>
                  <a:pt x="10768" y="0"/>
                  <a:pt x="7918" y="2027"/>
                  <a:pt x="6936" y="5099"/>
                </a:cubicBezTo>
                <a:lnTo>
                  <a:pt x="982" y="23404"/>
                </a:lnTo>
                <a:cubicBezTo>
                  <a:pt x="0" y="26444"/>
                  <a:pt x="1077" y="29769"/>
                  <a:pt x="3674" y="31669"/>
                </a:cubicBezTo>
                <a:lnTo>
                  <a:pt x="8456" y="35121"/>
                </a:lnTo>
                <a:lnTo>
                  <a:pt x="12383" y="29706"/>
                </a:lnTo>
                <a:lnTo>
                  <a:pt x="7601" y="26254"/>
                </a:lnTo>
                <a:cubicBezTo>
                  <a:pt x="7379" y="26064"/>
                  <a:pt x="7253" y="25747"/>
                  <a:pt x="7379" y="25462"/>
                </a:cubicBezTo>
                <a:lnTo>
                  <a:pt x="13301" y="7158"/>
                </a:lnTo>
                <a:cubicBezTo>
                  <a:pt x="13396" y="6872"/>
                  <a:pt x="13681" y="6682"/>
                  <a:pt x="13966" y="6682"/>
                </a:cubicBezTo>
                <a:lnTo>
                  <a:pt x="33190" y="6682"/>
                </a:lnTo>
                <a:cubicBezTo>
                  <a:pt x="33506" y="6682"/>
                  <a:pt x="33760" y="6872"/>
                  <a:pt x="33855" y="7158"/>
                </a:cubicBezTo>
                <a:lnTo>
                  <a:pt x="39808" y="25462"/>
                </a:lnTo>
                <a:cubicBezTo>
                  <a:pt x="39903" y="25747"/>
                  <a:pt x="39808" y="26064"/>
                  <a:pt x="39555" y="26254"/>
                </a:cubicBezTo>
                <a:lnTo>
                  <a:pt x="34805" y="29706"/>
                </a:lnTo>
                <a:lnTo>
                  <a:pt x="38732" y="35121"/>
                </a:lnTo>
                <a:lnTo>
                  <a:pt x="43482" y="31669"/>
                </a:lnTo>
                <a:cubicBezTo>
                  <a:pt x="46079" y="29769"/>
                  <a:pt x="47156" y="26444"/>
                  <a:pt x="46174" y="23404"/>
                </a:cubicBezTo>
                <a:lnTo>
                  <a:pt x="40252" y="5099"/>
                </a:lnTo>
                <a:cubicBezTo>
                  <a:pt x="39238" y="2027"/>
                  <a:pt x="36420" y="0"/>
                  <a:pt x="33190"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5"/>
          <p:cNvSpPr/>
          <p:nvPr/>
        </p:nvSpPr>
        <p:spPr>
          <a:xfrm>
            <a:off x="2191800" y="2575289"/>
            <a:ext cx="1764460" cy="1218909"/>
          </a:xfrm>
          <a:custGeom>
            <a:rect b="b" l="l" r="r" t="t"/>
            <a:pathLst>
              <a:path extrusionOk="0" h="35122" w="47156">
                <a:moveTo>
                  <a:pt x="8425" y="1"/>
                </a:moveTo>
                <a:lnTo>
                  <a:pt x="3674" y="3453"/>
                </a:lnTo>
                <a:cubicBezTo>
                  <a:pt x="1077" y="5353"/>
                  <a:pt x="1" y="8678"/>
                  <a:pt x="982" y="11718"/>
                </a:cubicBezTo>
                <a:lnTo>
                  <a:pt x="6936" y="30023"/>
                </a:lnTo>
                <a:cubicBezTo>
                  <a:pt x="7918" y="33063"/>
                  <a:pt x="10737" y="35122"/>
                  <a:pt x="13967" y="35122"/>
                </a:cubicBezTo>
                <a:lnTo>
                  <a:pt x="33190" y="35122"/>
                </a:lnTo>
                <a:cubicBezTo>
                  <a:pt x="36420" y="35122"/>
                  <a:pt x="39239" y="33063"/>
                  <a:pt x="40220" y="30023"/>
                </a:cubicBezTo>
                <a:lnTo>
                  <a:pt x="46174" y="11718"/>
                </a:lnTo>
                <a:cubicBezTo>
                  <a:pt x="47156" y="8678"/>
                  <a:pt x="46079" y="5353"/>
                  <a:pt x="43482" y="3453"/>
                </a:cubicBezTo>
                <a:lnTo>
                  <a:pt x="38732" y="1"/>
                </a:lnTo>
                <a:lnTo>
                  <a:pt x="34773" y="5416"/>
                </a:lnTo>
                <a:lnTo>
                  <a:pt x="39555" y="8868"/>
                </a:lnTo>
                <a:cubicBezTo>
                  <a:pt x="39777" y="9058"/>
                  <a:pt x="39904" y="9375"/>
                  <a:pt x="39809" y="9660"/>
                </a:cubicBezTo>
                <a:lnTo>
                  <a:pt x="33855" y="27933"/>
                </a:lnTo>
                <a:cubicBezTo>
                  <a:pt x="33760" y="28249"/>
                  <a:pt x="33507" y="28439"/>
                  <a:pt x="33190" y="28439"/>
                </a:cubicBezTo>
                <a:lnTo>
                  <a:pt x="13967" y="28439"/>
                </a:lnTo>
                <a:cubicBezTo>
                  <a:pt x="13650" y="28439"/>
                  <a:pt x="13397" y="28249"/>
                  <a:pt x="13302" y="27933"/>
                </a:cubicBezTo>
                <a:lnTo>
                  <a:pt x="7348" y="9660"/>
                </a:lnTo>
                <a:cubicBezTo>
                  <a:pt x="7253" y="9375"/>
                  <a:pt x="7348" y="9058"/>
                  <a:pt x="7601" y="8868"/>
                </a:cubicBezTo>
                <a:lnTo>
                  <a:pt x="12383" y="5416"/>
                </a:lnTo>
                <a:lnTo>
                  <a:pt x="8425" y="1"/>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5"/>
          <p:cNvSpPr/>
          <p:nvPr/>
        </p:nvSpPr>
        <p:spPr>
          <a:xfrm>
            <a:off x="3178936" y="1544375"/>
            <a:ext cx="1764460" cy="1218909"/>
          </a:xfrm>
          <a:custGeom>
            <a:rect b="b" l="l" r="r" t="t"/>
            <a:pathLst>
              <a:path extrusionOk="0" h="35122" w="47156">
                <a:moveTo>
                  <a:pt x="13966" y="0"/>
                </a:moveTo>
                <a:cubicBezTo>
                  <a:pt x="10768" y="0"/>
                  <a:pt x="7917" y="2027"/>
                  <a:pt x="6936" y="5099"/>
                </a:cubicBezTo>
                <a:lnTo>
                  <a:pt x="982" y="23404"/>
                </a:lnTo>
                <a:cubicBezTo>
                  <a:pt x="0" y="26444"/>
                  <a:pt x="1077" y="29769"/>
                  <a:pt x="3674" y="31669"/>
                </a:cubicBezTo>
                <a:lnTo>
                  <a:pt x="8456" y="35121"/>
                </a:lnTo>
                <a:lnTo>
                  <a:pt x="12383" y="29706"/>
                </a:lnTo>
                <a:lnTo>
                  <a:pt x="7601" y="26254"/>
                </a:lnTo>
                <a:cubicBezTo>
                  <a:pt x="7379" y="26064"/>
                  <a:pt x="7252" y="25747"/>
                  <a:pt x="7347" y="25462"/>
                </a:cubicBezTo>
                <a:lnTo>
                  <a:pt x="13301" y="7158"/>
                </a:lnTo>
                <a:cubicBezTo>
                  <a:pt x="13396" y="6872"/>
                  <a:pt x="13681" y="6682"/>
                  <a:pt x="13966" y="6682"/>
                </a:cubicBezTo>
                <a:lnTo>
                  <a:pt x="33189" y="6682"/>
                </a:lnTo>
                <a:cubicBezTo>
                  <a:pt x="33506" y="6682"/>
                  <a:pt x="33759" y="6872"/>
                  <a:pt x="33854" y="7158"/>
                </a:cubicBezTo>
                <a:lnTo>
                  <a:pt x="39808" y="25462"/>
                </a:lnTo>
                <a:cubicBezTo>
                  <a:pt x="39903" y="25747"/>
                  <a:pt x="39808" y="26064"/>
                  <a:pt x="39555" y="26254"/>
                </a:cubicBezTo>
                <a:lnTo>
                  <a:pt x="34804" y="29706"/>
                </a:lnTo>
                <a:lnTo>
                  <a:pt x="38731" y="35121"/>
                </a:lnTo>
                <a:lnTo>
                  <a:pt x="43482" y="31669"/>
                </a:lnTo>
                <a:cubicBezTo>
                  <a:pt x="46079" y="29769"/>
                  <a:pt x="47155" y="26444"/>
                  <a:pt x="46174" y="23404"/>
                </a:cubicBezTo>
                <a:lnTo>
                  <a:pt x="40220" y="5099"/>
                </a:lnTo>
                <a:cubicBezTo>
                  <a:pt x="39238" y="2027"/>
                  <a:pt x="36419" y="0"/>
                  <a:pt x="33189"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5"/>
          <p:cNvSpPr/>
          <p:nvPr/>
        </p:nvSpPr>
        <p:spPr>
          <a:xfrm>
            <a:off x="4166035" y="2575289"/>
            <a:ext cx="1764460" cy="1218909"/>
          </a:xfrm>
          <a:custGeom>
            <a:rect b="b" l="l" r="r" t="t"/>
            <a:pathLst>
              <a:path extrusionOk="0" h="35122" w="47156">
                <a:moveTo>
                  <a:pt x="8424" y="1"/>
                </a:moveTo>
                <a:lnTo>
                  <a:pt x="3674" y="3453"/>
                </a:lnTo>
                <a:cubicBezTo>
                  <a:pt x="1077" y="5353"/>
                  <a:pt x="0" y="8678"/>
                  <a:pt x="982" y="11718"/>
                </a:cubicBezTo>
                <a:lnTo>
                  <a:pt x="6936" y="30023"/>
                </a:lnTo>
                <a:cubicBezTo>
                  <a:pt x="7918" y="33063"/>
                  <a:pt x="10736" y="35122"/>
                  <a:pt x="13966" y="35122"/>
                </a:cubicBezTo>
                <a:lnTo>
                  <a:pt x="33190" y="35122"/>
                </a:lnTo>
                <a:cubicBezTo>
                  <a:pt x="36388" y="35122"/>
                  <a:pt x="39238" y="33063"/>
                  <a:pt x="40220" y="30023"/>
                </a:cubicBezTo>
                <a:lnTo>
                  <a:pt x="46174" y="11718"/>
                </a:lnTo>
                <a:cubicBezTo>
                  <a:pt x="47156" y="8678"/>
                  <a:pt x="46079" y="5353"/>
                  <a:pt x="43482" y="3453"/>
                </a:cubicBezTo>
                <a:lnTo>
                  <a:pt x="38700" y="1"/>
                </a:lnTo>
                <a:lnTo>
                  <a:pt x="34773" y="5416"/>
                </a:lnTo>
                <a:lnTo>
                  <a:pt x="39555" y="8868"/>
                </a:lnTo>
                <a:cubicBezTo>
                  <a:pt x="39777" y="9058"/>
                  <a:pt x="39903" y="9375"/>
                  <a:pt x="39808" y="9660"/>
                </a:cubicBezTo>
                <a:lnTo>
                  <a:pt x="33855" y="27933"/>
                </a:lnTo>
                <a:cubicBezTo>
                  <a:pt x="33760" y="28249"/>
                  <a:pt x="33506" y="28439"/>
                  <a:pt x="33190" y="28439"/>
                </a:cubicBezTo>
                <a:lnTo>
                  <a:pt x="13966" y="28439"/>
                </a:lnTo>
                <a:cubicBezTo>
                  <a:pt x="13650" y="28439"/>
                  <a:pt x="13396" y="28249"/>
                  <a:pt x="13301" y="27933"/>
                </a:cubicBezTo>
                <a:lnTo>
                  <a:pt x="7348" y="9660"/>
                </a:lnTo>
                <a:cubicBezTo>
                  <a:pt x="7253" y="9375"/>
                  <a:pt x="7348" y="9058"/>
                  <a:pt x="7601" y="8868"/>
                </a:cubicBezTo>
                <a:lnTo>
                  <a:pt x="12351" y="5416"/>
                </a:lnTo>
                <a:lnTo>
                  <a:pt x="8424" y="1"/>
                </a:ln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5"/>
          <p:cNvSpPr/>
          <p:nvPr/>
        </p:nvSpPr>
        <p:spPr>
          <a:xfrm>
            <a:off x="5153134" y="1544375"/>
            <a:ext cx="1764460" cy="1218909"/>
          </a:xfrm>
          <a:custGeom>
            <a:rect b="b" l="l" r="r" t="t"/>
            <a:pathLst>
              <a:path extrusionOk="0" h="35122" w="47156">
                <a:moveTo>
                  <a:pt x="13967" y="0"/>
                </a:moveTo>
                <a:cubicBezTo>
                  <a:pt x="10737" y="0"/>
                  <a:pt x="7918" y="2027"/>
                  <a:pt x="6936" y="5099"/>
                </a:cubicBezTo>
                <a:lnTo>
                  <a:pt x="982" y="23404"/>
                </a:lnTo>
                <a:cubicBezTo>
                  <a:pt x="1" y="26444"/>
                  <a:pt x="1077" y="29769"/>
                  <a:pt x="3674" y="31669"/>
                </a:cubicBezTo>
                <a:lnTo>
                  <a:pt x="8456" y="35121"/>
                </a:lnTo>
                <a:lnTo>
                  <a:pt x="12383" y="29706"/>
                </a:lnTo>
                <a:lnTo>
                  <a:pt x="7601" y="26254"/>
                </a:lnTo>
                <a:cubicBezTo>
                  <a:pt x="7380" y="26064"/>
                  <a:pt x="7253" y="25747"/>
                  <a:pt x="7348" y="25462"/>
                </a:cubicBezTo>
                <a:lnTo>
                  <a:pt x="13302" y="7158"/>
                </a:lnTo>
                <a:cubicBezTo>
                  <a:pt x="13397" y="6872"/>
                  <a:pt x="13650" y="6682"/>
                  <a:pt x="13967" y="6682"/>
                </a:cubicBezTo>
                <a:lnTo>
                  <a:pt x="33190" y="6682"/>
                </a:lnTo>
                <a:cubicBezTo>
                  <a:pt x="33507" y="6682"/>
                  <a:pt x="33760" y="6872"/>
                  <a:pt x="33855" y="7158"/>
                </a:cubicBezTo>
                <a:lnTo>
                  <a:pt x="39809" y="25462"/>
                </a:lnTo>
                <a:cubicBezTo>
                  <a:pt x="39904" y="25747"/>
                  <a:pt x="39809" y="26064"/>
                  <a:pt x="39555" y="26254"/>
                </a:cubicBezTo>
                <a:lnTo>
                  <a:pt x="34805" y="29706"/>
                </a:lnTo>
                <a:lnTo>
                  <a:pt x="38732" y="35121"/>
                </a:lnTo>
                <a:lnTo>
                  <a:pt x="43482" y="31669"/>
                </a:lnTo>
                <a:cubicBezTo>
                  <a:pt x="46079" y="29769"/>
                  <a:pt x="47156" y="26444"/>
                  <a:pt x="46174" y="23404"/>
                </a:cubicBezTo>
                <a:lnTo>
                  <a:pt x="40220" y="5099"/>
                </a:lnTo>
                <a:cubicBezTo>
                  <a:pt x="39239" y="2027"/>
                  <a:pt x="36420" y="0"/>
                  <a:pt x="33190"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5"/>
          <p:cNvSpPr/>
          <p:nvPr/>
        </p:nvSpPr>
        <p:spPr>
          <a:xfrm>
            <a:off x="6140271" y="2575289"/>
            <a:ext cx="1764460" cy="1218909"/>
          </a:xfrm>
          <a:custGeom>
            <a:rect b="b" l="l" r="r" t="t"/>
            <a:pathLst>
              <a:path extrusionOk="0" h="35122" w="47156">
                <a:moveTo>
                  <a:pt x="8424" y="1"/>
                </a:moveTo>
                <a:lnTo>
                  <a:pt x="3674" y="3453"/>
                </a:lnTo>
                <a:cubicBezTo>
                  <a:pt x="1077" y="5353"/>
                  <a:pt x="0" y="8678"/>
                  <a:pt x="982" y="11718"/>
                </a:cubicBezTo>
                <a:lnTo>
                  <a:pt x="6936" y="30023"/>
                </a:lnTo>
                <a:cubicBezTo>
                  <a:pt x="7917" y="33063"/>
                  <a:pt x="10736" y="35122"/>
                  <a:pt x="13966" y="35122"/>
                </a:cubicBezTo>
                <a:lnTo>
                  <a:pt x="33189" y="35122"/>
                </a:lnTo>
                <a:cubicBezTo>
                  <a:pt x="36388" y="35122"/>
                  <a:pt x="39238" y="33063"/>
                  <a:pt x="40220" y="30023"/>
                </a:cubicBezTo>
                <a:lnTo>
                  <a:pt x="46174" y="11718"/>
                </a:lnTo>
                <a:cubicBezTo>
                  <a:pt x="47155" y="8678"/>
                  <a:pt x="46079" y="5353"/>
                  <a:pt x="43482" y="3453"/>
                </a:cubicBezTo>
                <a:lnTo>
                  <a:pt x="38700" y="1"/>
                </a:lnTo>
                <a:lnTo>
                  <a:pt x="34773" y="5416"/>
                </a:lnTo>
                <a:lnTo>
                  <a:pt x="39555" y="8868"/>
                </a:lnTo>
                <a:cubicBezTo>
                  <a:pt x="39776" y="9058"/>
                  <a:pt x="39903" y="9375"/>
                  <a:pt x="39808" y="9660"/>
                </a:cubicBezTo>
                <a:lnTo>
                  <a:pt x="33854" y="27933"/>
                </a:lnTo>
                <a:cubicBezTo>
                  <a:pt x="33759" y="28249"/>
                  <a:pt x="33506" y="28439"/>
                  <a:pt x="33189" y="28439"/>
                </a:cubicBezTo>
                <a:lnTo>
                  <a:pt x="13966" y="28439"/>
                </a:lnTo>
                <a:cubicBezTo>
                  <a:pt x="13649" y="28439"/>
                  <a:pt x="13396" y="28249"/>
                  <a:pt x="13301" y="27933"/>
                </a:cubicBezTo>
                <a:lnTo>
                  <a:pt x="7347" y="9660"/>
                </a:lnTo>
                <a:cubicBezTo>
                  <a:pt x="7252" y="9375"/>
                  <a:pt x="7347" y="9058"/>
                  <a:pt x="7601" y="8868"/>
                </a:cubicBezTo>
                <a:lnTo>
                  <a:pt x="12351" y="5416"/>
                </a:lnTo>
                <a:lnTo>
                  <a:pt x="8424" y="1"/>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5"/>
          <p:cNvSpPr/>
          <p:nvPr/>
        </p:nvSpPr>
        <p:spPr>
          <a:xfrm>
            <a:off x="1459483" y="1755382"/>
            <a:ext cx="1256105" cy="1100496"/>
          </a:xfrm>
          <a:custGeom>
            <a:rect b="b" l="l" r="r" t="t"/>
            <a:pathLst>
              <a:path extrusionOk="0" h="31710" w="33570">
                <a:moveTo>
                  <a:pt x="8678" y="1"/>
                </a:moveTo>
                <a:cubicBezTo>
                  <a:pt x="7221" y="1"/>
                  <a:pt x="5922" y="951"/>
                  <a:pt x="5447" y="2344"/>
                </a:cubicBezTo>
                <a:lnTo>
                  <a:pt x="444" y="17735"/>
                </a:lnTo>
                <a:cubicBezTo>
                  <a:pt x="0" y="19160"/>
                  <a:pt x="507" y="20681"/>
                  <a:pt x="1679" y="21536"/>
                </a:cubicBezTo>
                <a:lnTo>
                  <a:pt x="14790" y="31068"/>
                </a:lnTo>
                <a:cubicBezTo>
                  <a:pt x="15376" y="31495"/>
                  <a:pt x="16072" y="31709"/>
                  <a:pt x="16773" y="31709"/>
                </a:cubicBezTo>
                <a:cubicBezTo>
                  <a:pt x="17474" y="31709"/>
                  <a:pt x="18178" y="31495"/>
                  <a:pt x="18780" y="31068"/>
                </a:cubicBezTo>
                <a:lnTo>
                  <a:pt x="31891" y="21567"/>
                </a:lnTo>
                <a:cubicBezTo>
                  <a:pt x="33063" y="20681"/>
                  <a:pt x="33569" y="19160"/>
                  <a:pt x="33126" y="17735"/>
                </a:cubicBezTo>
                <a:lnTo>
                  <a:pt x="28122" y="2344"/>
                </a:lnTo>
                <a:cubicBezTo>
                  <a:pt x="27647" y="951"/>
                  <a:pt x="26349" y="1"/>
                  <a:pt x="2489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5"/>
          <p:cNvSpPr/>
          <p:nvPr/>
        </p:nvSpPr>
        <p:spPr>
          <a:xfrm>
            <a:off x="2445385" y="2476379"/>
            <a:ext cx="1256143" cy="1101294"/>
          </a:xfrm>
          <a:custGeom>
            <a:rect b="b" l="l" r="r" t="t"/>
            <a:pathLst>
              <a:path extrusionOk="0" h="31733" w="33571">
                <a:moveTo>
                  <a:pt x="16801" y="1"/>
                </a:moveTo>
                <a:cubicBezTo>
                  <a:pt x="16097" y="1"/>
                  <a:pt x="15392" y="222"/>
                  <a:pt x="14790" y="666"/>
                </a:cubicBezTo>
                <a:lnTo>
                  <a:pt x="1711" y="10166"/>
                </a:lnTo>
                <a:cubicBezTo>
                  <a:pt x="508" y="11053"/>
                  <a:pt x="1" y="12573"/>
                  <a:pt x="476" y="13967"/>
                </a:cubicBezTo>
                <a:lnTo>
                  <a:pt x="5480" y="29389"/>
                </a:lnTo>
                <a:cubicBezTo>
                  <a:pt x="5923" y="30783"/>
                  <a:pt x="7221" y="31733"/>
                  <a:pt x="8710" y="31733"/>
                </a:cubicBezTo>
                <a:lnTo>
                  <a:pt x="24893" y="31733"/>
                </a:lnTo>
                <a:cubicBezTo>
                  <a:pt x="26381" y="31733"/>
                  <a:pt x="27680" y="30783"/>
                  <a:pt x="28123" y="29389"/>
                </a:cubicBezTo>
                <a:lnTo>
                  <a:pt x="33127" y="13967"/>
                </a:lnTo>
                <a:cubicBezTo>
                  <a:pt x="33570" y="12573"/>
                  <a:pt x="33095" y="11053"/>
                  <a:pt x="31892" y="10166"/>
                </a:cubicBezTo>
                <a:lnTo>
                  <a:pt x="18812" y="666"/>
                </a:lnTo>
                <a:cubicBezTo>
                  <a:pt x="18211" y="222"/>
                  <a:pt x="17506" y="1"/>
                  <a:pt x="168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5"/>
          <p:cNvSpPr/>
          <p:nvPr/>
        </p:nvSpPr>
        <p:spPr>
          <a:xfrm>
            <a:off x="4419620" y="2476379"/>
            <a:ext cx="1257303" cy="1101294"/>
          </a:xfrm>
          <a:custGeom>
            <a:rect b="b" l="l" r="r" t="t"/>
            <a:pathLst>
              <a:path extrusionOk="0" h="31733" w="33602">
                <a:moveTo>
                  <a:pt x="16801" y="1"/>
                </a:moveTo>
                <a:cubicBezTo>
                  <a:pt x="16096" y="1"/>
                  <a:pt x="15392" y="222"/>
                  <a:pt x="14790" y="666"/>
                </a:cubicBezTo>
                <a:lnTo>
                  <a:pt x="1711" y="10166"/>
                </a:lnTo>
                <a:cubicBezTo>
                  <a:pt x="507" y="11053"/>
                  <a:pt x="1" y="12573"/>
                  <a:pt x="476" y="13967"/>
                </a:cubicBezTo>
                <a:lnTo>
                  <a:pt x="5479" y="29389"/>
                </a:lnTo>
                <a:cubicBezTo>
                  <a:pt x="5923" y="30783"/>
                  <a:pt x="7221" y="31733"/>
                  <a:pt x="8710" y="31733"/>
                </a:cubicBezTo>
                <a:lnTo>
                  <a:pt x="24892" y="31733"/>
                </a:lnTo>
                <a:cubicBezTo>
                  <a:pt x="26381" y="31733"/>
                  <a:pt x="27679" y="30783"/>
                  <a:pt x="28123" y="29389"/>
                </a:cubicBezTo>
                <a:lnTo>
                  <a:pt x="33126" y="13967"/>
                </a:lnTo>
                <a:cubicBezTo>
                  <a:pt x="33601" y="12573"/>
                  <a:pt x="33095" y="11053"/>
                  <a:pt x="31891" y="10166"/>
                </a:cubicBezTo>
                <a:lnTo>
                  <a:pt x="18812" y="666"/>
                </a:lnTo>
                <a:cubicBezTo>
                  <a:pt x="18210" y="222"/>
                  <a:pt x="17506" y="1"/>
                  <a:pt x="168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5"/>
          <p:cNvSpPr/>
          <p:nvPr/>
        </p:nvSpPr>
        <p:spPr>
          <a:xfrm>
            <a:off x="6393856" y="2476379"/>
            <a:ext cx="1256105" cy="1101294"/>
          </a:xfrm>
          <a:custGeom>
            <a:rect b="b" l="l" r="r" t="t"/>
            <a:pathLst>
              <a:path extrusionOk="0" h="31733" w="33570">
                <a:moveTo>
                  <a:pt x="16797" y="1"/>
                </a:moveTo>
                <a:cubicBezTo>
                  <a:pt x="16096" y="1"/>
                  <a:pt x="15391" y="222"/>
                  <a:pt x="14790" y="666"/>
                </a:cubicBezTo>
                <a:lnTo>
                  <a:pt x="1710" y="10166"/>
                </a:lnTo>
                <a:cubicBezTo>
                  <a:pt x="507" y="11053"/>
                  <a:pt x="0" y="12573"/>
                  <a:pt x="475" y="13967"/>
                </a:cubicBezTo>
                <a:lnTo>
                  <a:pt x="5479" y="29389"/>
                </a:lnTo>
                <a:cubicBezTo>
                  <a:pt x="5922" y="30783"/>
                  <a:pt x="7221" y="31733"/>
                  <a:pt x="8709" y="31733"/>
                </a:cubicBezTo>
                <a:lnTo>
                  <a:pt x="24892" y="31733"/>
                </a:lnTo>
                <a:cubicBezTo>
                  <a:pt x="26349" y="31733"/>
                  <a:pt x="27679" y="30783"/>
                  <a:pt x="28122" y="29389"/>
                </a:cubicBezTo>
                <a:lnTo>
                  <a:pt x="33126" y="13967"/>
                </a:lnTo>
                <a:cubicBezTo>
                  <a:pt x="33569" y="12573"/>
                  <a:pt x="33094" y="11053"/>
                  <a:pt x="31891" y="10166"/>
                </a:cubicBezTo>
                <a:lnTo>
                  <a:pt x="18780" y="666"/>
                </a:lnTo>
                <a:cubicBezTo>
                  <a:pt x="18194" y="222"/>
                  <a:pt x="17497" y="1"/>
                  <a:pt x="1679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5"/>
          <p:cNvSpPr/>
          <p:nvPr/>
        </p:nvSpPr>
        <p:spPr>
          <a:xfrm>
            <a:off x="3433681" y="1755382"/>
            <a:ext cx="1256143" cy="1100496"/>
          </a:xfrm>
          <a:custGeom>
            <a:rect b="b" l="l" r="r" t="t"/>
            <a:pathLst>
              <a:path extrusionOk="0" h="31710" w="33571">
                <a:moveTo>
                  <a:pt x="8678" y="1"/>
                </a:moveTo>
                <a:cubicBezTo>
                  <a:pt x="7221" y="1"/>
                  <a:pt x="5923" y="951"/>
                  <a:pt x="5448" y="2344"/>
                </a:cubicBezTo>
                <a:lnTo>
                  <a:pt x="444" y="17735"/>
                </a:lnTo>
                <a:cubicBezTo>
                  <a:pt x="1" y="19160"/>
                  <a:pt x="508" y="20681"/>
                  <a:pt x="1679" y="21536"/>
                </a:cubicBezTo>
                <a:lnTo>
                  <a:pt x="14790" y="31068"/>
                </a:lnTo>
                <a:cubicBezTo>
                  <a:pt x="15376" y="31495"/>
                  <a:pt x="16073" y="31709"/>
                  <a:pt x="16774" y="31709"/>
                </a:cubicBezTo>
                <a:cubicBezTo>
                  <a:pt x="17474" y="31709"/>
                  <a:pt x="18179" y="31495"/>
                  <a:pt x="18781" y="31068"/>
                </a:cubicBezTo>
                <a:lnTo>
                  <a:pt x="31892" y="21567"/>
                </a:lnTo>
                <a:cubicBezTo>
                  <a:pt x="33063" y="20681"/>
                  <a:pt x="33570" y="19160"/>
                  <a:pt x="33127" y="17735"/>
                </a:cubicBezTo>
                <a:lnTo>
                  <a:pt x="28123" y="2344"/>
                </a:lnTo>
                <a:cubicBezTo>
                  <a:pt x="27648" y="951"/>
                  <a:pt x="26350" y="1"/>
                  <a:pt x="2489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5"/>
          <p:cNvSpPr/>
          <p:nvPr/>
        </p:nvSpPr>
        <p:spPr>
          <a:xfrm>
            <a:off x="5407917" y="1755382"/>
            <a:ext cx="1256105" cy="1100496"/>
          </a:xfrm>
          <a:custGeom>
            <a:rect b="b" l="l" r="r" t="t"/>
            <a:pathLst>
              <a:path extrusionOk="0" h="31710" w="33570">
                <a:moveTo>
                  <a:pt x="8678" y="1"/>
                </a:moveTo>
                <a:cubicBezTo>
                  <a:pt x="7221" y="1"/>
                  <a:pt x="5891" y="951"/>
                  <a:pt x="5448" y="2344"/>
                </a:cubicBezTo>
                <a:lnTo>
                  <a:pt x="444" y="17735"/>
                </a:lnTo>
                <a:cubicBezTo>
                  <a:pt x="1" y="19160"/>
                  <a:pt x="507" y="20681"/>
                  <a:pt x="1679" y="21536"/>
                </a:cubicBezTo>
                <a:lnTo>
                  <a:pt x="14790" y="31068"/>
                </a:lnTo>
                <a:cubicBezTo>
                  <a:pt x="15376" y="31495"/>
                  <a:pt x="16073" y="31709"/>
                  <a:pt x="16773" y="31709"/>
                </a:cubicBezTo>
                <a:cubicBezTo>
                  <a:pt x="17474" y="31709"/>
                  <a:pt x="18179" y="31495"/>
                  <a:pt x="18780" y="31068"/>
                </a:cubicBezTo>
                <a:lnTo>
                  <a:pt x="31860" y="21567"/>
                </a:lnTo>
                <a:cubicBezTo>
                  <a:pt x="33063" y="20681"/>
                  <a:pt x="33570" y="19160"/>
                  <a:pt x="33095" y="17735"/>
                </a:cubicBezTo>
                <a:lnTo>
                  <a:pt x="28123" y="2344"/>
                </a:lnTo>
                <a:cubicBezTo>
                  <a:pt x="27648" y="951"/>
                  <a:pt x="26349" y="1"/>
                  <a:pt x="2486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5"/>
          <p:cNvSpPr/>
          <p:nvPr/>
        </p:nvSpPr>
        <p:spPr>
          <a:xfrm>
            <a:off x="4759270" y="2817072"/>
            <a:ext cx="579226" cy="557293"/>
          </a:xfrm>
          <a:custGeom>
            <a:rect b="b" l="l" r="r" t="t"/>
            <a:pathLst>
              <a:path extrusionOk="0" h="16058" w="16690">
                <a:moveTo>
                  <a:pt x="8329" y="2661"/>
                </a:moveTo>
                <a:cubicBezTo>
                  <a:pt x="8931" y="2661"/>
                  <a:pt x="9438" y="2883"/>
                  <a:pt x="9849" y="3263"/>
                </a:cubicBezTo>
                <a:cubicBezTo>
                  <a:pt x="10229" y="3675"/>
                  <a:pt x="10451" y="4181"/>
                  <a:pt x="10451" y="4783"/>
                </a:cubicBezTo>
                <a:cubicBezTo>
                  <a:pt x="10451" y="5353"/>
                  <a:pt x="10229" y="5891"/>
                  <a:pt x="9849" y="6271"/>
                </a:cubicBezTo>
                <a:cubicBezTo>
                  <a:pt x="9438" y="6651"/>
                  <a:pt x="8931" y="6905"/>
                  <a:pt x="8329" y="6905"/>
                </a:cubicBezTo>
                <a:cubicBezTo>
                  <a:pt x="7759" y="6905"/>
                  <a:pt x="7221" y="6651"/>
                  <a:pt x="6841" y="6271"/>
                </a:cubicBezTo>
                <a:cubicBezTo>
                  <a:pt x="6461" y="5891"/>
                  <a:pt x="6239" y="5353"/>
                  <a:pt x="6239" y="4783"/>
                </a:cubicBezTo>
                <a:cubicBezTo>
                  <a:pt x="6239" y="4181"/>
                  <a:pt x="6461" y="3675"/>
                  <a:pt x="6841" y="3263"/>
                </a:cubicBezTo>
                <a:cubicBezTo>
                  <a:pt x="7221" y="2883"/>
                  <a:pt x="7759" y="2661"/>
                  <a:pt x="8329" y="2661"/>
                </a:cubicBezTo>
                <a:close/>
                <a:moveTo>
                  <a:pt x="8329" y="2154"/>
                </a:moveTo>
                <a:cubicBezTo>
                  <a:pt x="7632" y="2154"/>
                  <a:pt x="6967" y="2471"/>
                  <a:pt x="6492" y="2946"/>
                </a:cubicBezTo>
                <a:cubicBezTo>
                  <a:pt x="6017" y="3389"/>
                  <a:pt x="5732" y="4055"/>
                  <a:pt x="5732" y="4783"/>
                </a:cubicBezTo>
                <a:cubicBezTo>
                  <a:pt x="5732" y="5480"/>
                  <a:pt x="6017" y="6145"/>
                  <a:pt x="6492" y="6620"/>
                </a:cubicBezTo>
                <a:cubicBezTo>
                  <a:pt x="6967" y="7095"/>
                  <a:pt x="7632" y="7380"/>
                  <a:pt x="8329" y="7380"/>
                </a:cubicBezTo>
                <a:cubicBezTo>
                  <a:pt x="9058" y="7380"/>
                  <a:pt x="9723" y="7095"/>
                  <a:pt x="10166" y="6620"/>
                </a:cubicBezTo>
                <a:cubicBezTo>
                  <a:pt x="10641" y="6145"/>
                  <a:pt x="10958" y="5480"/>
                  <a:pt x="10958" y="4783"/>
                </a:cubicBezTo>
                <a:cubicBezTo>
                  <a:pt x="10958" y="4055"/>
                  <a:pt x="10641" y="3389"/>
                  <a:pt x="10166" y="2946"/>
                </a:cubicBezTo>
                <a:cubicBezTo>
                  <a:pt x="9723" y="2471"/>
                  <a:pt x="9058" y="2154"/>
                  <a:pt x="8329" y="2154"/>
                </a:cubicBezTo>
                <a:close/>
                <a:moveTo>
                  <a:pt x="8329" y="1"/>
                </a:moveTo>
                <a:cubicBezTo>
                  <a:pt x="7031" y="1"/>
                  <a:pt x="5827" y="539"/>
                  <a:pt x="4972" y="1394"/>
                </a:cubicBezTo>
                <a:cubicBezTo>
                  <a:pt x="4117" y="2249"/>
                  <a:pt x="3579" y="3453"/>
                  <a:pt x="3579" y="4783"/>
                </a:cubicBezTo>
                <a:cubicBezTo>
                  <a:pt x="3579" y="5258"/>
                  <a:pt x="3642" y="5765"/>
                  <a:pt x="3769" y="6271"/>
                </a:cubicBezTo>
                <a:cubicBezTo>
                  <a:pt x="3895" y="6810"/>
                  <a:pt x="4117" y="7348"/>
                  <a:pt x="4371" y="7886"/>
                </a:cubicBezTo>
                <a:cubicBezTo>
                  <a:pt x="4394" y="7979"/>
                  <a:pt x="4485" y="8038"/>
                  <a:pt x="4582" y="8038"/>
                </a:cubicBezTo>
                <a:cubicBezTo>
                  <a:pt x="4617" y="8038"/>
                  <a:pt x="4653" y="8030"/>
                  <a:pt x="4687" y="8013"/>
                </a:cubicBezTo>
                <a:cubicBezTo>
                  <a:pt x="4814" y="7950"/>
                  <a:pt x="4846" y="7823"/>
                  <a:pt x="4814" y="7696"/>
                </a:cubicBezTo>
                <a:cubicBezTo>
                  <a:pt x="4561" y="7158"/>
                  <a:pt x="4371" y="6651"/>
                  <a:pt x="4244" y="6145"/>
                </a:cubicBezTo>
                <a:cubicBezTo>
                  <a:pt x="4117" y="5670"/>
                  <a:pt x="4054" y="5195"/>
                  <a:pt x="4054" y="4783"/>
                </a:cubicBezTo>
                <a:cubicBezTo>
                  <a:pt x="4054" y="3580"/>
                  <a:pt x="4529" y="2534"/>
                  <a:pt x="5321" y="1743"/>
                </a:cubicBezTo>
                <a:cubicBezTo>
                  <a:pt x="6081" y="983"/>
                  <a:pt x="7157" y="508"/>
                  <a:pt x="8329" y="508"/>
                </a:cubicBezTo>
                <a:cubicBezTo>
                  <a:pt x="8836" y="508"/>
                  <a:pt x="9311" y="571"/>
                  <a:pt x="9723" y="729"/>
                </a:cubicBezTo>
                <a:cubicBezTo>
                  <a:pt x="10198" y="888"/>
                  <a:pt x="10609" y="1109"/>
                  <a:pt x="10989" y="1394"/>
                </a:cubicBezTo>
                <a:cubicBezTo>
                  <a:pt x="11029" y="1434"/>
                  <a:pt x="11080" y="1452"/>
                  <a:pt x="11130" y="1452"/>
                </a:cubicBezTo>
                <a:cubicBezTo>
                  <a:pt x="11200" y="1452"/>
                  <a:pt x="11269" y="1418"/>
                  <a:pt x="11306" y="1363"/>
                </a:cubicBezTo>
                <a:cubicBezTo>
                  <a:pt x="11401" y="1268"/>
                  <a:pt x="11369" y="1109"/>
                  <a:pt x="11274" y="1014"/>
                </a:cubicBezTo>
                <a:cubicBezTo>
                  <a:pt x="10863" y="698"/>
                  <a:pt x="10388" y="444"/>
                  <a:pt x="9881" y="254"/>
                </a:cubicBezTo>
                <a:cubicBezTo>
                  <a:pt x="9406" y="96"/>
                  <a:pt x="8868" y="1"/>
                  <a:pt x="8329" y="1"/>
                </a:cubicBezTo>
                <a:close/>
                <a:moveTo>
                  <a:pt x="1267" y="6240"/>
                </a:moveTo>
                <a:cubicBezTo>
                  <a:pt x="1109" y="6240"/>
                  <a:pt x="1014" y="6366"/>
                  <a:pt x="1014" y="6493"/>
                </a:cubicBezTo>
                <a:lnTo>
                  <a:pt x="1014" y="10958"/>
                </a:lnTo>
                <a:lnTo>
                  <a:pt x="444" y="10388"/>
                </a:lnTo>
                <a:cubicBezTo>
                  <a:pt x="396" y="10341"/>
                  <a:pt x="333" y="10317"/>
                  <a:pt x="269" y="10317"/>
                </a:cubicBezTo>
                <a:cubicBezTo>
                  <a:pt x="206" y="10317"/>
                  <a:pt x="143" y="10341"/>
                  <a:pt x="95" y="10388"/>
                </a:cubicBezTo>
                <a:cubicBezTo>
                  <a:pt x="0" y="10483"/>
                  <a:pt x="0" y="10642"/>
                  <a:pt x="95" y="10737"/>
                </a:cubicBezTo>
                <a:lnTo>
                  <a:pt x="1077" y="11718"/>
                </a:lnTo>
                <a:cubicBezTo>
                  <a:pt x="1124" y="11766"/>
                  <a:pt x="1188" y="11790"/>
                  <a:pt x="1251" y="11790"/>
                </a:cubicBezTo>
                <a:cubicBezTo>
                  <a:pt x="1314" y="11790"/>
                  <a:pt x="1378" y="11766"/>
                  <a:pt x="1425" y="11718"/>
                </a:cubicBezTo>
                <a:lnTo>
                  <a:pt x="2407" y="10737"/>
                </a:lnTo>
                <a:cubicBezTo>
                  <a:pt x="2502" y="10642"/>
                  <a:pt x="2502" y="10483"/>
                  <a:pt x="2407" y="10388"/>
                </a:cubicBezTo>
                <a:cubicBezTo>
                  <a:pt x="2360" y="10341"/>
                  <a:pt x="2304" y="10317"/>
                  <a:pt x="2249" y="10317"/>
                </a:cubicBezTo>
                <a:cubicBezTo>
                  <a:pt x="2193" y="10317"/>
                  <a:pt x="2138" y="10341"/>
                  <a:pt x="2090" y="10388"/>
                </a:cubicBezTo>
                <a:lnTo>
                  <a:pt x="1489" y="10958"/>
                </a:lnTo>
                <a:lnTo>
                  <a:pt x="1489" y="6493"/>
                </a:lnTo>
                <a:cubicBezTo>
                  <a:pt x="1489" y="6366"/>
                  <a:pt x="1394" y="6240"/>
                  <a:pt x="1267" y="6240"/>
                </a:cubicBezTo>
                <a:close/>
                <a:moveTo>
                  <a:pt x="15423" y="6240"/>
                </a:moveTo>
                <a:cubicBezTo>
                  <a:pt x="15296" y="6240"/>
                  <a:pt x="15170" y="6366"/>
                  <a:pt x="15170" y="6493"/>
                </a:cubicBezTo>
                <a:lnTo>
                  <a:pt x="15170" y="10958"/>
                </a:lnTo>
                <a:lnTo>
                  <a:pt x="14600" y="10388"/>
                </a:lnTo>
                <a:cubicBezTo>
                  <a:pt x="14552" y="10341"/>
                  <a:pt x="14489" y="10317"/>
                  <a:pt x="14425" y="10317"/>
                </a:cubicBezTo>
                <a:cubicBezTo>
                  <a:pt x="14362" y="10317"/>
                  <a:pt x="14299" y="10341"/>
                  <a:pt x="14251" y="10388"/>
                </a:cubicBezTo>
                <a:cubicBezTo>
                  <a:pt x="14156" y="10483"/>
                  <a:pt x="14156" y="10642"/>
                  <a:pt x="14251" y="10737"/>
                </a:cubicBezTo>
                <a:lnTo>
                  <a:pt x="15265" y="11718"/>
                </a:lnTo>
                <a:cubicBezTo>
                  <a:pt x="15312" y="11766"/>
                  <a:pt x="15376" y="11790"/>
                  <a:pt x="15439" y="11790"/>
                </a:cubicBezTo>
                <a:cubicBezTo>
                  <a:pt x="15502" y="11790"/>
                  <a:pt x="15566" y="11766"/>
                  <a:pt x="15613" y="11718"/>
                </a:cubicBezTo>
                <a:lnTo>
                  <a:pt x="16595" y="10737"/>
                </a:lnTo>
                <a:cubicBezTo>
                  <a:pt x="16690" y="10642"/>
                  <a:pt x="16690" y="10483"/>
                  <a:pt x="16595" y="10388"/>
                </a:cubicBezTo>
                <a:cubicBezTo>
                  <a:pt x="16547" y="10341"/>
                  <a:pt x="16484" y="10317"/>
                  <a:pt x="16421" y="10317"/>
                </a:cubicBezTo>
                <a:cubicBezTo>
                  <a:pt x="16357" y="10317"/>
                  <a:pt x="16294" y="10341"/>
                  <a:pt x="16246" y="10388"/>
                </a:cubicBezTo>
                <a:lnTo>
                  <a:pt x="15676" y="10958"/>
                </a:lnTo>
                <a:lnTo>
                  <a:pt x="15676" y="6493"/>
                </a:lnTo>
                <a:cubicBezTo>
                  <a:pt x="15676" y="6366"/>
                  <a:pt x="15550" y="6240"/>
                  <a:pt x="15423" y="6240"/>
                </a:cubicBezTo>
                <a:close/>
                <a:moveTo>
                  <a:pt x="6936" y="11592"/>
                </a:moveTo>
                <a:cubicBezTo>
                  <a:pt x="7157" y="11813"/>
                  <a:pt x="7411" y="12035"/>
                  <a:pt x="7664" y="12257"/>
                </a:cubicBezTo>
                <a:lnTo>
                  <a:pt x="7316" y="12257"/>
                </a:lnTo>
                <a:cubicBezTo>
                  <a:pt x="7189" y="12257"/>
                  <a:pt x="7094" y="12383"/>
                  <a:pt x="7094" y="12510"/>
                </a:cubicBezTo>
                <a:lnTo>
                  <a:pt x="7094" y="13270"/>
                </a:lnTo>
                <a:lnTo>
                  <a:pt x="4022" y="13270"/>
                </a:lnTo>
                <a:cubicBezTo>
                  <a:pt x="4085" y="12953"/>
                  <a:pt x="4371" y="12637"/>
                  <a:pt x="4782" y="12352"/>
                </a:cubicBezTo>
                <a:cubicBezTo>
                  <a:pt x="5321" y="12003"/>
                  <a:pt x="6049" y="11718"/>
                  <a:pt x="6936" y="11592"/>
                </a:cubicBezTo>
                <a:close/>
                <a:moveTo>
                  <a:pt x="9723" y="11592"/>
                </a:moveTo>
                <a:cubicBezTo>
                  <a:pt x="10609" y="11718"/>
                  <a:pt x="11369" y="12003"/>
                  <a:pt x="11908" y="12352"/>
                </a:cubicBezTo>
                <a:cubicBezTo>
                  <a:pt x="12319" y="12637"/>
                  <a:pt x="12573" y="12953"/>
                  <a:pt x="12668" y="13270"/>
                </a:cubicBezTo>
                <a:lnTo>
                  <a:pt x="9596" y="13270"/>
                </a:lnTo>
                <a:lnTo>
                  <a:pt x="9596" y="12510"/>
                </a:lnTo>
                <a:cubicBezTo>
                  <a:pt x="9596" y="12383"/>
                  <a:pt x="9469" y="12257"/>
                  <a:pt x="9343" y="12257"/>
                </a:cubicBezTo>
                <a:lnTo>
                  <a:pt x="9026" y="12257"/>
                </a:lnTo>
                <a:cubicBezTo>
                  <a:pt x="9279" y="12035"/>
                  <a:pt x="9501" y="11813"/>
                  <a:pt x="9723" y="11592"/>
                </a:cubicBezTo>
                <a:close/>
                <a:moveTo>
                  <a:pt x="2027" y="12763"/>
                </a:moveTo>
                <a:lnTo>
                  <a:pt x="2027" y="14284"/>
                </a:lnTo>
                <a:lnTo>
                  <a:pt x="475" y="14284"/>
                </a:lnTo>
                <a:lnTo>
                  <a:pt x="475" y="12763"/>
                </a:lnTo>
                <a:close/>
                <a:moveTo>
                  <a:pt x="9121" y="12763"/>
                </a:moveTo>
                <a:lnTo>
                  <a:pt x="9121" y="14284"/>
                </a:lnTo>
                <a:lnTo>
                  <a:pt x="7569" y="14284"/>
                </a:lnTo>
                <a:lnTo>
                  <a:pt x="7569" y="12763"/>
                </a:lnTo>
                <a:close/>
                <a:moveTo>
                  <a:pt x="16183" y="12763"/>
                </a:moveTo>
                <a:lnTo>
                  <a:pt x="16183" y="14284"/>
                </a:lnTo>
                <a:lnTo>
                  <a:pt x="14663" y="14284"/>
                </a:lnTo>
                <a:lnTo>
                  <a:pt x="14663" y="12763"/>
                </a:lnTo>
                <a:close/>
                <a:moveTo>
                  <a:pt x="12668" y="13777"/>
                </a:moveTo>
                <a:cubicBezTo>
                  <a:pt x="12541" y="14189"/>
                  <a:pt x="12129" y="14600"/>
                  <a:pt x="11496" y="14917"/>
                </a:cubicBezTo>
                <a:cubicBezTo>
                  <a:pt x="10673" y="15329"/>
                  <a:pt x="9564" y="15550"/>
                  <a:pt x="8329" y="15550"/>
                </a:cubicBezTo>
                <a:cubicBezTo>
                  <a:pt x="7094" y="15550"/>
                  <a:pt x="5986" y="15329"/>
                  <a:pt x="5194" y="14917"/>
                </a:cubicBezTo>
                <a:cubicBezTo>
                  <a:pt x="4561" y="14600"/>
                  <a:pt x="4117" y="14220"/>
                  <a:pt x="3990" y="13777"/>
                </a:cubicBezTo>
                <a:lnTo>
                  <a:pt x="7062" y="13777"/>
                </a:lnTo>
                <a:lnTo>
                  <a:pt x="7062" y="14537"/>
                </a:lnTo>
                <a:cubicBezTo>
                  <a:pt x="7062" y="14664"/>
                  <a:pt x="7189" y="14790"/>
                  <a:pt x="7316" y="14790"/>
                </a:cubicBezTo>
                <a:lnTo>
                  <a:pt x="9343" y="14790"/>
                </a:lnTo>
                <a:cubicBezTo>
                  <a:pt x="9469" y="14790"/>
                  <a:pt x="9596" y="14664"/>
                  <a:pt x="9596" y="14537"/>
                </a:cubicBezTo>
                <a:lnTo>
                  <a:pt x="9596" y="13777"/>
                </a:lnTo>
                <a:close/>
                <a:moveTo>
                  <a:pt x="11906" y="1749"/>
                </a:moveTo>
                <a:cubicBezTo>
                  <a:pt x="11856" y="1749"/>
                  <a:pt x="11802" y="1766"/>
                  <a:pt x="11749" y="1806"/>
                </a:cubicBezTo>
                <a:cubicBezTo>
                  <a:pt x="11654" y="1869"/>
                  <a:pt x="11623" y="2028"/>
                  <a:pt x="11718" y="2154"/>
                </a:cubicBezTo>
                <a:cubicBezTo>
                  <a:pt x="12003" y="2503"/>
                  <a:pt x="12224" y="2914"/>
                  <a:pt x="12383" y="3389"/>
                </a:cubicBezTo>
                <a:cubicBezTo>
                  <a:pt x="12541" y="3801"/>
                  <a:pt x="12604" y="4276"/>
                  <a:pt x="12604" y="4783"/>
                </a:cubicBezTo>
                <a:cubicBezTo>
                  <a:pt x="12604" y="5955"/>
                  <a:pt x="12129" y="7348"/>
                  <a:pt x="11369" y="8678"/>
                </a:cubicBezTo>
                <a:cubicBezTo>
                  <a:pt x="10609" y="9977"/>
                  <a:pt x="9533" y="11243"/>
                  <a:pt x="8329" y="12193"/>
                </a:cubicBezTo>
                <a:cubicBezTo>
                  <a:pt x="7759" y="11750"/>
                  <a:pt x="7252" y="11212"/>
                  <a:pt x="6746" y="10673"/>
                </a:cubicBezTo>
                <a:cubicBezTo>
                  <a:pt x="6207" y="10040"/>
                  <a:pt x="5701" y="9343"/>
                  <a:pt x="5321" y="8647"/>
                </a:cubicBezTo>
                <a:cubicBezTo>
                  <a:pt x="5278" y="8562"/>
                  <a:pt x="5194" y="8520"/>
                  <a:pt x="5105" y="8520"/>
                </a:cubicBezTo>
                <a:cubicBezTo>
                  <a:pt x="5060" y="8520"/>
                  <a:pt x="5014" y="8530"/>
                  <a:pt x="4972" y="8552"/>
                </a:cubicBezTo>
                <a:cubicBezTo>
                  <a:pt x="4877" y="8615"/>
                  <a:pt x="4814" y="8773"/>
                  <a:pt x="4877" y="8900"/>
                </a:cubicBezTo>
                <a:cubicBezTo>
                  <a:pt x="5321" y="9628"/>
                  <a:pt x="5827" y="10325"/>
                  <a:pt x="6397" y="10958"/>
                </a:cubicBezTo>
                <a:cubicBezTo>
                  <a:pt x="6429" y="11022"/>
                  <a:pt x="6492" y="11085"/>
                  <a:pt x="6556" y="11148"/>
                </a:cubicBezTo>
                <a:cubicBezTo>
                  <a:pt x="5732" y="11338"/>
                  <a:pt x="5036" y="11592"/>
                  <a:pt x="4529" y="11940"/>
                </a:cubicBezTo>
                <a:cubicBezTo>
                  <a:pt x="3959" y="12320"/>
                  <a:pt x="3610" y="12763"/>
                  <a:pt x="3515" y="13270"/>
                </a:cubicBezTo>
                <a:lnTo>
                  <a:pt x="2534" y="13270"/>
                </a:lnTo>
                <a:lnTo>
                  <a:pt x="2534" y="12510"/>
                </a:lnTo>
                <a:cubicBezTo>
                  <a:pt x="2534" y="12383"/>
                  <a:pt x="2407" y="12257"/>
                  <a:pt x="2280" y="12257"/>
                </a:cubicBezTo>
                <a:lnTo>
                  <a:pt x="254" y="12257"/>
                </a:lnTo>
                <a:cubicBezTo>
                  <a:pt x="127" y="12257"/>
                  <a:pt x="0" y="12383"/>
                  <a:pt x="0" y="12510"/>
                </a:cubicBezTo>
                <a:lnTo>
                  <a:pt x="0" y="14537"/>
                </a:lnTo>
                <a:cubicBezTo>
                  <a:pt x="0" y="14664"/>
                  <a:pt x="127" y="14790"/>
                  <a:pt x="254" y="14790"/>
                </a:cubicBezTo>
                <a:lnTo>
                  <a:pt x="2280" y="14790"/>
                </a:lnTo>
                <a:cubicBezTo>
                  <a:pt x="2407" y="14790"/>
                  <a:pt x="2534" y="14664"/>
                  <a:pt x="2534" y="14537"/>
                </a:cubicBezTo>
                <a:lnTo>
                  <a:pt x="2534" y="13777"/>
                </a:lnTo>
                <a:lnTo>
                  <a:pt x="3515" y="13777"/>
                </a:lnTo>
                <a:cubicBezTo>
                  <a:pt x="3610" y="14410"/>
                  <a:pt x="4149" y="14949"/>
                  <a:pt x="4972" y="15360"/>
                </a:cubicBezTo>
                <a:cubicBezTo>
                  <a:pt x="5859" y="15804"/>
                  <a:pt x="7031" y="16057"/>
                  <a:pt x="8361" y="16057"/>
                </a:cubicBezTo>
                <a:cubicBezTo>
                  <a:pt x="9659" y="16057"/>
                  <a:pt x="10863" y="15804"/>
                  <a:pt x="11718" y="15360"/>
                </a:cubicBezTo>
                <a:cubicBezTo>
                  <a:pt x="12541" y="14949"/>
                  <a:pt x="13080" y="14410"/>
                  <a:pt x="13175" y="13777"/>
                </a:cubicBezTo>
                <a:lnTo>
                  <a:pt x="14156" y="13777"/>
                </a:lnTo>
                <a:lnTo>
                  <a:pt x="14156" y="14537"/>
                </a:lnTo>
                <a:cubicBezTo>
                  <a:pt x="14156" y="14664"/>
                  <a:pt x="14283" y="14790"/>
                  <a:pt x="14410" y="14790"/>
                </a:cubicBezTo>
                <a:lnTo>
                  <a:pt x="16436" y="14790"/>
                </a:lnTo>
                <a:cubicBezTo>
                  <a:pt x="16595" y="14790"/>
                  <a:pt x="16690" y="14664"/>
                  <a:pt x="16690" y="14537"/>
                </a:cubicBezTo>
                <a:lnTo>
                  <a:pt x="16690" y="12510"/>
                </a:lnTo>
                <a:cubicBezTo>
                  <a:pt x="16690" y="12383"/>
                  <a:pt x="16563" y="12257"/>
                  <a:pt x="16436" y="12257"/>
                </a:cubicBezTo>
                <a:lnTo>
                  <a:pt x="14410" y="12257"/>
                </a:lnTo>
                <a:cubicBezTo>
                  <a:pt x="14283" y="12257"/>
                  <a:pt x="14156" y="12383"/>
                  <a:pt x="14156" y="12510"/>
                </a:cubicBezTo>
                <a:lnTo>
                  <a:pt x="14156" y="13270"/>
                </a:lnTo>
                <a:lnTo>
                  <a:pt x="13175" y="13270"/>
                </a:lnTo>
                <a:cubicBezTo>
                  <a:pt x="13080" y="12763"/>
                  <a:pt x="12731" y="12320"/>
                  <a:pt x="12193" y="11940"/>
                </a:cubicBezTo>
                <a:cubicBezTo>
                  <a:pt x="11654" y="11592"/>
                  <a:pt x="10958" y="11338"/>
                  <a:pt x="10134" y="11148"/>
                </a:cubicBezTo>
                <a:cubicBezTo>
                  <a:pt x="10768" y="10452"/>
                  <a:pt x="11338" y="9692"/>
                  <a:pt x="11781" y="8900"/>
                </a:cubicBezTo>
                <a:cubicBezTo>
                  <a:pt x="12604" y="7506"/>
                  <a:pt x="13111" y="6050"/>
                  <a:pt x="13111" y="4783"/>
                </a:cubicBezTo>
                <a:cubicBezTo>
                  <a:pt x="13111" y="4245"/>
                  <a:pt x="13016" y="3706"/>
                  <a:pt x="12858" y="3231"/>
                </a:cubicBezTo>
                <a:cubicBezTo>
                  <a:pt x="12668" y="2724"/>
                  <a:pt x="12414" y="2249"/>
                  <a:pt x="12098" y="1838"/>
                </a:cubicBezTo>
                <a:cubicBezTo>
                  <a:pt x="12043" y="1783"/>
                  <a:pt x="11977" y="1749"/>
                  <a:pt x="11906" y="1749"/>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5"/>
          <p:cNvSpPr/>
          <p:nvPr/>
        </p:nvSpPr>
        <p:spPr>
          <a:xfrm>
            <a:off x="6733444" y="2823666"/>
            <a:ext cx="579261" cy="545181"/>
          </a:xfrm>
          <a:custGeom>
            <a:rect b="b" l="l" r="r" t="t"/>
            <a:pathLst>
              <a:path extrusionOk="0" h="15709" w="16691">
                <a:moveTo>
                  <a:pt x="15740" y="476"/>
                </a:moveTo>
                <a:cubicBezTo>
                  <a:pt x="15867" y="476"/>
                  <a:pt x="15994" y="539"/>
                  <a:pt x="16057" y="603"/>
                </a:cubicBezTo>
                <a:cubicBezTo>
                  <a:pt x="16152" y="698"/>
                  <a:pt x="16184" y="793"/>
                  <a:pt x="16184" y="919"/>
                </a:cubicBezTo>
                <a:cubicBezTo>
                  <a:pt x="16184" y="1046"/>
                  <a:pt x="16152" y="1141"/>
                  <a:pt x="16057" y="1236"/>
                </a:cubicBezTo>
                <a:cubicBezTo>
                  <a:pt x="15994" y="1331"/>
                  <a:pt x="15867" y="1363"/>
                  <a:pt x="15740" y="1363"/>
                </a:cubicBezTo>
                <a:lnTo>
                  <a:pt x="919" y="1363"/>
                </a:lnTo>
                <a:cubicBezTo>
                  <a:pt x="793" y="1363"/>
                  <a:pt x="698" y="1331"/>
                  <a:pt x="603" y="1236"/>
                </a:cubicBezTo>
                <a:cubicBezTo>
                  <a:pt x="539" y="1173"/>
                  <a:pt x="476" y="1046"/>
                  <a:pt x="476" y="919"/>
                </a:cubicBezTo>
                <a:cubicBezTo>
                  <a:pt x="476" y="793"/>
                  <a:pt x="539" y="698"/>
                  <a:pt x="603" y="603"/>
                </a:cubicBezTo>
                <a:cubicBezTo>
                  <a:pt x="698" y="539"/>
                  <a:pt x="793" y="476"/>
                  <a:pt x="919" y="476"/>
                </a:cubicBezTo>
                <a:close/>
                <a:moveTo>
                  <a:pt x="11908" y="3104"/>
                </a:moveTo>
                <a:cubicBezTo>
                  <a:pt x="11782" y="3104"/>
                  <a:pt x="11655" y="3231"/>
                  <a:pt x="11655" y="3358"/>
                </a:cubicBezTo>
                <a:cubicBezTo>
                  <a:pt x="11655" y="3485"/>
                  <a:pt x="11782" y="3611"/>
                  <a:pt x="11908" y="3611"/>
                </a:cubicBezTo>
                <a:lnTo>
                  <a:pt x="14822" y="3611"/>
                </a:lnTo>
                <a:cubicBezTo>
                  <a:pt x="14949" y="3611"/>
                  <a:pt x="15044" y="3485"/>
                  <a:pt x="15044" y="3358"/>
                </a:cubicBezTo>
                <a:cubicBezTo>
                  <a:pt x="15044" y="3231"/>
                  <a:pt x="14949" y="3104"/>
                  <a:pt x="14822" y="3104"/>
                </a:cubicBezTo>
                <a:close/>
                <a:moveTo>
                  <a:pt x="10547" y="3168"/>
                </a:moveTo>
                <a:lnTo>
                  <a:pt x="10547" y="4498"/>
                </a:lnTo>
                <a:lnTo>
                  <a:pt x="9217" y="4498"/>
                </a:lnTo>
                <a:lnTo>
                  <a:pt x="9217" y="3168"/>
                </a:lnTo>
                <a:close/>
                <a:moveTo>
                  <a:pt x="11908" y="4055"/>
                </a:moveTo>
                <a:cubicBezTo>
                  <a:pt x="11782" y="4055"/>
                  <a:pt x="11655" y="4181"/>
                  <a:pt x="11655" y="4308"/>
                </a:cubicBezTo>
                <a:cubicBezTo>
                  <a:pt x="11655" y="4435"/>
                  <a:pt x="11782" y="4561"/>
                  <a:pt x="11908" y="4561"/>
                </a:cubicBezTo>
                <a:lnTo>
                  <a:pt x="14315" y="4561"/>
                </a:lnTo>
                <a:cubicBezTo>
                  <a:pt x="14442" y="4561"/>
                  <a:pt x="14537" y="4435"/>
                  <a:pt x="14537" y="4308"/>
                </a:cubicBezTo>
                <a:cubicBezTo>
                  <a:pt x="14537" y="4181"/>
                  <a:pt x="14442" y="4055"/>
                  <a:pt x="14315" y="4055"/>
                </a:cubicBezTo>
                <a:close/>
                <a:moveTo>
                  <a:pt x="3484" y="3548"/>
                </a:moveTo>
                <a:cubicBezTo>
                  <a:pt x="3928" y="3548"/>
                  <a:pt x="4340" y="3801"/>
                  <a:pt x="4561" y="4213"/>
                </a:cubicBezTo>
                <a:cubicBezTo>
                  <a:pt x="4656" y="4371"/>
                  <a:pt x="4688" y="4530"/>
                  <a:pt x="4720" y="4720"/>
                </a:cubicBezTo>
                <a:cubicBezTo>
                  <a:pt x="4561" y="4815"/>
                  <a:pt x="4371" y="4846"/>
                  <a:pt x="4181" y="4846"/>
                </a:cubicBezTo>
                <a:cubicBezTo>
                  <a:pt x="4156" y="4848"/>
                  <a:pt x="4131" y="4849"/>
                  <a:pt x="4106" y="4849"/>
                </a:cubicBezTo>
                <a:cubicBezTo>
                  <a:pt x="3692" y="4849"/>
                  <a:pt x="3312" y="4605"/>
                  <a:pt x="3073" y="4276"/>
                </a:cubicBezTo>
                <a:cubicBezTo>
                  <a:pt x="2978" y="4086"/>
                  <a:pt x="2914" y="3928"/>
                  <a:pt x="2914" y="3706"/>
                </a:cubicBezTo>
                <a:cubicBezTo>
                  <a:pt x="2914" y="3611"/>
                  <a:pt x="3326" y="3548"/>
                  <a:pt x="3484" y="3548"/>
                </a:cubicBezTo>
                <a:close/>
                <a:moveTo>
                  <a:pt x="8963" y="2661"/>
                </a:moveTo>
                <a:cubicBezTo>
                  <a:pt x="8837" y="2661"/>
                  <a:pt x="8710" y="2788"/>
                  <a:pt x="8710" y="2914"/>
                </a:cubicBezTo>
                <a:lnTo>
                  <a:pt x="8710" y="4751"/>
                </a:lnTo>
                <a:cubicBezTo>
                  <a:pt x="8710" y="4878"/>
                  <a:pt x="8837" y="5005"/>
                  <a:pt x="8963" y="5005"/>
                </a:cubicBezTo>
                <a:lnTo>
                  <a:pt x="10800" y="5005"/>
                </a:lnTo>
                <a:cubicBezTo>
                  <a:pt x="10927" y="5005"/>
                  <a:pt x="11053" y="4878"/>
                  <a:pt x="11053" y="4751"/>
                </a:cubicBezTo>
                <a:lnTo>
                  <a:pt x="11053" y="2914"/>
                </a:lnTo>
                <a:cubicBezTo>
                  <a:pt x="11053" y="2788"/>
                  <a:pt x="10927" y="2661"/>
                  <a:pt x="10800" y="2661"/>
                </a:cubicBezTo>
                <a:close/>
                <a:moveTo>
                  <a:pt x="11908" y="6113"/>
                </a:moveTo>
                <a:cubicBezTo>
                  <a:pt x="11782" y="6113"/>
                  <a:pt x="11655" y="6208"/>
                  <a:pt x="11655" y="6335"/>
                </a:cubicBezTo>
                <a:cubicBezTo>
                  <a:pt x="11655" y="6493"/>
                  <a:pt x="11782" y="6588"/>
                  <a:pt x="11908" y="6588"/>
                </a:cubicBezTo>
                <a:lnTo>
                  <a:pt x="14822" y="6588"/>
                </a:lnTo>
                <a:cubicBezTo>
                  <a:pt x="14949" y="6588"/>
                  <a:pt x="15044" y="6493"/>
                  <a:pt x="15044" y="6335"/>
                </a:cubicBezTo>
                <a:cubicBezTo>
                  <a:pt x="15044" y="6208"/>
                  <a:pt x="14949" y="6113"/>
                  <a:pt x="14822" y="6113"/>
                </a:cubicBezTo>
                <a:close/>
                <a:moveTo>
                  <a:pt x="10547" y="6145"/>
                </a:moveTo>
                <a:lnTo>
                  <a:pt x="10547" y="7506"/>
                </a:lnTo>
                <a:lnTo>
                  <a:pt x="9217" y="7506"/>
                </a:lnTo>
                <a:lnTo>
                  <a:pt x="9217" y="6145"/>
                </a:lnTo>
                <a:close/>
                <a:moveTo>
                  <a:pt x="11908" y="7031"/>
                </a:moveTo>
                <a:cubicBezTo>
                  <a:pt x="11782" y="7031"/>
                  <a:pt x="11655" y="7158"/>
                  <a:pt x="11655" y="7285"/>
                </a:cubicBezTo>
                <a:cubicBezTo>
                  <a:pt x="11655" y="7411"/>
                  <a:pt x="11782" y="7538"/>
                  <a:pt x="11908" y="7538"/>
                </a:cubicBezTo>
                <a:lnTo>
                  <a:pt x="14315" y="7538"/>
                </a:lnTo>
                <a:cubicBezTo>
                  <a:pt x="14442" y="7538"/>
                  <a:pt x="14537" y="7411"/>
                  <a:pt x="14537" y="7285"/>
                </a:cubicBezTo>
                <a:cubicBezTo>
                  <a:pt x="14537" y="7158"/>
                  <a:pt x="14442" y="7031"/>
                  <a:pt x="14315" y="7031"/>
                </a:cubicBezTo>
                <a:close/>
                <a:moveTo>
                  <a:pt x="8963" y="5670"/>
                </a:moveTo>
                <a:cubicBezTo>
                  <a:pt x="8837" y="5670"/>
                  <a:pt x="8710" y="5765"/>
                  <a:pt x="8710" y="5891"/>
                </a:cubicBezTo>
                <a:lnTo>
                  <a:pt x="8710" y="7728"/>
                </a:lnTo>
                <a:cubicBezTo>
                  <a:pt x="8710" y="7886"/>
                  <a:pt x="8837" y="7981"/>
                  <a:pt x="8963" y="7981"/>
                </a:cubicBezTo>
                <a:lnTo>
                  <a:pt x="10800" y="7981"/>
                </a:lnTo>
                <a:cubicBezTo>
                  <a:pt x="10927" y="7981"/>
                  <a:pt x="11053" y="7886"/>
                  <a:pt x="11053" y="7728"/>
                </a:cubicBezTo>
                <a:lnTo>
                  <a:pt x="11053" y="5891"/>
                </a:lnTo>
                <a:cubicBezTo>
                  <a:pt x="11053" y="5765"/>
                  <a:pt x="10927" y="5670"/>
                  <a:pt x="10800" y="5670"/>
                </a:cubicBezTo>
                <a:close/>
                <a:moveTo>
                  <a:pt x="11908" y="9090"/>
                </a:moveTo>
                <a:cubicBezTo>
                  <a:pt x="11782" y="9090"/>
                  <a:pt x="11655" y="9185"/>
                  <a:pt x="11655" y="9343"/>
                </a:cubicBezTo>
                <a:cubicBezTo>
                  <a:pt x="11655" y="9470"/>
                  <a:pt x="11782" y="9565"/>
                  <a:pt x="11908" y="9565"/>
                </a:cubicBezTo>
                <a:lnTo>
                  <a:pt x="14822" y="9565"/>
                </a:lnTo>
                <a:cubicBezTo>
                  <a:pt x="14949" y="9565"/>
                  <a:pt x="15044" y="9470"/>
                  <a:pt x="15044" y="9343"/>
                </a:cubicBezTo>
                <a:cubicBezTo>
                  <a:pt x="15044" y="9185"/>
                  <a:pt x="14949" y="9090"/>
                  <a:pt x="14822" y="9090"/>
                </a:cubicBezTo>
                <a:close/>
                <a:moveTo>
                  <a:pt x="919" y="1"/>
                </a:moveTo>
                <a:cubicBezTo>
                  <a:pt x="666" y="1"/>
                  <a:pt x="444" y="96"/>
                  <a:pt x="254" y="254"/>
                </a:cubicBezTo>
                <a:cubicBezTo>
                  <a:pt x="96" y="444"/>
                  <a:pt x="1" y="666"/>
                  <a:pt x="1" y="919"/>
                </a:cubicBezTo>
                <a:cubicBezTo>
                  <a:pt x="1" y="1173"/>
                  <a:pt x="96" y="1426"/>
                  <a:pt x="254" y="1584"/>
                </a:cubicBezTo>
                <a:cubicBezTo>
                  <a:pt x="381" y="1711"/>
                  <a:pt x="539" y="1774"/>
                  <a:pt x="666" y="1838"/>
                </a:cubicBezTo>
                <a:lnTo>
                  <a:pt x="666" y="10040"/>
                </a:lnTo>
                <a:cubicBezTo>
                  <a:pt x="666" y="10167"/>
                  <a:pt x="793" y="10293"/>
                  <a:pt x="919" y="10293"/>
                </a:cubicBezTo>
                <a:cubicBezTo>
                  <a:pt x="1078" y="10293"/>
                  <a:pt x="1173" y="10167"/>
                  <a:pt x="1173" y="10040"/>
                </a:cubicBezTo>
                <a:lnTo>
                  <a:pt x="1173" y="1869"/>
                </a:lnTo>
                <a:lnTo>
                  <a:pt x="15487" y="1869"/>
                </a:lnTo>
                <a:lnTo>
                  <a:pt x="15487" y="2724"/>
                </a:lnTo>
                <a:cubicBezTo>
                  <a:pt x="15487" y="2851"/>
                  <a:pt x="15614" y="2978"/>
                  <a:pt x="15740" y="2978"/>
                </a:cubicBezTo>
                <a:cubicBezTo>
                  <a:pt x="15867" y="2978"/>
                  <a:pt x="15994" y="2851"/>
                  <a:pt x="15994" y="2724"/>
                </a:cubicBezTo>
                <a:lnTo>
                  <a:pt x="15994" y="1838"/>
                </a:lnTo>
                <a:cubicBezTo>
                  <a:pt x="16152" y="1774"/>
                  <a:pt x="16279" y="1711"/>
                  <a:pt x="16405" y="1584"/>
                </a:cubicBezTo>
                <a:cubicBezTo>
                  <a:pt x="16564" y="1426"/>
                  <a:pt x="16690" y="1173"/>
                  <a:pt x="16690" y="919"/>
                </a:cubicBezTo>
                <a:cubicBezTo>
                  <a:pt x="16690" y="666"/>
                  <a:pt x="16564" y="444"/>
                  <a:pt x="16405" y="254"/>
                </a:cubicBezTo>
                <a:cubicBezTo>
                  <a:pt x="16247" y="96"/>
                  <a:pt x="15994" y="1"/>
                  <a:pt x="15740" y="1"/>
                </a:cubicBezTo>
                <a:close/>
                <a:moveTo>
                  <a:pt x="10547" y="9122"/>
                </a:moveTo>
                <a:lnTo>
                  <a:pt x="10547" y="10483"/>
                </a:lnTo>
                <a:lnTo>
                  <a:pt x="9217" y="10483"/>
                </a:lnTo>
                <a:lnTo>
                  <a:pt x="9217" y="9122"/>
                </a:lnTo>
                <a:close/>
                <a:moveTo>
                  <a:pt x="11908" y="10040"/>
                </a:moveTo>
                <a:cubicBezTo>
                  <a:pt x="11782" y="10040"/>
                  <a:pt x="11655" y="10135"/>
                  <a:pt x="11655" y="10293"/>
                </a:cubicBezTo>
                <a:cubicBezTo>
                  <a:pt x="11655" y="10420"/>
                  <a:pt x="11782" y="10515"/>
                  <a:pt x="11908" y="10515"/>
                </a:cubicBezTo>
                <a:lnTo>
                  <a:pt x="14315" y="10515"/>
                </a:lnTo>
                <a:cubicBezTo>
                  <a:pt x="14442" y="10515"/>
                  <a:pt x="14537" y="10420"/>
                  <a:pt x="14537" y="10293"/>
                </a:cubicBezTo>
                <a:cubicBezTo>
                  <a:pt x="14537" y="10135"/>
                  <a:pt x="14442" y="10040"/>
                  <a:pt x="14315" y="10040"/>
                </a:cubicBezTo>
                <a:close/>
                <a:moveTo>
                  <a:pt x="8963" y="8647"/>
                </a:moveTo>
                <a:cubicBezTo>
                  <a:pt x="8837" y="8647"/>
                  <a:pt x="8710" y="8742"/>
                  <a:pt x="8710" y="8900"/>
                </a:cubicBezTo>
                <a:lnTo>
                  <a:pt x="8710" y="10705"/>
                </a:lnTo>
                <a:cubicBezTo>
                  <a:pt x="8710" y="10863"/>
                  <a:pt x="8837" y="10958"/>
                  <a:pt x="8963" y="10958"/>
                </a:cubicBezTo>
                <a:lnTo>
                  <a:pt x="10800" y="10958"/>
                </a:lnTo>
                <a:cubicBezTo>
                  <a:pt x="10927" y="10958"/>
                  <a:pt x="11053" y="10863"/>
                  <a:pt x="11053" y="10705"/>
                </a:cubicBezTo>
                <a:lnTo>
                  <a:pt x="11053" y="8900"/>
                </a:lnTo>
                <a:cubicBezTo>
                  <a:pt x="11053" y="8742"/>
                  <a:pt x="10927" y="8647"/>
                  <a:pt x="10800" y="8647"/>
                </a:cubicBezTo>
                <a:close/>
                <a:moveTo>
                  <a:pt x="3342" y="3065"/>
                </a:moveTo>
                <a:cubicBezTo>
                  <a:pt x="3104" y="3065"/>
                  <a:pt x="2867" y="3131"/>
                  <a:pt x="2629" y="3263"/>
                </a:cubicBezTo>
                <a:cubicBezTo>
                  <a:pt x="2408" y="3421"/>
                  <a:pt x="2408" y="3516"/>
                  <a:pt x="2439" y="3770"/>
                </a:cubicBezTo>
                <a:cubicBezTo>
                  <a:pt x="2439" y="4055"/>
                  <a:pt x="2534" y="4308"/>
                  <a:pt x="2693" y="4530"/>
                </a:cubicBezTo>
                <a:cubicBezTo>
                  <a:pt x="3009" y="5036"/>
                  <a:pt x="3579" y="5353"/>
                  <a:pt x="4213" y="5353"/>
                </a:cubicBezTo>
                <a:cubicBezTo>
                  <a:pt x="4371" y="5353"/>
                  <a:pt x="4530" y="5321"/>
                  <a:pt x="4688" y="5258"/>
                </a:cubicBezTo>
                <a:lnTo>
                  <a:pt x="4688" y="6018"/>
                </a:lnTo>
                <a:cubicBezTo>
                  <a:pt x="4593" y="5986"/>
                  <a:pt x="4466" y="5923"/>
                  <a:pt x="4371" y="5891"/>
                </a:cubicBezTo>
                <a:cubicBezTo>
                  <a:pt x="4097" y="5794"/>
                  <a:pt x="3830" y="5689"/>
                  <a:pt x="3547" y="5689"/>
                </a:cubicBezTo>
                <a:cubicBezTo>
                  <a:pt x="3275" y="5689"/>
                  <a:pt x="2987" y="5786"/>
                  <a:pt x="2661" y="6081"/>
                </a:cubicBezTo>
                <a:cubicBezTo>
                  <a:pt x="2376" y="6366"/>
                  <a:pt x="2186" y="6651"/>
                  <a:pt x="2059" y="7000"/>
                </a:cubicBezTo>
                <a:cubicBezTo>
                  <a:pt x="1964" y="7316"/>
                  <a:pt x="1901" y="7665"/>
                  <a:pt x="1901" y="8108"/>
                </a:cubicBezTo>
                <a:cubicBezTo>
                  <a:pt x="1901" y="8742"/>
                  <a:pt x="2123" y="9343"/>
                  <a:pt x="2471" y="9850"/>
                </a:cubicBezTo>
                <a:cubicBezTo>
                  <a:pt x="2819" y="10357"/>
                  <a:pt x="3326" y="10737"/>
                  <a:pt x="3928" y="10958"/>
                </a:cubicBezTo>
                <a:cubicBezTo>
                  <a:pt x="4005" y="10987"/>
                  <a:pt x="4079" y="10999"/>
                  <a:pt x="4151" y="10999"/>
                </a:cubicBezTo>
                <a:cubicBezTo>
                  <a:pt x="4316" y="10999"/>
                  <a:pt x="4470" y="10939"/>
                  <a:pt x="4625" y="10895"/>
                </a:cubicBezTo>
                <a:cubicBezTo>
                  <a:pt x="4720" y="10832"/>
                  <a:pt x="4846" y="10800"/>
                  <a:pt x="4941" y="10800"/>
                </a:cubicBezTo>
                <a:cubicBezTo>
                  <a:pt x="5036" y="10800"/>
                  <a:pt x="5163" y="10832"/>
                  <a:pt x="5290" y="10895"/>
                </a:cubicBezTo>
                <a:cubicBezTo>
                  <a:pt x="5444" y="10939"/>
                  <a:pt x="5598" y="10999"/>
                  <a:pt x="5763" y="10999"/>
                </a:cubicBezTo>
                <a:cubicBezTo>
                  <a:pt x="5835" y="10999"/>
                  <a:pt x="5909" y="10987"/>
                  <a:pt x="5986" y="10958"/>
                </a:cubicBezTo>
                <a:cubicBezTo>
                  <a:pt x="6461" y="10800"/>
                  <a:pt x="6905" y="10483"/>
                  <a:pt x="7253" y="10072"/>
                </a:cubicBezTo>
                <a:cubicBezTo>
                  <a:pt x="7601" y="9692"/>
                  <a:pt x="7823" y="9217"/>
                  <a:pt x="7950" y="8678"/>
                </a:cubicBezTo>
                <a:cubicBezTo>
                  <a:pt x="7950" y="8552"/>
                  <a:pt x="7886" y="8425"/>
                  <a:pt x="7760" y="8393"/>
                </a:cubicBezTo>
                <a:cubicBezTo>
                  <a:pt x="7601" y="8393"/>
                  <a:pt x="7475" y="8457"/>
                  <a:pt x="7443" y="8583"/>
                </a:cubicBezTo>
                <a:cubicBezTo>
                  <a:pt x="7380" y="9027"/>
                  <a:pt x="7158" y="9438"/>
                  <a:pt x="6873" y="9755"/>
                </a:cubicBezTo>
                <a:cubicBezTo>
                  <a:pt x="6588" y="10103"/>
                  <a:pt x="6240" y="10357"/>
                  <a:pt x="5796" y="10515"/>
                </a:cubicBezTo>
                <a:cubicBezTo>
                  <a:pt x="5733" y="10515"/>
                  <a:pt x="5575" y="10483"/>
                  <a:pt x="5448" y="10420"/>
                </a:cubicBezTo>
                <a:cubicBezTo>
                  <a:pt x="5290" y="10357"/>
                  <a:pt x="5131" y="10325"/>
                  <a:pt x="4941" y="10325"/>
                </a:cubicBezTo>
                <a:cubicBezTo>
                  <a:pt x="4751" y="10325"/>
                  <a:pt x="4593" y="10357"/>
                  <a:pt x="4435" y="10420"/>
                </a:cubicBezTo>
                <a:cubicBezTo>
                  <a:pt x="4308" y="10483"/>
                  <a:pt x="4181" y="10515"/>
                  <a:pt x="4086" y="10515"/>
                </a:cubicBezTo>
                <a:cubicBezTo>
                  <a:pt x="3579" y="10325"/>
                  <a:pt x="3168" y="9977"/>
                  <a:pt x="2851" y="9565"/>
                </a:cubicBezTo>
                <a:cubicBezTo>
                  <a:pt x="2566" y="9153"/>
                  <a:pt x="2376" y="8647"/>
                  <a:pt x="2376" y="8077"/>
                </a:cubicBezTo>
                <a:cubicBezTo>
                  <a:pt x="2376" y="7696"/>
                  <a:pt x="2408" y="7411"/>
                  <a:pt x="2503" y="7158"/>
                </a:cubicBezTo>
                <a:cubicBezTo>
                  <a:pt x="2598" y="6873"/>
                  <a:pt x="2756" y="6651"/>
                  <a:pt x="3009" y="6430"/>
                </a:cubicBezTo>
                <a:cubicBezTo>
                  <a:pt x="3209" y="6245"/>
                  <a:pt x="3402" y="6180"/>
                  <a:pt x="3590" y="6180"/>
                </a:cubicBezTo>
                <a:cubicBezTo>
                  <a:pt x="3790" y="6180"/>
                  <a:pt x="3986" y="6253"/>
                  <a:pt x="4181" y="6335"/>
                </a:cubicBezTo>
                <a:cubicBezTo>
                  <a:pt x="4403" y="6430"/>
                  <a:pt x="4656" y="6556"/>
                  <a:pt x="4941" y="6556"/>
                </a:cubicBezTo>
                <a:cubicBezTo>
                  <a:pt x="5226" y="6556"/>
                  <a:pt x="5480" y="6430"/>
                  <a:pt x="5733" y="6335"/>
                </a:cubicBezTo>
                <a:cubicBezTo>
                  <a:pt x="5928" y="6253"/>
                  <a:pt x="6116" y="6180"/>
                  <a:pt x="6312" y="6180"/>
                </a:cubicBezTo>
                <a:cubicBezTo>
                  <a:pt x="6497" y="6180"/>
                  <a:pt x="6689" y="6245"/>
                  <a:pt x="6905" y="6430"/>
                </a:cubicBezTo>
                <a:cubicBezTo>
                  <a:pt x="7095" y="6620"/>
                  <a:pt x="7221" y="6778"/>
                  <a:pt x="7316" y="6968"/>
                </a:cubicBezTo>
                <a:cubicBezTo>
                  <a:pt x="7380" y="7126"/>
                  <a:pt x="7443" y="7348"/>
                  <a:pt x="7475" y="7570"/>
                </a:cubicBezTo>
                <a:cubicBezTo>
                  <a:pt x="7506" y="7696"/>
                  <a:pt x="7601" y="7791"/>
                  <a:pt x="7760" y="7791"/>
                </a:cubicBezTo>
                <a:cubicBezTo>
                  <a:pt x="7886" y="7760"/>
                  <a:pt x="7981" y="7633"/>
                  <a:pt x="7950" y="7506"/>
                </a:cubicBezTo>
                <a:cubicBezTo>
                  <a:pt x="7918" y="7221"/>
                  <a:pt x="7855" y="6968"/>
                  <a:pt x="7728" y="6746"/>
                </a:cubicBezTo>
                <a:cubicBezTo>
                  <a:pt x="7633" y="6493"/>
                  <a:pt x="7475" y="6303"/>
                  <a:pt x="7221" y="6081"/>
                </a:cubicBezTo>
                <a:cubicBezTo>
                  <a:pt x="6905" y="5781"/>
                  <a:pt x="6612" y="5678"/>
                  <a:pt x="6335" y="5678"/>
                </a:cubicBezTo>
                <a:cubicBezTo>
                  <a:pt x="6058" y="5678"/>
                  <a:pt x="5796" y="5781"/>
                  <a:pt x="5543" y="5891"/>
                </a:cubicBezTo>
                <a:cubicBezTo>
                  <a:pt x="5416" y="5923"/>
                  <a:pt x="5321" y="5986"/>
                  <a:pt x="5195" y="6018"/>
                </a:cubicBezTo>
                <a:lnTo>
                  <a:pt x="5195" y="4846"/>
                </a:lnTo>
                <a:cubicBezTo>
                  <a:pt x="5226" y="4561"/>
                  <a:pt x="5163" y="4245"/>
                  <a:pt x="5005" y="3960"/>
                </a:cubicBezTo>
                <a:cubicBezTo>
                  <a:pt x="4688" y="3421"/>
                  <a:pt x="4118" y="3073"/>
                  <a:pt x="3484" y="3073"/>
                </a:cubicBezTo>
                <a:cubicBezTo>
                  <a:pt x="3437" y="3068"/>
                  <a:pt x="3389" y="3065"/>
                  <a:pt x="3342" y="3065"/>
                </a:cubicBezTo>
                <a:close/>
                <a:moveTo>
                  <a:pt x="8330" y="14030"/>
                </a:moveTo>
                <a:cubicBezTo>
                  <a:pt x="8488" y="14030"/>
                  <a:pt x="8647" y="14094"/>
                  <a:pt x="8742" y="14189"/>
                </a:cubicBezTo>
                <a:cubicBezTo>
                  <a:pt x="8868" y="14315"/>
                  <a:pt x="8932" y="14442"/>
                  <a:pt x="8932" y="14600"/>
                </a:cubicBezTo>
                <a:cubicBezTo>
                  <a:pt x="8932" y="14790"/>
                  <a:pt x="8868" y="14917"/>
                  <a:pt x="8742" y="15044"/>
                </a:cubicBezTo>
                <a:cubicBezTo>
                  <a:pt x="8647" y="15139"/>
                  <a:pt x="8488" y="15202"/>
                  <a:pt x="8330" y="15202"/>
                </a:cubicBezTo>
                <a:cubicBezTo>
                  <a:pt x="8171" y="15202"/>
                  <a:pt x="8013" y="15139"/>
                  <a:pt x="7918" y="15044"/>
                </a:cubicBezTo>
                <a:cubicBezTo>
                  <a:pt x="7823" y="14917"/>
                  <a:pt x="7760" y="14790"/>
                  <a:pt x="7760" y="14600"/>
                </a:cubicBezTo>
                <a:cubicBezTo>
                  <a:pt x="7760" y="14442"/>
                  <a:pt x="7823" y="14315"/>
                  <a:pt x="7918" y="14189"/>
                </a:cubicBezTo>
                <a:cubicBezTo>
                  <a:pt x="8045" y="14094"/>
                  <a:pt x="8171" y="14030"/>
                  <a:pt x="8330" y="14030"/>
                </a:cubicBezTo>
                <a:close/>
                <a:moveTo>
                  <a:pt x="15740" y="3580"/>
                </a:moveTo>
                <a:cubicBezTo>
                  <a:pt x="15614" y="3580"/>
                  <a:pt x="15487" y="3706"/>
                  <a:pt x="15487" y="3833"/>
                </a:cubicBezTo>
                <a:lnTo>
                  <a:pt x="15487" y="12003"/>
                </a:lnTo>
                <a:lnTo>
                  <a:pt x="1173" y="12003"/>
                </a:lnTo>
                <a:lnTo>
                  <a:pt x="1173" y="11148"/>
                </a:lnTo>
                <a:cubicBezTo>
                  <a:pt x="1173" y="11022"/>
                  <a:pt x="1046" y="10895"/>
                  <a:pt x="919" y="10895"/>
                </a:cubicBezTo>
                <a:cubicBezTo>
                  <a:pt x="793" y="10895"/>
                  <a:pt x="666" y="11022"/>
                  <a:pt x="666" y="11148"/>
                </a:cubicBezTo>
                <a:lnTo>
                  <a:pt x="666" y="12257"/>
                </a:lnTo>
                <a:cubicBezTo>
                  <a:pt x="666" y="12383"/>
                  <a:pt x="793" y="12510"/>
                  <a:pt x="919" y="12510"/>
                </a:cubicBezTo>
                <a:lnTo>
                  <a:pt x="8076" y="12510"/>
                </a:lnTo>
                <a:lnTo>
                  <a:pt x="8076" y="13555"/>
                </a:lnTo>
                <a:cubicBezTo>
                  <a:pt x="7886" y="13619"/>
                  <a:pt x="7696" y="13714"/>
                  <a:pt x="7570" y="13840"/>
                </a:cubicBezTo>
                <a:cubicBezTo>
                  <a:pt x="7380" y="14062"/>
                  <a:pt x="7253" y="14315"/>
                  <a:pt x="7253" y="14632"/>
                </a:cubicBezTo>
                <a:cubicBezTo>
                  <a:pt x="7253" y="14917"/>
                  <a:pt x="7380" y="15202"/>
                  <a:pt x="7570" y="15392"/>
                </a:cubicBezTo>
                <a:cubicBezTo>
                  <a:pt x="7760" y="15582"/>
                  <a:pt x="8045" y="15709"/>
                  <a:pt x="8330" y="15709"/>
                </a:cubicBezTo>
                <a:cubicBezTo>
                  <a:pt x="8615" y="15709"/>
                  <a:pt x="8900" y="15582"/>
                  <a:pt x="9090" y="15392"/>
                </a:cubicBezTo>
                <a:cubicBezTo>
                  <a:pt x="9280" y="15202"/>
                  <a:pt x="9407" y="14917"/>
                  <a:pt x="9407" y="14632"/>
                </a:cubicBezTo>
                <a:cubicBezTo>
                  <a:pt x="9407" y="14315"/>
                  <a:pt x="9280" y="14062"/>
                  <a:pt x="9090" y="13840"/>
                </a:cubicBezTo>
                <a:cubicBezTo>
                  <a:pt x="8963" y="13714"/>
                  <a:pt x="8773" y="13619"/>
                  <a:pt x="8583" y="13555"/>
                </a:cubicBezTo>
                <a:lnTo>
                  <a:pt x="8583" y="12510"/>
                </a:lnTo>
                <a:lnTo>
                  <a:pt x="15740" y="12510"/>
                </a:lnTo>
                <a:cubicBezTo>
                  <a:pt x="15867" y="12510"/>
                  <a:pt x="15994" y="12383"/>
                  <a:pt x="15994" y="12257"/>
                </a:cubicBezTo>
                <a:lnTo>
                  <a:pt x="15994" y="3833"/>
                </a:lnTo>
                <a:cubicBezTo>
                  <a:pt x="15994" y="3706"/>
                  <a:pt x="15867" y="3580"/>
                  <a:pt x="15740" y="358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5"/>
          <p:cNvSpPr/>
          <p:nvPr/>
        </p:nvSpPr>
        <p:spPr>
          <a:xfrm>
            <a:off x="5789172" y="1992794"/>
            <a:ext cx="492429" cy="491319"/>
          </a:xfrm>
          <a:custGeom>
            <a:rect b="b" l="l" r="r" t="t"/>
            <a:pathLst>
              <a:path extrusionOk="0" h="14157" w="14189">
                <a:moveTo>
                  <a:pt x="1584" y="412"/>
                </a:moveTo>
                <a:lnTo>
                  <a:pt x="1584" y="1584"/>
                </a:lnTo>
                <a:lnTo>
                  <a:pt x="412" y="1584"/>
                </a:lnTo>
                <a:lnTo>
                  <a:pt x="412" y="412"/>
                </a:lnTo>
                <a:close/>
                <a:moveTo>
                  <a:pt x="7664" y="412"/>
                </a:moveTo>
                <a:lnTo>
                  <a:pt x="7664" y="1584"/>
                </a:lnTo>
                <a:lnTo>
                  <a:pt x="6492" y="1584"/>
                </a:lnTo>
                <a:lnTo>
                  <a:pt x="6492" y="412"/>
                </a:lnTo>
                <a:close/>
                <a:moveTo>
                  <a:pt x="13745" y="412"/>
                </a:moveTo>
                <a:lnTo>
                  <a:pt x="13745" y="1584"/>
                </a:lnTo>
                <a:lnTo>
                  <a:pt x="12573" y="1584"/>
                </a:lnTo>
                <a:lnTo>
                  <a:pt x="12573" y="412"/>
                </a:lnTo>
                <a:close/>
                <a:moveTo>
                  <a:pt x="2660" y="6714"/>
                </a:moveTo>
                <a:cubicBezTo>
                  <a:pt x="2565" y="6714"/>
                  <a:pt x="2470" y="6809"/>
                  <a:pt x="2470" y="6936"/>
                </a:cubicBezTo>
                <a:cubicBezTo>
                  <a:pt x="2470" y="7062"/>
                  <a:pt x="2565" y="7126"/>
                  <a:pt x="2660" y="7126"/>
                </a:cubicBezTo>
                <a:lnTo>
                  <a:pt x="5194" y="7126"/>
                </a:lnTo>
                <a:cubicBezTo>
                  <a:pt x="5289" y="7126"/>
                  <a:pt x="5384" y="7062"/>
                  <a:pt x="5384" y="6936"/>
                </a:cubicBezTo>
                <a:cubicBezTo>
                  <a:pt x="5384" y="6809"/>
                  <a:pt x="5289" y="6714"/>
                  <a:pt x="5194" y="6714"/>
                </a:cubicBezTo>
                <a:close/>
                <a:moveTo>
                  <a:pt x="1584" y="6492"/>
                </a:moveTo>
                <a:lnTo>
                  <a:pt x="1584" y="7664"/>
                </a:lnTo>
                <a:lnTo>
                  <a:pt x="412" y="7664"/>
                </a:lnTo>
                <a:lnTo>
                  <a:pt x="412" y="6492"/>
                </a:lnTo>
                <a:close/>
                <a:moveTo>
                  <a:pt x="13745" y="6492"/>
                </a:moveTo>
                <a:lnTo>
                  <a:pt x="13745" y="7664"/>
                </a:lnTo>
                <a:lnTo>
                  <a:pt x="12573" y="7664"/>
                </a:lnTo>
                <a:lnTo>
                  <a:pt x="12573" y="6492"/>
                </a:lnTo>
                <a:close/>
                <a:moveTo>
                  <a:pt x="2660" y="7727"/>
                </a:moveTo>
                <a:cubicBezTo>
                  <a:pt x="2565" y="7727"/>
                  <a:pt x="2470" y="7822"/>
                  <a:pt x="2470" y="7917"/>
                </a:cubicBezTo>
                <a:cubicBezTo>
                  <a:pt x="2470" y="8044"/>
                  <a:pt x="2565" y="8139"/>
                  <a:pt x="2660" y="8139"/>
                </a:cubicBezTo>
                <a:lnTo>
                  <a:pt x="5194" y="8139"/>
                </a:lnTo>
                <a:cubicBezTo>
                  <a:pt x="5289" y="8139"/>
                  <a:pt x="5384" y="8044"/>
                  <a:pt x="5384" y="7917"/>
                </a:cubicBezTo>
                <a:cubicBezTo>
                  <a:pt x="5384" y="7791"/>
                  <a:pt x="5289" y="7727"/>
                  <a:pt x="5194" y="7727"/>
                </a:cubicBezTo>
                <a:close/>
                <a:moveTo>
                  <a:pt x="2660" y="8709"/>
                </a:moveTo>
                <a:cubicBezTo>
                  <a:pt x="2565" y="8709"/>
                  <a:pt x="2470" y="8804"/>
                  <a:pt x="2470" y="8899"/>
                </a:cubicBezTo>
                <a:cubicBezTo>
                  <a:pt x="2470" y="9026"/>
                  <a:pt x="2565" y="9121"/>
                  <a:pt x="2660" y="9121"/>
                </a:cubicBezTo>
                <a:lnTo>
                  <a:pt x="5194" y="9121"/>
                </a:lnTo>
                <a:cubicBezTo>
                  <a:pt x="5289" y="9121"/>
                  <a:pt x="5384" y="9026"/>
                  <a:pt x="5384" y="8899"/>
                </a:cubicBezTo>
                <a:cubicBezTo>
                  <a:pt x="5384" y="8804"/>
                  <a:pt x="5289" y="8709"/>
                  <a:pt x="5194" y="8709"/>
                </a:cubicBezTo>
                <a:close/>
                <a:moveTo>
                  <a:pt x="2660" y="9691"/>
                </a:moveTo>
                <a:cubicBezTo>
                  <a:pt x="2565" y="9691"/>
                  <a:pt x="2470" y="9786"/>
                  <a:pt x="2470" y="9913"/>
                </a:cubicBezTo>
                <a:cubicBezTo>
                  <a:pt x="2470" y="10008"/>
                  <a:pt x="2565" y="10103"/>
                  <a:pt x="2660" y="10103"/>
                </a:cubicBezTo>
                <a:lnTo>
                  <a:pt x="5194" y="10103"/>
                </a:lnTo>
                <a:cubicBezTo>
                  <a:pt x="5289" y="10103"/>
                  <a:pt x="5384" y="10008"/>
                  <a:pt x="5384" y="9913"/>
                </a:cubicBezTo>
                <a:cubicBezTo>
                  <a:pt x="5384" y="9786"/>
                  <a:pt x="5289" y="9691"/>
                  <a:pt x="5194" y="9691"/>
                </a:cubicBezTo>
                <a:close/>
                <a:moveTo>
                  <a:pt x="2660" y="10673"/>
                </a:moveTo>
                <a:cubicBezTo>
                  <a:pt x="2565" y="10673"/>
                  <a:pt x="2470" y="10768"/>
                  <a:pt x="2470" y="10894"/>
                </a:cubicBezTo>
                <a:cubicBezTo>
                  <a:pt x="2470" y="11021"/>
                  <a:pt x="2565" y="11116"/>
                  <a:pt x="2660" y="11116"/>
                </a:cubicBezTo>
                <a:lnTo>
                  <a:pt x="5194" y="11116"/>
                </a:lnTo>
                <a:cubicBezTo>
                  <a:pt x="5289" y="11116"/>
                  <a:pt x="5384" y="11021"/>
                  <a:pt x="5384" y="10894"/>
                </a:cubicBezTo>
                <a:cubicBezTo>
                  <a:pt x="5384" y="10768"/>
                  <a:pt x="5289" y="10673"/>
                  <a:pt x="5194" y="10673"/>
                </a:cubicBezTo>
                <a:close/>
                <a:moveTo>
                  <a:pt x="3737" y="2819"/>
                </a:moveTo>
                <a:cubicBezTo>
                  <a:pt x="3642" y="2819"/>
                  <a:pt x="3547" y="2914"/>
                  <a:pt x="3547" y="3040"/>
                </a:cubicBezTo>
                <a:lnTo>
                  <a:pt x="3547" y="4624"/>
                </a:lnTo>
                <a:cubicBezTo>
                  <a:pt x="3547" y="4751"/>
                  <a:pt x="3642" y="4846"/>
                  <a:pt x="3737" y="4846"/>
                </a:cubicBezTo>
                <a:lnTo>
                  <a:pt x="5859" y="4846"/>
                </a:lnTo>
                <a:lnTo>
                  <a:pt x="5859" y="10894"/>
                </a:lnTo>
                <a:cubicBezTo>
                  <a:pt x="5859" y="11021"/>
                  <a:pt x="5922" y="11116"/>
                  <a:pt x="6049" y="11116"/>
                </a:cubicBezTo>
                <a:lnTo>
                  <a:pt x="7664" y="11116"/>
                </a:lnTo>
                <a:cubicBezTo>
                  <a:pt x="7759" y="11116"/>
                  <a:pt x="7854" y="11021"/>
                  <a:pt x="7854" y="10894"/>
                </a:cubicBezTo>
                <a:lnTo>
                  <a:pt x="7854" y="7126"/>
                </a:lnTo>
                <a:lnTo>
                  <a:pt x="8329" y="7126"/>
                </a:lnTo>
                <a:lnTo>
                  <a:pt x="8329" y="10894"/>
                </a:lnTo>
                <a:cubicBezTo>
                  <a:pt x="8329" y="11021"/>
                  <a:pt x="8424" y="11116"/>
                  <a:pt x="8519" y="11116"/>
                </a:cubicBezTo>
                <a:lnTo>
                  <a:pt x="9723" y="11116"/>
                </a:lnTo>
                <a:cubicBezTo>
                  <a:pt x="9818" y="11116"/>
                  <a:pt x="9913" y="11021"/>
                  <a:pt x="9913" y="10894"/>
                </a:cubicBezTo>
                <a:lnTo>
                  <a:pt x="9913" y="7126"/>
                </a:lnTo>
                <a:lnTo>
                  <a:pt x="11433" y="7126"/>
                </a:lnTo>
                <a:cubicBezTo>
                  <a:pt x="11528" y="7126"/>
                  <a:pt x="11623" y="7062"/>
                  <a:pt x="11623" y="6936"/>
                </a:cubicBezTo>
                <a:lnTo>
                  <a:pt x="11623" y="5732"/>
                </a:lnTo>
                <a:cubicBezTo>
                  <a:pt x="11623" y="5637"/>
                  <a:pt x="11528" y="5542"/>
                  <a:pt x="11433" y="5542"/>
                </a:cubicBezTo>
                <a:lnTo>
                  <a:pt x="9596" y="5542"/>
                </a:lnTo>
                <a:cubicBezTo>
                  <a:pt x="9469" y="5542"/>
                  <a:pt x="9374" y="5637"/>
                  <a:pt x="9374" y="5732"/>
                </a:cubicBezTo>
                <a:cubicBezTo>
                  <a:pt x="9374" y="5859"/>
                  <a:pt x="9469" y="5954"/>
                  <a:pt x="9596" y="5954"/>
                </a:cubicBezTo>
                <a:lnTo>
                  <a:pt x="11211" y="5954"/>
                </a:lnTo>
                <a:lnTo>
                  <a:pt x="11211" y="6714"/>
                </a:lnTo>
                <a:lnTo>
                  <a:pt x="9723" y="6714"/>
                </a:lnTo>
                <a:cubicBezTo>
                  <a:pt x="9596" y="6714"/>
                  <a:pt x="9501" y="6809"/>
                  <a:pt x="9501" y="6936"/>
                </a:cubicBezTo>
                <a:lnTo>
                  <a:pt x="9501" y="10673"/>
                </a:lnTo>
                <a:lnTo>
                  <a:pt x="8741" y="10673"/>
                </a:lnTo>
                <a:lnTo>
                  <a:pt x="8741" y="6936"/>
                </a:lnTo>
                <a:cubicBezTo>
                  <a:pt x="8741" y="6809"/>
                  <a:pt x="8646" y="6714"/>
                  <a:pt x="8519" y="6714"/>
                </a:cubicBezTo>
                <a:lnTo>
                  <a:pt x="7031" y="6714"/>
                </a:lnTo>
                <a:lnTo>
                  <a:pt x="7031" y="5954"/>
                </a:lnTo>
                <a:lnTo>
                  <a:pt x="8646" y="5954"/>
                </a:lnTo>
                <a:cubicBezTo>
                  <a:pt x="8773" y="5954"/>
                  <a:pt x="8868" y="5859"/>
                  <a:pt x="8868" y="5732"/>
                </a:cubicBezTo>
                <a:cubicBezTo>
                  <a:pt x="8868" y="5637"/>
                  <a:pt x="8773" y="5542"/>
                  <a:pt x="8646" y="5542"/>
                </a:cubicBezTo>
                <a:lnTo>
                  <a:pt x="7854" y="5542"/>
                </a:lnTo>
                <a:lnTo>
                  <a:pt x="7854" y="4846"/>
                </a:lnTo>
                <a:lnTo>
                  <a:pt x="9976" y="4846"/>
                </a:lnTo>
                <a:cubicBezTo>
                  <a:pt x="10071" y="4846"/>
                  <a:pt x="10166" y="4751"/>
                  <a:pt x="10166" y="4624"/>
                </a:cubicBezTo>
                <a:lnTo>
                  <a:pt x="10166" y="3040"/>
                </a:lnTo>
                <a:cubicBezTo>
                  <a:pt x="10166" y="2914"/>
                  <a:pt x="10071" y="2819"/>
                  <a:pt x="9976" y="2819"/>
                </a:cubicBezTo>
                <a:lnTo>
                  <a:pt x="7316" y="2819"/>
                </a:lnTo>
                <a:cubicBezTo>
                  <a:pt x="7221" y="2819"/>
                  <a:pt x="7126" y="2914"/>
                  <a:pt x="7126" y="3040"/>
                </a:cubicBezTo>
                <a:cubicBezTo>
                  <a:pt x="7126" y="3135"/>
                  <a:pt x="7221" y="3230"/>
                  <a:pt x="7316" y="3230"/>
                </a:cubicBezTo>
                <a:lnTo>
                  <a:pt x="9754" y="3230"/>
                </a:lnTo>
                <a:lnTo>
                  <a:pt x="9754" y="4434"/>
                </a:lnTo>
                <a:lnTo>
                  <a:pt x="7664" y="4434"/>
                </a:lnTo>
                <a:cubicBezTo>
                  <a:pt x="7538" y="4434"/>
                  <a:pt x="7443" y="4529"/>
                  <a:pt x="7443" y="4624"/>
                </a:cubicBezTo>
                <a:lnTo>
                  <a:pt x="7443" y="5542"/>
                </a:lnTo>
                <a:lnTo>
                  <a:pt x="6841" y="5542"/>
                </a:lnTo>
                <a:cubicBezTo>
                  <a:pt x="6714" y="5542"/>
                  <a:pt x="6619" y="5637"/>
                  <a:pt x="6619" y="5732"/>
                </a:cubicBezTo>
                <a:lnTo>
                  <a:pt x="6619" y="6936"/>
                </a:lnTo>
                <a:cubicBezTo>
                  <a:pt x="6619" y="7062"/>
                  <a:pt x="6714" y="7126"/>
                  <a:pt x="6841" y="7126"/>
                </a:cubicBezTo>
                <a:lnTo>
                  <a:pt x="7443" y="7126"/>
                </a:lnTo>
                <a:lnTo>
                  <a:pt x="7443" y="10673"/>
                </a:lnTo>
                <a:lnTo>
                  <a:pt x="6271" y="10673"/>
                </a:lnTo>
                <a:lnTo>
                  <a:pt x="6271" y="4624"/>
                </a:lnTo>
                <a:cubicBezTo>
                  <a:pt x="6271" y="4529"/>
                  <a:pt x="6176" y="4434"/>
                  <a:pt x="6049" y="4434"/>
                </a:cubicBezTo>
                <a:lnTo>
                  <a:pt x="3959" y="4434"/>
                </a:lnTo>
                <a:lnTo>
                  <a:pt x="3959" y="3230"/>
                </a:lnTo>
                <a:lnTo>
                  <a:pt x="6397" y="3230"/>
                </a:lnTo>
                <a:cubicBezTo>
                  <a:pt x="6492" y="3230"/>
                  <a:pt x="6587" y="3135"/>
                  <a:pt x="6587" y="3040"/>
                </a:cubicBezTo>
                <a:cubicBezTo>
                  <a:pt x="6587" y="2914"/>
                  <a:pt x="6492" y="2819"/>
                  <a:pt x="6397" y="2819"/>
                </a:cubicBezTo>
                <a:close/>
                <a:moveTo>
                  <a:pt x="12161" y="1204"/>
                </a:moveTo>
                <a:lnTo>
                  <a:pt x="12161" y="1805"/>
                </a:lnTo>
                <a:cubicBezTo>
                  <a:pt x="12161" y="1900"/>
                  <a:pt x="12256" y="1995"/>
                  <a:pt x="12351" y="1995"/>
                </a:cubicBezTo>
                <a:lnTo>
                  <a:pt x="12953" y="1995"/>
                </a:lnTo>
                <a:lnTo>
                  <a:pt x="12953" y="6081"/>
                </a:lnTo>
                <a:lnTo>
                  <a:pt x="12351" y="6081"/>
                </a:lnTo>
                <a:cubicBezTo>
                  <a:pt x="12256" y="6081"/>
                  <a:pt x="12161" y="6176"/>
                  <a:pt x="12161" y="6271"/>
                </a:cubicBezTo>
                <a:lnTo>
                  <a:pt x="12161" y="7886"/>
                </a:lnTo>
                <a:cubicBezTo>
                  <a:pt x="12161" y="8012"/>
                  <a:pt x="12256" y="8107"/>
                  <a:pt x="12351" y="8107"/>
                </a:cubicBezTo>
                <a:lnTo>
                  <a:pt x="12953" y="8107"/>
                </a:lnTo>
                <a:lnTo>
                  <a:pt x="12953" y="12161"/>
                </a:lnTo>
                <a:lnTo>
                  <a:pt x="12351" y="12161"/>
                </a:lnTo>
                <a:cubicBezTo>
                  <a:pt x="12256" y="12161"/>
                  <a:pt x="12161" y="12256"/>
                  <a:pt x="12161" y="12351"/>
                </a:cubicBezTo>
                <a:lnTo>
                  <a:pt x="12161" y="12953"/>
                </a:lnTo>
                <a:lnTo>
                  <a:pt x="8108" y="12953"/>
                </a:lnTo>
                <a:lnTo>
                  <a:pt x="8108" y="12351"/>
                </a:lnTo>
                <a:cubicBezTo>
                  <a:pt x="8108" y="12256"/>
                  <a:pt x="8013" y="12161"/>
                  <a:pt x="7886" y="12161"/>
                </a:cubicBezTo>
                <a:lnTo>
                  <a:pt x="6302" y="12161"/>
                </a:lnTo>
                <a:cubicBezTo>
                  <a:pt x="6176" y="12161"/>
                  <a:pt x="6081" y="12256"/>
                  <a:pt x="6081" y="12351"/>
                </a:cubicBezTo>
                <a:lnTo>
                  <a:pt x="6081" y="12953"/>
                </a:lnTo>
                <a:lnTo>
                  <a:pt x="2027" y="12953"/>
                </a:lnTo>
                <a:lnTo>
                  <a:pt x="2027" y="12351"/>
                </a:lnTo>
                <a:cubicBezTo>
                  <a:pt x="2027" y="12256"/>
                  <a:pt x="1932" y="12161"/>
                  <a:pt x="1805" y="12161"/>
                </a:cubicBezTo>
                <a:lnTo>
                  <a:pt x="1204" y="12161"/>
                </a:lnTo>
                <a:lnTo>
                  <a:pt x="1204" y="8107"/>
                </a:lnTo>
                <a:lnTo>
                  <a:pt x="1805" y="8107"/>
                </a:lnTo>
                <a:cubicBezTo>
                  <a:pt x="1932" y="8107"/>
                  <a:pt x="2027" y="8012"/>
                  <a:pt x="2027" y="7886"/>
                </a:cubicBezTo>
                <a:lnTo>
                  <a:pt x="2027" y="6271"/>
                </a:lnTo>
                <a:cubicBezTo>
                  <a:pt x="2027" y="6176"/>
                  <a:pt x="1932" y="6081"/>
                  <a:pt x="1805" y="6081"/>
                </a:cubicBezTo>
                <a:lnTo>
                  <a:pt x="1204" y="6081"/>
                </a:lnTo>
                <a:lnTo>
                  <a:pt x="1204" y="1995"/>
                </a:lnTo>
                <a:lnTo>
                  <a:pt x="1805" y="1995"/>
                </a:lnTo>
                <a:cubicBezTo>
                  <a:pt x="1932" y="1995"/>
                  <a:pt x="2027" y="1900"/>
                  <a:pt x="2027" y="1805"/>
                </a:cubicBezTo>
                <a:lnTo>
                  <a:pt x="2027" y="1204"/>
                </a:lnTo>
                <a:lnTo>
                  <a:pt x="6081" y="1204"/>
                </a:lnTo>
                <a:lnTo>
                  <a:pt x="6081" y="1805"/>
                </a:lnTo>
                <a:cubicBezTo>
                  <a:pt x="6081" y="1900"/>
                  <a:pt x="6176" y="1995"/>
                  <a:pt x="6302" y="1995"/>
                </a:cubicBezTo>
                <a:lnTo>
                  <a:pt x="7886" y="1995"/>
                </a:lnTo>
                <a:cubicBezTo>
                  <a:pt x="8013" y="1995"/>
                  <a:pt x="8108" y="1900"/>
                  <a:pt x="8108" y="1805"/>
                </a:cubicBezTo>
                <a:lnTo>
                  <a:pt x="8108" y="1204"/>
                </a:lnTo>
                <a:close/>
                <a:moveTo>
                  <a:pt x="1584" y="12573"/>
                </a:moveTo>
                <a:lnTo>
                  <a:pt x="1584" y="13745"/>
                </a:lnTo>
                <a:lnTo>
                  <a:pt x="412" y="13745"/>
                </a:lnTo>
                <a:lnTo>
                  <a:pt x="412" y="12573"/>
                </a:lnTo>
                <a:close/>
                <a:moveTo>
                  <a:pt x="7664" y="12573"/>
                </a:moveTo>
                <a:lnTo>
                  <a:pt x="7664" y="13745"/>
                </a:lnTo>
                <a:lnTo>
                  <a:pt x="6492" y="13745"/>
                </a:lnTo>
                <a:lnTo>
                  <a:pt x="6492" y="12573"/>
                </a:lnTo>
                <a:close/>
                <a:moveTo>
                  <a:pt x="13745" y="12573"/>
                </a:moveTo>
                <a:lnTo>
                  <a:pt x="13745" y="13745"/>
                </a:lnTo>
                <a:lnTo>
                  <a:pt x="12573" y="13745"/>
                </a:lnTo>
                <a:lnTo>
                  <a:pt x="12573" y="12573"/>
                </a:lnTo>
                <a:close/>
                <a:moveTo>
                  <a:pt x="190" y="0"/>
                </a:moveTo>
                <a:cubicBezTo>
                  <a:pt x="95" y="0"/>
                  <a:pt x="0" y="95"/>
                  <a:pt x="0" y="190"/>
                </a:cubicBezTo>
                <a:lnTo>
                  <a:pt x="0" y="1805"/>
                </a:lnTo>
                <a:cubicBezTo>
                  <a:pt x="0" y="1900"/>
                  <a:pt x="95" y="1995"/>
                  <a:pt x="190" y="1995"/>
                </a:cubicBezTo>
                <a:lnTo>
                  <a:pt x="792" y="1995"/>
                </a:lnTo>
                <a:lnTo>
                  <a:pt x="792" y="6081"/>
                </a:lnTo>
                <a:lnTo>
                  <a:pt x="190" y="6081"/>
                </a:lnTo>
                <a:cubicBezTo>
                  <a:pt x="95" y="6081"/>
                  <a:pt x="0" y="6176"/>
                  <a:pt x="0" y="6271"/>
                </a:cubicBezTo>
                <a:lnTo>
                  <a:pt x="0" y="7886"/>
                </a:lnTo>
                <a:cubicBezTo>
                  <a:pt x="0" y="8012"/>
                  <a:pt x="95" y="8107"/>
                  <a:pt x="190" y="8107"/>
                </a:cubicBezTo>
                <a:lnTo>
                  <a:pt x="792" y="8107"/>
                </a:lnTo>
                <a:lnTo>
                  <a:pt x="792" y="12161"/>
                </a:lnTo>
                <a:lnTo>
                  <a:pt x="190" y="12161"/>
                </a:lnTo>
                <a:cubicBezTo>
                  <a:pt x="95" y="12161"/>
                  <a:pt x="0" y="12256"/>
                  <a:pt x="0" y="12351"/>
                </a:cubicBezTo>
                <a:lnTo>
                  <a:pt x="0" y="13966"/>
                </a:lnTo>
                <a:cubicBezTo>
                  <a:pt x="0" y="14093"/>
                  <a:pt x="95" y="14156"/>
                  <a:pt x="190" y="14156"/>
                </a:cubicBezTo>
                <a:lnTo>
                  <a:pt x="1805" y="14156"/>
                </a:lnTo>
                <a:cubicBezTo>
                  <a:pt x="1932" y="14156"/>
                  <a:pt x="2027" y="14093"/>
                  <a:pt x="2027" y="13966"/>
                </a:cubicBezTo>
                <a:lnTo>
                  <a:pt x="2027" y="13365"/>
                </a:lnTo>
                <a:lnTo>
                  <a:pt x="6081" y="13365"/>
                </a:lnTo>
                <a:lnTo>
                  <a:pt x="6081" y="13966"/>
                </a:lnTo>
                <a:cubicBezTo>
                  <a:pt x="6081" y="14093"/>
                  <a:pt x="6176" y="14156"/>
                  <a:pt x="6302" y="14156"/>
                </a:cubicBezTo>
                <a:lnTo>
                  <a:pt x="7886" y="14156"/>
                </a:lnTo>
                <a:cubicBezTo>
                  <a:pt x="8013" y="14156"/>
                  <a:pt x="8108" y="14093"/>
                  <a:pt x="8108" y="13966"/>
                </a:cubicBezTo>
                <a:lnTo>
                  <a:pt x="8108" y="13365"/>
                </a:lnTo>
                <a:lnTo>
                  <a:pt x="12161" y="13365"/>
                </a:lnTo>
                <a:lnTo>
                  <a:pt x="12161" y="13966"/>
                </a:lnTo>
                <a:cubicBezTo>
                  <a:pt x="12161" y="14093"/>
                  <a:pt x="12256" y="14156"/>
                  <a:pt x="12351" y="14156"/>
                </a:cubicBezTo>
                <a:lnTo>
                  <a:pt x="13966" y="14156"/>
                </a:lnTo>
                <a:cubicBezTo>
                  <a:pt x="14093" y="14156"/>
                  <a:pt x="14188" y="14093"/>
                  <a:pt x="14188" y="13966"/>
                </a:cubicBezTo>
                <a:lnTo>
                  <a:pt x="14188" y="12351"/>
                </a:lnTo>
                <a:cubicBezTo>
                  <a:pt x="14188" y="12256"/>
                  <a:pt x="14093" y="12161"/>
                  <a:pt x="13966" y="12161"/>
                </a:cubicBezTo>
                <a:lnTo>
                  <a:pt x="13365" y="12161"/>
                </a:lnTo>
                <a:lnTo>
                  <a:pt x="13365" y="8107"/>
                </a:lnTo>
                <a:lnTo>
                  <a:pt x="13966" y="8107"/>
                </a:lnTo>
                <a:cubicBezTo>
                  <a:pt x="14061" y="8107"/>
                  <a:pt x="14156" y="8012"/>
                  <a:pt x="14156" y="7886"/>
                </a:cubicBezTo>
                <a:lnTo>
                  <a:pt x="14156" y="6271"/>
                </a:lnTo>
                <a:cubicBezTo>
                  <a:pt x="14156" y="6176"/>
                  <a:pt x="14093" y="6081"/>
                  <a:pt x="13966" y="6081"/>
                </a:cubicBezTo>
                <a:lnTo>
                  <a:pt x="13365" y="6081"/>
                </a:lnTo>
                <a:lnTo>
                  <a:pt x="13365" y="1995"/>
                </a:lnTo>
                <a:lnTo>
                  <a:pt x="13966" y="1995"/>
                </a:lnTo>
                <a:cubicBezTo>
                  <a:pt x="14061" y="1995"/>
                  <a:pt x="14156" y="1900"/>
                  <a:pt x="14156" y="1805"/>
                </a:cubicBezTo>
                <a:lnTo>
                  <a:pt x="14156" y="190"/>
                </a:lnTo>
                <a:cubicBezTo>
                  <a:pt x="14156" y="95"/>
                  <a:pt x="14093" y="0"/>
                  <a:pt x="13966" y="0"/>
                </a:cubicBezTo>
                <a:lnTo>
                  <a:pt x="12351" y="0"/>
                </a:lnTo>
                <a:cubicBezTo>
                  <a:pt x="12256" y="0"/>
                  <a:pt x="12161" y="95"/>
                  <a:pt x="12161" y="190"/>
                </a:cubicBezTo>
                <a:lnTo>
                  <a:pt x="12161" y="792"/>
                </a:lnTo>
                <a:lnTo>
                  <a:pt x="8108" y="792"/>
                </a:lnTo>
                <a:lnTo>
                  <a:pt x="8108" y="190"/>
                </a:lnTo>
                <a:cubicBezTo>
                  <a:pt x="8108" y="95"/>
                  <a:pt x="8013" y="0"/>
                  <a:pt x="7886" y="0"/>
                </a:cubicBezTo>
                <a:lnTo>
                  <a:pt x="6302" y="0"/>
                </a:lnTo>
                <a:cubicBezTo>
                  <a:pt x="6176" y="0"/>
                  <a:pt x="6081" y="95"/>
                  <a:pt x="6081" y="190"/>
                </a:cubicBezTo>
                <a:lnTo>
                  <a:pt x="6081" y="792"/>
                </a:lnTo>
                <a:lnTo>
                  <a:pt x="2027" y="792"/>
                </a:lnTo>
                <a:lnTo>
                  <a:pt x="2027" y="190"/>
                </a:lnTo>
                <a:cubicBezTo>
                  <a:pt x="2027" y="95"/>
                  <a:pt x="1932" y="0"/>
                  <a:pt x="1805"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5"/>
          <p:cNvSpPr/>
          <p:nvPr/>
        </p:nvSpPr>
        <p:spPr>
          <a:xfrm>
            <a:off x="1815428" y="1967494"/>
            <a:ext cx="542994" cy="542994"/>
          </a:xfrm>
          <a:custGeom>
            <a:rect b="b" l="l" r="r" t="t"/>
            <a:pathLst>
              <a:path extrusionOk="0" h="15646" w="15646">
                <a:moveTo>
                  <a:pt x="7823" y="1078"/>
                </a:moveTo>
                <a:cubicBezTo>
                  <a:pt x="7601" y="1078"/>
                  <a:pt x="7411" y="1141"/>
                  <a:pt x="7253" y="1268"/>
                </a:cubicBezTo>
                <a:cubicBezTo>
                  <a:pt x="7094" y="1426"/>
                  <a:pt x="6968" y="1616"/>
                  <a:pt x="6936" y="1838"/>
                </a:cubicBezTo>
                <a:cubicBezTo>
                  <a:pt x="6936" y="1869"/>
                  <a:pt x="6936" y="1901"/>
                  <a:pt x="6936" y="1933"/>
                </a:cubicBezTo>
                <a:cubicBezTo>
                  <a:pt x="6936" y="2091"/>
                  <a:pt x="7031" y="2186"/>
                  <a:pt x="7158" y="2186"/>
                </a:cubicBezTo>
                <a:cubicBezTo>
                  <a:pt x="7284" y="2186"/>
                  <a:pt x="7411" y="2059"/>
                  <a:pt x="7411" y="1933"/>
                </a:cubicBezTo>
                <a:lnTo>
                  <a:pt x="7411" y="1901"/>
                </a:lnTo>
                <a:cubicBezTo>
                  <a:pt x="7411" y="1774"/>
                  <a:pt x="7474" y="1679"/>
                  <a:pt x="7538" y="1616"/>
                </a:cubicBezTo>
                <a:cubicBezTo>
                  <a:pt x="7601" y="1553"/>
                  <a:pt x="7696" y="1521"/>
                  <a:pt x="7823" y="1521"/>
                </a:cubicBezTo>
                <a:cubicBezTo>
                  <a:pt x="7918" y="1521"/>
                  <a:pt x="8013" y="1584"/>
                  <a:pt x="8108" y="1648"/>
                </a:cubicBezTo>
                <a:cubicBezTo>
                  <a:pt x="8171" y="1711"/>
                  <a:pt x="8235" y="1806"/>
                  <a:pt x="8235" y="1933"/>
                </a:cubicBezTo>
                <a:cubicBezTo>
                  <a:pt x="8235" y="2028"/>
                  <a:pt x="8203" y="2154"/>
                  <a:pt x="8108" y="2218"/>
                </a:cubicBezTo>
                <a:cubicBezTo>
                  <a:pt x="8044" y="2313"/>
                  <a:pt x="7918" y="2376"/>
                  <a:pt x="7823" y="2376"/>
                </a:cubicBezTo>
                <a:cubicBezTo>
                  <a:pt x="7696" y="2376"/>
                  <a:pt x="7569" y="2471"/>
                  <a:pt x="7569" y="2598"/>
                </a:cubicBezTo>
                <a:lnTo>
                  <a:pt x="7569" y="3263"/>
                </a:lnTo>
                <a:cubicBezTo>
                  <a:pt x="7569" y="3389"/>
                  <a:pt x="7696" y="3516"/>
                  <a:pt x="7823" y="3516"/>
                </a:cubicBezTo>
                <a:cubicBezTo>
                  <a:pt x="7949" y="3516"/>
                  <a:pt x="8044" y="3389"/>
                  <a:pt x="8044" y="3263"/>
                </a:cubicBezTo>
                <a:lnTo>
                  <a:pt x="8044" y="2788"/>
                </a:lnTo>
                <a:cubicBezTo>
                  <a:pt x="8203" y="2756"/>
                  <a:pt x="8330" y="2661"/>
                  <a:pt x="8456" y="2534"/>
                </a:cubicBezTo>
                <a:cubicBezTo>
                  <a:pt x="8615" y="2376"/>
                  <a:pt x="8710" y="2154"/>
                  <a:pt x="8678" y="1901"/>
                </a:cubicBezTo>
                <a:cubicBezTo>
                  <a:pt x="8678" y="1679"/>
                  <a:pt x="8583" y="1458"/>
                  <a:pt x="8425" y="1331"/>
                </a:cubicBezTo>
                <a:cubicBezTo>
                  <a:pt x="8266" y="1173"/>
                  <a:pt x="8076" y="1078"/>
                  <a:pt x="7823" y="1078"/>
                </a:cubicBezTo>
                <a:close/>
                <a:moveTo>
                  <a:pt x="7823" y="3864"/>
                </a:moveTo>
                <a:cubicBezTo>
                  <a:pt x="7696" y="3864"/>
                  <a:pt x="7601" y="3959"/>
                  <a:pt x="7601" y="4086"/>
                </a:cubicBezTo>
                <a:cubicBezTo>
                  <a:pt x="7601" y="4213"/>
                  <a:pt x="7696" y="4340"/>
                  <a:pt x="7823" y="4340"/>
                </a:cubicBezTo>
                <a:cubicBezTo>
                  <a:pt x="7949" y="4340"/>
                  <a:pt x="8044" y="4245"/>
                  <a:pt x="8044" y="4086"/>
                </a:cubicBezTo>
                <a:cubicBezTo>
                  <a:pt x="8044" y="3959"/>
                  <a:pt x="7949" y="3864"/>
                  <a:pt x="7823" y="3864"/>
                </a:cubicBezTo>
                <a:close/>
                <a:moveTo>
                  <a:pt x="7823" y="444"/>
                </a:moveTo>
                <a:cubicBezTo>
                  <a:pt x="8425" y="444"/>
                  <a:pt x="8963" y="698"/>
                  <a:pt x="9343" y="1078"/>
                </a:cubicBezTo>
                <a:cubicBezTo>
                  <a:pt x="9723" y="1458"/>
                  <a:pt x="9976" y="1996"/>
                  <a:pt x="9976" y="2598"/>
                </a:cubicBezTo>
                <a:cubicBezTo>
                  <a:pt x="9976" y="3199"/>
                  <a:pt x="9723" y="3738"/>
                  <a:pt x="9343" y="4118"/>
                </a:cubicBezTo>
                <a:cubicBezTo>
                  <a:pt x="8963" y="4498"/>
                  <a:pt x="8425" y="4751"/>
                  <a:pt x="7823" y="4751"/>
                </a:cubicBezTo>
                <a:cubicBezTo>
                  <a:pt x="7221" y="4751"/>
                  <a:pt x="6683" y="4498"/>
                  <a:pt x="6303" y="4118"/>
                </a:cubicBezTo>
                <a:cubicBezTo>
                  <a:pt x="5923" y="3738"/>
                  <a:pt x="5669" y="3199"/>
                  <a:pt x="5669" y="2598"/>
                </a:cubicBezTo>
                <a:cubicBezTo>
                  <a:pt x="5669" y="1996"/>
                  <a:pt x="5923" y="1458"/>
                  <a:pt x="6303" y="1078"/>
                </a:cubicBezTo>
                <a:cubicBezTo>
                  <a:pt x="6683" y="698"/>
                  <a:pt x="7221" y="444"/>
                  <a:pt x="7823" y="444"/>
                </a:cubicBezTo>
                <a:close/>
                <a:moveTo>
                  <a:pt x="7823" y="1"/>
                </a:moveTo>
                <a:cubicBezTo>
                  <a:pt x="7094" y="1"/>
                  <a:pt x="6461" y="286"/>
                  <a:pt x="5986" y="761"/>
                </a:cubicBezTo>
                <a:cubicBezTo>
                  <a:pt x="5511" y="1236"/>
                  <a:pt x="5194" y="1869"/>
                  <a:pt x="5194" y="2598"/>
                </a:cubicBezTo>
                <a:cubicBezTo>
                  <a:pt x="5194" y="3326"/>
                  <a:pt x="5511" y="3959"/>
                  <a:pt x="5986" y="4435"/>
                </a:cubicBezTo>
                <a:cubicBezTo>
                  <a:pt x="6429" y="4910"/>
                  <a:pt x="7094" y="5195"/>
                  <a:pt x="7823" y="5195"/>
                </a:cubicBezTo>
                <a:cubicBezTo>
                  <a:pt x="8520" y="5195"/>
                  <a:pt x="9185" y="4910"/>
                  <a:pt x="9660" y="4435"/>
                </a:cubicBezTo>
                <a:cubicBezTo>
                  <a:pt x="10135" y="3959"/>
                  <a:pt x="10420" y="3326"/>
                  <a:pt x="10420" y="2598"/>
                </a:cubicBezTo>
                <a:cubicBezTo>
                  <a:pt x="10420" y="1869"/>
                  <a:pt x="10135" y="1236"/>
                  <a:pt x="9660" y="761"/>
                </a:cubicBezTo>
                <a:cubicBezTo>
                  <a:pt x="9185" y="286"/>
                  <a:pt x="8520" y="1"/>
                  <a:pt x="7823" y="1"/>
                </a:cubicBezTo>
                <a:close/>
                <a:moveTo>
                  <a:pt x="15170" y="5195"/>
                </a:moveTo>
                <a:lnTo>
                  <a:pt x="15170" y="7411"/>
                </a:lnTo>
                <a:lnTo>
                  <a:pt x="14410" y="6176"/>
                </a:lnTo>
                <a:cubicBezTo>
                  <a:pt x="14378" y="6081"/>
                  <a:pt x="14283" y="6050"/>
                  <a:pt x="14220" y="6050"/>
                </a:cubicBezTo>
                <a:lnTo>
                  <a:pt x="11750" y="6050"/>
                </a:lnTo>
                <a:lnTo>
                  <a:pt x="11750" y="5195"/>
                </a:lnTo>
                <a:close/>
                <a:moveTo>
                  <a:pt x="11496" y="4720"/>
                </a:moveTo>
                <a:cubicBezTo>
                  <a:pt x="11370" y="4720"/>
                  <a:pt x="11275" y="4846"/>
                  <a:pt x="11275" y="4973"/>
                </a:cubicBezTo>
                <a:lnTo>
                  <a:pt x="11275" y="6050"/>
                </a:lnTo>
                <a:lnTo>
                  <a:pt x="10293" y="6050"/>
                </a:lnTo>
                <a:cubicBezTo>
                  <a:pt x="10135" y="6050"/>
                  <a:pt x="10008" y="6240"/>
                  <a:pt x="10103" y="6398"/>
                </a:cubicBezTo>
                <a:lnTo>
                  <a:pt x="11306" y="8330"/>
                </a:lnTo>
                <a:cubicBezTo>
                  <a:pt x="11338" y="8393"/>
                  <a:pt x="11433" y="8456"/>
                  <a:pt x="11496" y="8456"/>
                </a:cubicBezTo>
                <a:lnTo>
                  <a:pt x="12732" y="8456"/>
                </a:lnTo>
                <a:cubicBezTo>
                  <a:pt x="12858" y="8456"/>
                  <a:pt x="12985" y="8361"/>
                  <a:pt x="12985" y="8235"/>
                </a:cubicBezTo>
                <a:cubicBezTo>
                  <a:pt x="12985" y="8108"/>
                  <a:pt x="12858" y="7981"/>
                  <a:pt x="12732" y="7981"/>
                </a:cubicBezTo>
                <a:lnTo>
                  <a:pt x="11623" y="7981"/>
                </a:lnTo>
                <a:lnTo>
                  <a:pt x="10705" y="6493"/>
                </a:lnTo>
                <a:lnTo>
                  <a:pt x="14062" y="6493"/>
                </a:lnTo>
                <a:lnTo>
                  <a:pt x="14980" y="7981"/>
                </a:lnTo>
                <a:lnTo>
                  <a:pt x="13777" y="7981"/>
                </a:lnTo>
                <a:cubicBezTo>
                  <a:pt x="13650" y="7981"/>
                  <a:pt x="13555" y="8108"/>
                  <a:pt x="13555" y="8235"/>
                </a:cubicBezTo>
                <a:cubicBezTo>
                  <a:pt x="13555" y="8361"/>
                  <a:pt x="13650" y="8456"/>
                  <a:pt x="13777" y="8456"/>
                </a:cubicBezTo>
                <a:lnTo>
                  <a:pt x="15392" y="8456"/>
                </a:lnTo>
                <a:cubicBezTo>
                  <a:pt x="15550" y="8456"/>
                  <a:pt x="15645" y="8330"/>
                  <a:pt x="15645" y="8203"/>
                </a:cubicBezTo>
                <a:lnTo>
                  <a:pt x="15645" y="4973"/>
                </a:lnTo>
                <a:cubicBezTo>
                  <a:pt x="15645" y="4846"/>
                  <a:pt x="15518" y="4720"/>
                  <a:pt x="15392" y="4720"/>
                </a:cubicBezTo>
                <a:close/>
                <a:moveTo>
                  <a:pt x="4719" y="5036"/>
                </a:moveTo>
                <a:lnTo>
                  <a:pt x="4719" y="7950"/>
                </a:lnTo>
                <a:lnTo>
                  <a:pt x="2819" y="8488"/>
                </a:lnTo>
                <a:lnTo>
                  <a:pt x="2819" y="5543"/>
                </a:lnTo>
                <a:lnTo>
                  <a:pt x="4719" y="5036"/>
                </a:lnTo>
                <a:close/>
                <a:moveTo>
                  <a:pt x="222" y="4498"/>
                </a:moveTo>
                <a:cubicBezTo>
                  <a:pt x="96" y="4498"/>
                  <a:pt x="1" y="4593"/>
                  <a:pt x="1" y="4720"/>
                </a:cubicBezTo>
                <a:lnTo>
                  <a:pt x="1" y="5891"/>
                </a:lnTo>
                <a:cubicBezTo>
                  <a:pt x="1" y="6018"/>
                  <a:pt x="96" y="6113"/>
                  <a:pt x="222" y="6113"/>
                </a:cubicBezTo>
                <a:cubicBezTo>
                  <a:pt x="349" y="6113"/>
                  <a:pt x="444" y="6018"/>
                  <a:pt x="444" y="5891"/>
                </a:cubicBezTo>
                <a:lnTo>
                  <a:pt x="444" y="5005"/>
                </a:lnTo>
                <a:lnTo>
                  <a:pt x="2376" y="5543"/>
                </a:lnTo>
                <a:lnTo>
                  <a:pt x="2376" y="8456"/>
                </a:lnTo>
                <a:lnTo>
                  <a:pt x="444" y="7950"/>
                </a:lnTo>
                <a:lnTo>
                  <a:pt x="444" y="6936"/>
                </a:lnTo>
                <a:cubicBezTo>
                  <a:pt x="444" y="6810"/>
                  <a:pt x="349" y="6715"/>
                  <a:pt x="222" y="6715"/>
                </a:cubicBezTo>
                <a:cubicBezTo>
                  <a:pt x="96" y="6715"/>
                  <a:pt x="1" y="6810"/>
                  <a:pt x="1" y="6936"/>
                </a:cubicBezTo>
                <a:lnTo>
                  <a:pt x="1" y="8108"/>
                </a:lnTo>
                <a:cubicBezTo>
                  <a:pt x="1" y="8203"/>
                  <a:pt x="64" y="8298"/>
                  <a:pt x="159" y="8330"/>
                </a:cubicBezTo>
                <a:lnTo>
                  <a:pt x="2502" y="8995"/>
                </a:lnTo>
                <a:lnTo>
                  <a:pt x="2692" y="8995"/>
                </a:lnTo>
                <a:lnTo>
                  <a:pt x="5036" y="8330"/>
                </a:lnTo>
                <a:cubicBezTo>
                  <a:pt x="5131" y="8298"/>
                  <a:pt x="5194" y="8203"/>
                  <a:pt x="5194" y="8108"/>
                </a:cubicBezTo>
                <a:lnTo>
                  <a:pt x="5194" y="4720"/>
                </a:lnTo>
                <a:cubicBezTo>
                  <a:pt x="5194" y="4593"/>
                  <a:pt x="5099" y="4498"/>
                  <a:pt x="4973" y="4498"/>
                </a:cubicBezTo>
                <a:lnTo>
                  <a:pt x="4878" y="4498"/>
                </a:lnTo>
                <a:lnTo>
                  <a:pt x="2597" y="5131"/>
                </a:lnTo>
                <a:lnTo>
                  <a:pt x="317" y="4498"/>
                </a:lnTo>
                <a:close/>
                <a:moveTo>
                  <a:pt x="5954" y="11655"/>
                </a:moveTo>
                <a:cubicBezTo>
                  <a:pt x="5828" y="11655"/>
                  <a:pt x="5701" y="11750"/>
                  <a:pt x="5701" y="11877"/>
                </a:cubicBezTo>
                <a:cubicBezTo>
                  <a:pt x="5701" y="12003"/>
                  <a:pt x="5828" y="12098"/>
                  <a:pt x="5954" y="12098"/>
                </a:cubicBezTo>
                <a:cubicBezTo>
                  <a:pt x="6113" y="12098"/>
                  <a:pt x="6303" y="12193"/>
                  <a:pt x="6398" y="12288"/>
                </a:cubicBezTo>
                <a:cubicBezTo>
                  <a:pt x="6524" y="12415"/>
                  <a:pt x="6588" y="12573"/>
                  <a:pt x="6588" y="12763"/>
                </a:cubicBezTo>
                <a:cubicBezTo>
                  <a:pt x="6588" y="12922"/>
                  <a:pt x="6524" y="13112"/>
                  <a:pt x="6398" y="13207"/>
                </a:cubicBezTo>
                <a:cubicBezTo>
                  <a:pt x="6303" y="13333"/>
                  <a:pt x="6113" y="13397"/>
                  <a:pt x="5954" y="13397"/>
                </a:cubicBezTo>
                <a:cubicBezTo>
                  <a:pt x="5828" y="13397"/>
                  <a:pt x="5701" y="13523"/>
                  <a:pt x="5701" y="13650"/>
                </a:cubicBezTo>
                <a:cubicBezTo>
                  <a:pt x="5701" y="13777"/>
                  <a:pt x="5828" y="13872"/>
                  <a:pt x="5954" y="13872"/>
                </a:cubicBezTo>
                <a:cubicBezTo>
                  <a:pt x="6239" y="13872"/>
                  <a:pt x="6524" y="13745"/>
                  <a:pt x="6746" y="13555"/>
                </a:cubicBezTo>
                <a:cubicBezTo>
                  <a:pt x="6936" y="13333"/>
                  <a:pt x="7063" y="13048"/>
                  <a:pt x="7063" y="12763"/>
                </a:cubicBezTo>
                <a:cubicBezTo>
                  <a:pt x="7063" y="12447"/>
                  <a:pt x="6936" y="12162"/>
                  <a:pt x="6746" y="11972"/>
                </a:cubicBezTo>
                <a:cubicBezTo>
                  <a:pt x="6524" y="11750"/>
                  <a:pt x="6239" y="11655"/>
                  <a:pt x="5954" y="11655"/>
                </a:cubicBezTo>
                <a:close/>
                <a:moveTo>
                  <a:pt x="9691" y="11655"/>
                </a:moveTo>
                <a:cubicBezTo>
                  <a:pt x="9375" y="11655"/>
                  <a:pt x="9121" y="11782"/>
                  <a:pt x="8900" y="11972"/>
                </a:cubicBezTo>
                <a:cubicBezTo>
                  <a:pt x="8710" y="12193"/>
                  <a:pt x="8583" y="12447"/>
                  <a:pt x="8583" y="12763"/>
                </a:cubicBezTo>
                <a:cubicBezTo>
                  <a:pt x="8583" y="13080"/>
                  <a:pt x="8710" y="13365"/>
                  <a:pt x="8900" y="13555"/>
                </a:cubicBezTo>
                <a:cubicBezTo>
                  <a:pt x="9121" y="13745"/>
                  <a:pt x="9375" y="13872"/>
                  <a:pt x="9691" y="13872"/>
                </a:cubicBezTo>
                <a:cubicBezTo>
                  <a:pt x="9818" y="13872"/>
                  <a:pt x="9913" y="13777"/>
                  <a:pt x="9913" y="13650"/>
                </a:cubicBezTo>
                <a:cubicBezTo>
                  <a:pt x="9913" y="13523"/>
                  <a:pt x="9818" y="13428"/>
                  <a:pt x="9691" y="13428"/>
                </a:cubicBezTo>
                <a:cubicBezTo>
                  <a:pt x="9501" y="13428"/>
                  <a:pt x="9343" y="13333"/>
                  <a:pt x="9216" y="13238"/>
                </a:cubicBezTo>
                <a:cubicBezTo>
                  <a:pt x="9121" y="13112"/>
                  <a:pt x="9026" y="12953"/>
                  <a:pt x="9026" y="12763"/>
                </a:cubicBezTo>
                <a:cubicBezTo>
                  <a:pt x="9026" y="12573"/>
                  <a:pt x="9121" y="12415"/>
                  <a:pt x="9216" y="12288"/>
                </a:cubicBezTo>
                <a:cubicBezTo>
                  <a:pt x="9343" y="12193"/>
                  <a:pt x="9501" y="12098"/>
                  <a:pt x="9691" y="12098"/>
                </a:cubicBezTo>
                <a:cubicBezTo>
                  <a:pt x="9818" y="12098"/>
                  <a:pt x="9913" y="12003"/>
                  <a:pt x="9913" y="11877"/>
                </a:cubicBezTo>
                <a:cubicBezTo>
                  <a:pt x="9913" y="11750"/>
                  <a:pt x="9818" y="11655"/>
                  <a:pt x="9691" y="11655"/>
                </a:cubicBezTo>
                <a:close/>
                <a:moveTo>
                  <a:pt x="5511" y="12542"/>
                </a:moveTo>
                <a:cubicBezTo>
                  <a:pt x="5194" y="12542"/>
                  <a:pt x="4909" y="12668"/>
                  <a:pt x="4719" y="12858"/>
                </a:cubicBezTo>
                <a:cubicBezTo>
                  <a:pt x="4498" y="13048"/>
                  <a:pt x="4371" y="13333"/>
                  <a:pt x="4371" y="13650"/>
                </a:cubicBezTo>
                <a:cubicBezTo>
                  <a:pt x="4371" y="13967"/>
                  <a:pt x="4498" y="14220"/>
                  <a:pt x="4719" y="14442"/>
                </a:cubicBezTo>
                <a:cubicBezTo>
                  <a:pt x="4909" y="14632"/>
                  <a:pt x="5194" y="14759"/>
                  <a:pt x="5511" y="14759"/>
                </a:cubicBezTo>
                <a:cubicBezTo>
                  <a:pt x="5638" y="14759"/>
                  <a:pt x="5733" y="14664"/>
                  <a:pt x="5733" y="14537"/>
                </a:cubicBezTo>
                <a:cubicBezTo>
                  <a:pt x="5733" y="14410"/>
                  <a:pt x="5638" y="14284"/>
                  <a:pt x="5511" y="14284"/>
                </a:cubicBezTo>
                <a:cubicBezTo>
                  <a:pt x="5321" y="14284"/>
                  <a:pt x="5163" y="14220"/>
                  <a:pt x="5036" y="14125"/>
                </a:cubicBezTo>
                <a:cubicBezTo>
                  <a:pt x="4909" y="13999"/>
                  <a:pt x="4846" y="13840"/>
                  <a:pt x="4846" y="13650"/>
                </a:cubicBezTo>
                <a:cubicBezTo>
                  <a:pt x="4846" y="13460"/>
                  <a:pt x="4909" y="13302"/>
                  <a:pt x="5036" y="13175"/>
                </a:cubicBezTo>
                <a:cubicBezTo>
                  <a:pt x="5163" y="13080"/>
                  <a:pt x="5321" y="12985"/>
                  <a:pt x="5511" y="12985"/>
                </a:cubicBezTo>
                <a:cubicBezTo>
                  <a:pt x="5638" y="12985"/>
                  <a:pt x="5733" y="12890"/>
                  <a:pt x="5733" y="12763"/>
                </a:cubicBezTo>
                <a:cubicBezTo>
                  <a:pt x="5733" y="12637"/>
                  <a:pt x="5638" y="12542"/>
                  <a:pt x="5511" y="12542"/>
                </a:cubicBezTo>
                <a:close/>
                <a:moveTo>
                  <a:pt x="10135" y="12542"/>
                </a:moveTo>
                <a:cubicBezTo>
                  <a:pt x="10008" y="12542"/>
                  <a:pt x="9913" y="12637"/>
                  <a:pt x="9913" y="12763"/>
                </a:cubicBezTo>
                <a:cubicBezTo>
                  <a:pt x="9913" y="12890"/>
                  <a:pt x="10008" y="12985"/>
                  <a:pt x="10135" y="12985"/>
                </a:cubicBezTo>
                <a:cubicBezTo>
                  <a:pt x="10325" y="12985"/>
                  <a:pt x="10483" y="13080"/>
                  <a:pt x="10610" y="13175"/>
                </a:cubicBezTo>
                <a:cubicBezTo>
                  <a:pt x="10705" y="13302"/>
                  <a:pt x="10800" y="13460"/>
                  <a:pt x="10800" y="13650"/>
                </a:cubicBezTo>
                <a:cubicBezTo>
                  <a:pt x="10800" y="13840"/>
                  <a:pt x="10736" y="13999"/>
                  <a:pt x="10610" y="14094"/>
                </a:cubicBezTo>
                <a:cubicBezTo>
                  <a:pt x="10483" y="14220"/>
                  <a:pt x="10325" y="14284"/>
                  <a:pt x="10135" y="14284"/>
                </a:cubicBezTo>
                <a:cubicBezTo>
                  <a:pt x="10008" y="14284"/>
                  <a:pt x="9913" y="14410"/>
                  <a:pt x="9913" y="14537"/>
                </a:cubicBezTo>
                <a:cubicBezTo>
                  <a:pt x="9913" y="14664"/>
                  <a:pt x="10008" y="14759"/>
                  <a:pt x="10135" y="14759"/>
                </a:cubicBezTo>
                <a:cubicBezTo>
                  <a:pt x="10451" y="14759"/>
                  <a:pt x="10736" y="14632"/>
                  <a:pt x="10926" y="14442"/>
                </a:cubicBezTo>
                <a:cubicBezTo>
                  <a:pt x="11116" y="14220"/>
                  <a:pt x="11243" y="13967"/>
                  <a:pt x="11243" y="13650"/>
                </a:cubicBezTo>
                <a:cubicBezTo>
                  <a:pt x="11243" y="13333"/>
                  <a:pt x="11116" y="13048"/>
                  <a:pt x="10926" y="12858"/>
                </a:cubicBezTo>
                <a:cubicBezTo>
                  <a:pt x="10736" y="12668"/>
                  <a:pt x="10451" y="12542"/>
                  <a:pt x="10135" y="12542"/>
                </a:cubicBezTo>
                <a:close/>
                <a:moveTo>
                  <a:pt x="8773" y="10420"/>
                </a:moveTo>
                <a:cubicBezTo>
                  <a:pt x="8963" y="10420"/>
                  <a:pt x="9121" y="10515"/>
                  <a:pt x="9248" y="10610"/>
                </a:cubicBezTo>
                <a:cubicBezTo>
                  <a:pt x="9375" y="10737"/>
                  <a:pt x="9470" y="10895"/>
                  <a:pt x="9470" y="11085"/>
                </a:cubicBezTo>
                <a:cubicBezTo>
                  <a:pt x="9470" y="11117"/>
                  <a:pt x="9470" y="11180"/>
                  <a:pt x="9501" y="11212"/>
                </a:cubicBezTo>
                <a:cubicBezTo>
                  <a:pt x="9542" y="11273"/>
                  <a:pt x="9623" y="11308"/>
                  <a:pt x="9700" y="11308"/>
                </a:cubicBezTo>
                <a:cubicBezTo>
                  <a:pt x="9743" y="11308"/>
                  <a:pt x="9784" y="11297"/>
                  <a:pt x="9818" y="11275"/>
                </a:cubicBezTo>
                <a:cubicBezTo>
                  <a:pt x="9945" y="11212"/>
                  <a:pt x="10071" y="11148"/>
                  <a:pt x="10198" y="11148"/>
                </a:cubicBezTo>
                <a:cubicBezTo>
                  <a:pt x="10388" y="11148"/>
                  <a:pt x="10578" y="11243"/>
                  <a:pt x="10705" y="11370"/>
                </a:cubicBezTo>
                <a:cubicBezTo>
                  <a:pt x="10831" y="11497"/>
                  <a:pt x="10895" y="11655"/>
                  <a:pt x="10895" y="11877"/>
                </a:cubicBezTo>
                <a:cubicBezTo>
                  <a:pt x="10895" y="11940"/>
                  <a:pt x="10895" y="11972"/>
                  <a:pt x="10895" y="12035"/>
                </a:cubicBezTo>
                <a:cubicBezTo>
                  <a:pt x="10863" y="12098"/>
                  <a:pt x="10863" y="12130"/>
                  <a:pt x="10895" y="12162"/>
                </a:cubicBezTo>
                <a:cubicBezTo>
                  <a:pt x="10919" y="12261"/>
                  <a:pt x="11002" y="12340"/>
                  <a:pt x="11082" y="12340"/>
                </a:cubicBezTo>
                <a:cubicBezTo>
                  <a:pt x="11105" y="12340"/>
                  <a:pt x="11127" y="12334"/>
                  <a:pt x="11148" y="12320"/>
                </a:cubicBezTo>
                <a:lnTo>
                  <a:pt x="11370" y="12320"/>
                </a:lnTo>
                <a:cubicBezTo>
                  <a:pt x="11560" y="12320"/>
                  <a:pt x="11718" y="12383"/>
                  <a:pt x="11845" y="12510"/>
                </a:cubicBezTo>
                <a:cubicBezTo>
                  <a:pt x="11971" y="12637"/>
                  <a:pt x="12066" y="12827"/>
                  <a:pt x="12066" y="13017"/>
                </a:cubicBezTo>
                <a:cubicBezTo>
                  <a:pt x="12066" y="13080"/>
                  <a:pt x="12035" y="13143"/>
                  <a:pt x="12035" y="13207"/>
                </a:cubicBezTo>
                <a:cubicBezTo>
                  <a:pt x="12003" y="13270"/>
                  <a:pt x="11971" y="13333"/>
                  <a:pt x="11940" y="13397"/>
                </a:cubicBezTo>
                <a:cubicBezTo>
                  <a:pt x="11908" y="13428"/>
                  <a:pt x="11908" y="13492"/>
                  <a:pt x="11908" y="13523"/>
                </a:cubicBezTo>
                <a:cubicBezTo>
                  <a:pt x="11908" y="13650"/>
                  <a:pt x="12003" y="13745"/>
                  <a:pt x="12130" y="13777"/>
                </a:cubicBezTo>
                <a:cubicBezTo>
                  <a:pt x="12320" y="13777"/>
                  <a:pt x="12478" y="13840"/>
                  <a:pt x="12605" y="13967"/>
                </a:cubicBezTo>
                <a:cubicBezTo>
                  <a:pt x="12732" y="14125"/>
                  <a:pt x="12795" y="14284"/>
                  <a:pt x="12795" y="14474"/>
                </a:cubicBezTo>
                <a:cubicBezTo>
                  <a:pt x="12795" y="14664"/>
                  <a:pt x="12700" y="14854"/>
                  <a:pt x="12573" y="14980"/>
                </a:cubicBezTo>
                <a:cubicBezTo>
                  <a:pt x="12446" y="15107"/>
                  <a:pt x="12288" y="15170"/>
                  <a:pt x="12098" y="15170"/>
                </a:cubicBezTo>
                <a:lnTo>
                  <a:pt x="8076" y="15170"/>
                </a:lnTo>
                <a:lnTo>
                  <a:pt x="8076" y="13777"/>
                </a:lnTo>
                <a:cubicBezTo>
                  <a:pt x="8076" y="13650"/>
                  <a:pt x="7949" y="13555"/>
                  <a:pt x="7823" y="13555"/>
                </a:cubicBezTo>
                <a:cubicBezTo>
                  <a:pt x="7696" y="13555"/>
                  <a:pt x="7601" y="13650"/>
                  <a:pt x="7601" y="13777"/>
                </a:cubicBezTo>
                <a:lnTo>
                  <a:pt x="7601" y="15170"/>
                </a:lnTo>
                <a:lnTo>
                  <a:pt x="3579" y="15170"/>
                </a:lnTo>
                <a:cubicBezTo>
                  <a:pt x="3357" y="15170"/>
                  <a:pt x="3199" y="15107"/>
                  <a:pt x="3072" y="14980"/>
                </a:cubicBezTo>
                <a:cubicBezTo>
                  <a:pt x="2946" y="14854"/>
                  <a:pt x="2851" y="14664"/>
                  <a:pt x="2851" y="14474"/>
                </a:cubicBezTo>
                <a:cubicBezTo>
                  <a:pt x="2851" y="14284"/>
                  <a:pt x="2946" y="14094"/>
                  <a:pt x="3041" y="13967"/>
                </a:cubicBezTo>
                <a:cubicBezTo>
                  <a:pt x="3167" y="13840"/>
                  <a:pt x="3357" y="13777"/>
                  <a:pt x="3547" y="13777"/>
                </a:cubicBezTo>
                <a:cubicBezTo>
                  <a:pt x="3674" y="13745"/>
                  <a:pt x="3769" y="13650"/>
                  <a:pt x="3738" y="13523"/>
                </a:cubicBezTo>
                <a:cubicBezTo>
                  <a:pt x="3738" y="13492"/>
                  <a:pt x="3738" y="13428"/>
                  <a:pt x="3706" y="13397"/>
                </a:cubicBezTo>
                <a:cubicBezTo>
                  <a:pt x="3674" y="13365"/>
                  <a:pt x="3642" y="13270"/>
                  <a:pt x="3611" y="13207"/>
                </a:cubicBezTo>
                <a:cubicBezTo>
                  <a:pt x="3611" y="13143"/>
                  <a:pt x="3579" y="13080"/>
                  <a:pt x="3579" y="13017"/>
                </a:cubicBezTo>
                <a:cubicBezTo>
                  <a:pt x="3579" y="12827"/>
                  <a:pt x="3674" y="12637"/>
                  <a:pt x="3801" y="12510"/>
                </a:cubicBezTo>
                <a:cubicBezTo>
                  <a:pt x="3928" y="12383"/>
                  <a:pt x="4118" y="12320"/>
                  <a:pt x="4308" y="12320"/>
                </a:cubicBezTo>
                <a:lnTo>
                  <a:pt x="4498" y="12320"/>
                </a:lnTo>
                <a:cubicBezTo>
                  <a:pt x="4525" y="12334"/>
                  <a:pt x="4553" y="12340"/>
                  <a:pt x="4580" y="12340"/>
                </a:cubicBezTo>
                <a:cubicBezTo>
                  <a:pt x="4675" y="12340"/>
                  <a:pt x="4758" y="12261"/>
                  <a:pt x="4783" y="12162"/>
                </a:cubicBezTo>
                <a:cubicBezTo>
                  <a:pt x="4783" y="12130"/>
                  <a:pt x="4783" y="12098"/>
                  <a:pt x="4783" y="12035"/>
                </a:cubicBezTo>
                <a:cubicBezTo>
                  <a:pt x="4751" y="11972"/>
                  <a:pt x="4751" y="11940"/>
                  <a:pt x="4751" y="11877"/>
                </a:cubicBezTo>
                <a:cubicBezTo>
                  <a:pt x="4751" y="11655"/>
                  <a:pt x="4814" y="11497"/>
                  <a:pt x="4941" y="11370"/>
                </a:cubicBezTo>
                <a:cubicBezTo>
                  <a:pt x="5068" y="11243"/>
                  <a:pt x="5258" y="11148"/>
                  <a:pt x="5448" y="11148"/>
                </a:cubicBezTo>
                <a:cubicBezTo>
                  <a:pt x="5606" y="11148"/>
                  <a:pt x="5733" y="11180"/>
                  <a:pt x="5828" y="11275"/>
                </a:cubicBezTo>
                <a:cubicBezTo>
                  <a:pt x="5873" y="11297"/>
                  <a:pt x="5917" y="11308"/>
                  <a:pt x="5959" y="11308"/>
                </a:cubicBezTo>
                <a:cubicBezTo>
                  <a:pt x="6036" y="11308"/>
                  <a:pt x="6103" y="11273"/>
                  <a:pt x="6144" y="11212"/>
                </a:cubicBezTo>
                <a:cubicBezTo>
                  <a:pt x="6176" y="11180"/>
                  <a:pt x="6176" y="11117"/>
                  <a:pt x="6176" y="11085"/>
                </a:cubicBezTo>
                <a:cubicBezTo>
                  <a:pt x="6208" y="10927"/>
                  <a:pt x="6271" y="10737"/>
                  <a:pt x="6398" y="10610"/>
                </a:cubicBezTo>
                <a:cubicBezTo>
                  <a:pt x="6524" y="10515"/>
                  <a:pt x="6714" y="10420"/>
                  <a:pt x="6904" y="10420"/>
                </a:cubicBezTo>
                <a:cubicBezTo>
                  <a:pt x="7094" y="10420"/>
                  <a:pt x="7253" y="10515"/>
                  <a:pt x="7379" y="10642"/>
                </a:cubicBezTo>
                <a:cubicBezTo>
                  <a:pt x="7506" y="10768"/>
                  <a:pt x="7601" y="10927"/>
                  <a:pt x="7601" y="11148"/>
                </a:cubicBezTo>
                <a:lnTo>
                  <a:pt x="7601" y="12763"/>
                </a:lnTo>
                <a:cubicBezTo>
                  <a:pt x="7601" y="12890"/>
                  <a:pt x="7696" y="12985"/>
                  <a:pt x="7823" y="12985"/>
                </a:cubicBezTo>
                <a:cubicBezTo>
                  <a:pt x="7949" y="12985"/>
                  <a:pt x="8044" y="12890"/>
                  <a:pt x="8044" y="12763"/>
                </a:cubicBezTo>
                <a:lnTo>
                  <a:pt x="8044" y="11148"/>
                </a:lnTo>
                <a:cubicBezTo>
                  <a:pt x="8044" y="10958"/>
                  <a:pt x="8140" y="10768"/>
                  <a:pt x="8266" y="10642"/>
                </a:cubicBezTo>
                <a:cubicBezTo>
                  <a:pt x="8393" y="10515"/>
                  <a:pt x="8583" y="10420"/>
                  <a:pt x="8773" y="10420"/>
                </a:cubicBezTo>
                <a:close/>
                <a:moveTo>
                  <a:pt x="7284" y="8710"/>
                </a:moveTo>
                <a:cubicBezTo>
                  <a:pt x="5543" y="8868"/>
                  <a:pt x="3991" y="9660"/>
                  <a:pt x="2882" y="10863"/>
                </a:cubicBezTo>
                <a:cubicBezTo>
                  <a:pt x="1774" y="12067"/>
                  <a:pt x="1109" y="13650"/>
                  <a:pt x="1109" y="15424"/>
                </a:cubicBezTo>
                <a:cubicBezTo>
                  <a:pt x="1109" y="15550"/>
                  <a:pt x="1204" y="15645"/>
                  <a:pt x="1331" y="15645"/>
                </a:cubicBezTo>
                <a:lnTo>
                  <a:pt x="14315" y="15645"/>
                </a:lnTo>
                <a:cubicBezTo>
                  <a:pt x="14442" y="15645"/>
                  <a:pt x="14537" y="15550"/>
                  <a:pt x="14537" y="15424"/>
                </a:cubicBezTo>
                <a:cubicBezTo>
                  <a:pt x="14537" y="13650"/>
                  <a:pt x="13872" y="12067"/>
                  <a:pt x="12763" y="10863"/>
                </a:cubicBezTo>
                <a:cubicBezTo>
                  <a:pt x="11655" y="9660"/>
                  <a:pt x="10103" y="8868"/>
                  <a:pt x="8361" y="8710"/>
                </a:cubicBezTo>
                <a:cubicBezTo>
                  <a:pt x="8235" y="8710"/>
                  <a:pt x="8108" y="8805"/>
                  <a:pt x="8108" y="8931"/>
                </a:cubicBezTo>
                <a:cubicBezTo>
                  <a:pt x="8108" y="9058"/>
                  <a:pt x="8203" y="9153"/>
                  <a:pt x="8330" y="9185"/>
                </a:cubicBezTo>
                <a:cubicBezTo>
                  <a:pt x="9945" y="9312"/>
                  <a:pt x="11370" y="10040"/>
                  <a:pt x="12415" y="11180"/>
                </a:cubicBezTo>
                <a:cubicBezTo>
                  <a:pt x="13397" y="12225"/>
                  <a:pt x="14030" y="13618"/>
                  <a:pt x="14062" y="15170"/>
                </a:cubicBezTo>
                <a:lnTo>
                  <a:pt x="13017" y="15170"/>
                </a:lnTo>
                <a:cubicBezTo>
                  <a:pt x="13175" y="14980"/>
                  <a:pt x="13238" y="14727"/>
                  <a:pt x="13238" y="14474"/>
                </a:cubicBezTo>
                <a:cubicBezTo>
                  <a:pt x="13238" y="14157"/>
                  <a:pt x="13143" y="13872"/>
                  <a:pt x="12922" y="13682"/>
                </a:cubicBezTo>
                <a:cubicBezTo>
                  <a:pt x="12795" y="13523"/>
                  <a:pt x="12637" y="13428"/>
                  <a:pt x="12478" y="13365"/>
                </a:cubicBezTo>
                <a:cubicBezTo>
                  <a:pt x="12510" y="13238"/>
                  <a:pt x="12510" y="13143"/>
                  <a:pt x="12510" y="13017"/>
                </a:cubicBezTo>
                <a:cubicBezTo>
                  <a:pt x="12510" y="12700"/>
                  <a:pt x="12383" y="12415"/>
                  <a:pt x="12193" y="12193"/>
                </a:cubicBezTo>
                <a:cubicBezTo>
                  <a:pt x="11971" y="11972"/>
                  <a:pt x="11686" y="11845"/>
                  <a:pt x="11370" y="11845"/>
                </a:cubicBezTo>
                <a:cubicBezTo>
                  <a:pt x="11370" y="11528"/>
                  <a:pt x="11243" y="11243"/>
                  <a:pt x="11021" y="11053"/>
                </a:cubicBezTo>
                <a:cubicBezTo>
                  <a:pt x="10800" y="10832"/>
                  <a:pt x="10515" y="10705"/>
                  <a:pt x="10198" y="10705"/>
                </a:cubicBezTo>
                <a:cubicBezTo>
                  <a:pt x="10071" y="10705"/>
                  <a:pt x="9976" y="10705"/>
                  <a:pt x="9881" y="10737"/>
                </a:cubicBezTo>
                <a:lnTo>
                  <a:pt x="9850" y="10737"/>
                </a:lnTo>
                <a:cubicBezTo>
                  <a:pt x="9786" y="10578"/>
                  <a:pt x="9691" y="10420"/>
                  <a:pt x="9533" y="10293"/>
                </a:cubicBezTo>
                <a:cubicBezTo>
                  <a:pt x="9343" y="10103"/>
                  <a:pt x="9058" y="9977"/>
                  <a:pt x="8741" y="9977"/>
                </a:cubicBezTo>
                <a:cubicBezTo>
                  <a:pt x="8425" y="9977"/>
                  <a:pt x="8140" y="10103"/>
                  <a:pt x="7918" y="10325"/>
                </a:cubicBezTo>
                <a:cubicBezTo>
                  <a:pt x="7886" y="10357"/>
                  <a:pt x="7854" y="10388"/>
                  <a:pt x="7823" y="10452"/>
                </a:cubicBezTo>
                <a:cubicBezTo>
                  <a:pt x="7791" y="10388"/>
                  <a:pt x="7759" y="10357"/>
                  <a:pt x="7696" y="10293"/>
                </a:cubicBezTo>
                <a:cubicBezTo>
                  <a:pt x="7506" y="10103"/>
                  <a:pt x="7189" y="9977"/>
                  <a:pt x="6873" y="9977"/>
                </a:cubicBezTo>
                <a:cubicBezTo>
                  <a:pt x="6556" y="9977"/>
                  <a:pt x="6303" y="10103"/>
                  <a:pt x="6081" y="10293"/>
                </a:cubicBezTo>
                <a:cubicBezTo>
                  <a:pt x="5954" y="10420"/>
                  <a:pt x="5859" y="10578"/>
                  <a:pt x="5796" y="10737"/>
                </a:cubicBezTo>
                <a:cubicBezTo>
                  <a:pt x="5669" y="10705"/>
                  <a:pt x="5543" y="10705"/>
                  <a:pt x="5448" y="10705"/>
                </a:cubicBezTo>
                <a:cubicBezTo>
                  <a:pt x="5131" y="10705"/>
                  <a:pt x="4814" y="10832"/>
                  <a:pt x="4624" y="11022"/>
                </a:cubicBezTo>
                <a:cubicBezTo>
                  <a:pt x="4403" y="11243"/>
                  <a:pt x="4276" y="11528"/>
                  <a:pt x="4276" y="11845"/>
                </a:cubicBezTo>
                <a:cubicBezTo>
                  <a:pt x="3959" y="11845"/>
                  <a:pt x="3674" y="11972"/>
                  <a:pt x="3452" y="12193"/>
                </a:cubicBezTo>
                <a:cubicBezTo>
                  <a:pt x="3262" y="12415"/>
                  <a:pt x="3104" y="12700"/>
                  <a:pt x="3104" y="13017"/>
                </a:cubicBezTo>
                <a:cubicBezTo>
                  <a:pt x="3104" y="13143"/>
                  <a:pt x="3136" y="13270"/>
                  <a:pt x="3167" y="13365"/>
                </a:cubicBezTo>
                <a:cubicBezTo>
                  <a:pt x="2977" y="13428"/>
                  <a:pt x="2819" y="13523"/>
                  <a:pt x="2692" y="13682"/>
                </a:cubicBezTo>
                <a:cubicBezTo>
                  <a:pt x="2502" y="13872"/>
                  <a:pt x="2376" y="14157"/>
                  <a:pt x="2376" y="14474"/>
                </a:cubicBezTo>
                <a:cubicBezTo>
                  <a:pt x="2376" y="14727"/>
                  <a:pt x="2471" y="14980"/>
                  <a:pt x="2629" y="15170"/>
                </a:cubicBezTo>
                <a:lnTo>
                  <a:pt x="1552" y="15170"/>
                </a:lnTo>
                <a:cubicBezTo>
                  <a:pt x="1616" y="13618"/>
                  <a:pt x="2249" y="12225"/>
                  <a:pt x="3231" y="11180"/>
                </a:cubicBezTo>
                <a:cubicBezTo>
                  <a:pt x="4244" y="10040"/>
                  <a:pt x="5701" y="9312"/>
                  <a:pt x="7316" y="9185"/>
                </a:cubicBezTo>
                <a:cubicBezTo>
                  <a:pt x="7443" y="9153"/>
                  <a:pt x="7538" y="9058"/>
                  <a:pt x="7538" y="8931"/>
                </a:cubicBezTo>
                <a:cubicBezTo>
                  <a:pt x="7506" y="8805"/>
                  <a:pt x="7411" y="8710"/>
                  <a:pt x="7284" y="871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5"/>
          <p:cNvSpPr/>
          <p:nvPr/>
        </p:nvSpPr>
        <p:spPr>
          <a:xfrm>
            <a:off x="3770393" y="1967771"/>
            <a:ext cx="580372" cy="541884"/>
          </a:xfrm>
          <a:custGeom>
            <a:rect b="b" l="l" r="r" t="t"/>
            <a:pathLst>
              <a:path extrusionOk="0" h="15614" w="16723">
                <a:moveTo>
                  <a:pt x="2087" y="492"/>
                </a:moveTo>
                <a:cubicBezTo>
                  <a:pt x="2162" y="492"/>
                  <a:pt x="2234" y="515"/>
                  <a:pt x="2281" y="563"/>
                </a:cubicBezTo>
                <a:lnTo>
                  <a:pt x="3009" y="1260"/>
                </a:lnTo>
                <a:cubicBezTo>
                  <a:pt x="2598" y="1640"/>
                  <a:pt x="2218" y="2051"/>
                  <a:pt x="1838" y="2431"/>
                </a:cubicBezTo>
                <a:lnTo>
                  <a:pt x="1141" y="1735"/>
                </a:lnTo>
                <a:cubicBezTo>
                  <a:pt x="1014" y="1608"/>
                  <a:pt x="1014" y="1418"/>
                  <a:pt x="1141" y="1291"/>
                </a:cubicBezTo>
                <a:lnTo>
                  <a:pt x="1869" y="563"/>
                </a:lnTo>
                <a:cubicBezTo>
                  <a:pt x="1933" y="515"/>
                  <a:pt x="2012" y="492"/>
                  <a:pt x="2087" y="492"/>
                </a:cubicBezTo>
                <a:close/>
                <a:moveTo>
                  <a:pt x="14600" y="500"/>
                </a:moveTo>
                <a:cubicBezTo>
                  <a:pt x="14679" y="500"/>
                  <a:pt x="14759" y="531"/>
                  <a:pt x="14822" y="595"/>
                </a:cubicBezTo>
                <a:lnTo>
                  <a:pt x="15550" y="1323"/>
                </a:lnTo>
                <a:cubicBezTo>
                  <a:pt x="15677" y="1450"/>
                  <a:pt x="15677" y="1640"/>
                  <a:pt x="15550" y="1766"/>
                </a:cubicBezTo>
                <a:lnTo>
                  <a:pt x="14854" y="2463"/>
                </a:lnTo>
                <a:lnTo>
                  <a:pt x="13682" y="1291"/>
                </a:lnTo>
                <a:lnTo>
                  <a:pt x="14379" y="595"/>
                </a:lnTo>
                <a:cubicBezTo>
                  <a:pt x="14442" y="531"/>
                  <a:pt x="14521" y="500"/>
                  <a:pt x="14600" y="500"/>
                </a:cubicBezTo>
                <a:close/>
                <a:moveTo>
                  <a:pt x="3326" y="1608"/>
                </a:moveTo>
                <a:lnTo>
                  <a:pt x="5321" y="3603"/>
                </a:lnTo>
                <a:cubicBezTo>
                  <a:pt x="5131" y="3666"/>
                  <a:pt x="4910" y="3730"/>
                  <a:pt x="4720" y="3793"/>
                </a:cubicBezTo>
                <a:lnTo>
                  <a:pt x="2946" y="2020"/>
                </a:lnTo>
                <a:lnTo>
                  <a:pt x="3326" y="1608"/>
                </a:lnTo>
                <a:close/>
                <a:moveTo>
                  <a:pt x="13334" y="1640"/>
                </a:moveTo>
                <a:lnTo>
                  <a:pt x="13745" y="2051"/>
                </a:lnTo>
                <a:lnTo>
                  <a:pt x="11972" y="3825"/>
                </a:lnTo>
                <a:cubicBezTo>
                  <a:pt x="11782" y="3730"/>
                  <a:pt x="11592" y="3666"/>
                  <a:pt x="11370" y="3603"/>
                </a:cubicBezTo>
                <a:lnTo>
                  <a:pt x="13334" y="1640"/>
                </a:lnTo>
                <a:close/>
                <a:moveTo>
                  <a:pt x="2598" y="2368"/>
                </a:moveTo>
                <a:lnTo>
                  <a:pt x="4245" y="4015"/>
                </a:lnTo>
                <a:cubicBezTo>
                  <a:pt x="4054" y="4110"/>
                  <a:pt x="3864" y="4173"/>
                  <a:pt x="3674" y="4268"/>
                </a:cubicBezTo>
                <a:lnTo>
                  <a:pt x="2186" y="2780"/>
                </a:lnTo>
                <a:lnTo>
                  <a:pt x="2598" y="2368"/>
                </a:lnTo>
                <a:close/>
                <a:moveTo>
                  <a:pt x="14094" y="2400"/>
                </a:moveTo>
                <a:lnTo>
                  <a:pt x="14505" y="2811"/>
                </a:lnTo>
                <a:lnTo>
                  <a:pt x="13017" y="4268"/>
                </a:lnTo>
                <a:cubicBezTo>
                  <a:pt x="12858" y="4173"/>
                  <a:pt x="12668" y="4110"/>
                  <a:pt x="12478" y="4015"/>
                </a:cubicBezTo>
                <a:lnTo>
                  <a:pt x="14094" y="2400"/>
                </a:lnTo>
                <a:close/>
                <a:moveTo>
                  <a:pt x="8361" y="5472"/>
                </a:moveTo>
                <a:cubicBezTo>
                  <a:pt x="7728" y="5472"/>
                  <a:pt x="7126" y="5725"/>
                  <a:pt x="6715" y="6137"/>
                </a:cubicBezTo>
                <a:cubicBezTo>
                  <a:pt x="6303" y="6580"/>
                  <a:pt x="6050" y="7150"/>
                  <a:pt x="6050" y="7783"/>
                </a:cubicBezTo>
                <a:cubicBezTo>
                  <a:pt x="6050" y="8322"/>
                  <a:pt x="6208" y="8797"/>
                  <a:pt x="6525" y="9177"/>
                </a:cubicBezTo>
                <a:cubicBezTo>
                  <a:pt x="6810" y="9589"/>
                  <a:pt x="7253" y="9874"/>
                  <a:pt x="7728" y="10032"/>
                </a:cubicBezTo>
                <a:cubicBezTo>
                  <a:pt x="7745" y="10036"/>
                  <a:pt x="7762" y="10038"/>
                  <a:pt x="7779" y="10038"/>
                </a:cubicBezTo>
                <a:cubicBezTo>
                  <a:pt x="7894" y="10038"/>
                  <a:pt x="8017" y="9952"/>
                  <a:pt x="8045" y="9842"/>
                </a:cubicBezTo>
                <a:cubicBezTo>
                  <a:pt x="8076" y="9715"/>
                  <a:pt x="8013" y="9589"/>
                  <a:pt x="7855" y="9557"/>
                </a:cubicBezTo>
                <a:cubicBezTo>
                  <a:pt x="7475" y="9430"/>
                  <a:pt x="7126" y="9209"/>
                  <a:pt x="6905" y="8892"/>
                </a:cubicBezTo>
                <a:cubicBezTo>
                  <a:pt x="6683" y="8575"/>
                  <a:pt x="6525" y="8195"/>
                  <a:pt x="6525" y="7783"/>
                </a:cubicBezTo>
                <a:cubicBezTo>
                  <a:pt x="6525" y="7277"/>
                  <a:pt x="6746" y="6833"/>
                  <a:pt x="7063" y="6485"/>
                </a:cubicBezTo>
                <a:cubicBezTo>
                  <a:pt x="7380" y="6168"/>
                  <a:pt x="7855" y="5947"/>
                  <a:pt x="8361" y="5947"/>
                </a:cubicBezTo>
                <a:cubicBezTo>
                  <a:pt x="8868" y="5947"/>
                  <a:pt x="9312" y="6168"/>
                  <a:pt x="9660" y="6485"/>
                </a:cubicBezTo>
                <a:cubicBezTo>
                  <a:pt x="9977" y="6833"/>
                  <a:pt x="10167" y="7277"/>
                  <a:pt x="10167" y="7783"/>
                </a:cubicBezTo>
                <a:cubicBezTo>
                  <a:pt x="10167" y="8195"/>
                  <a:pt x="10040" y="8575"/>
                  <a:pt x="9818" y="8892"/>
                </a:cubicBezTo>
                <a:cubicBezTo>
                  <a:pt x="9565" y="9209"/>
                  <a:pt x="9217" y="9430"/>
                  <a:pt x="8837" y="9557"/>
                </a:cubicBezTo>
                <a:cubicBezTo>
                  <a:pt x="8710" y="9589"/>
                  <a:pt x="8647" y="9715"/>
                  <a:pt x="8678" y="9842"/>
                </a:cubicBezTo>
                <a:cubicBezTo>
                  <a:pt x="8706" y="9952"/>
                  <a:pt x="8805" y="10038"/>
                  <a:pt x="8913" y="10038"/>
                </a:cubicBezTo>
                <a:cubicBezTo>
                  <a:pt x="8930" y="10038"/>
                  <a:pt x="8947" y="10036"/>
                  <a:pt x="8963" y="10032"/>
                </a:cubicBezTo>
                <a:cubicBezTo>
                  <a:pt x="9470" y="9874"/>
                  <a:pt x="9882" y="9589"/>
                  <a:pt x="10198" y="9177"/>
                </a:cubicBezTo>
                <a:cubicBezTo>
                  <a:pt x="10483" y="8797"/>
                  <a:pt x="10673" y="8322"/>
                  <a:pt x="10673" y="7783"/>
                </a:cubicBezTo>
                <a:cubicBezTo>
                  <a:pt x="10673" y="7150"/>
                  <a:pt x="10420" y="6580"/>
                  <a:pt x="10008" y="6137"/>
                </a:cubicBezTo>
                <a:cubicBezTo>
                  <a:pt x="9565" y="5725"/>
                  <a:pt x="8995" y="5472"/>
                  <a:pt x="8361" y="5472"/>
                </a:cubicBezTo>
                <a:close/>
                <a:moveTo>
                  <a:pt x="8361" y="3666"/>
                </a:moveTo>
                <a:cubicBezTo>
                  <a:pt x="9502" y="3666"/>
                  <a:pt x="10515" y="4110"/>
                  <a:pt x="11275" y="4870"/>
                </a:cubicBezTo>
                <a:cubicBezTo>
                  <a:pt x="12035" y="5598"/>
                  <a:pt x="12478" y="6643"/>
                  <a:pt x="12478" y="7783"/>
                </a:cubicBezTo>
                <a:cubicBezTo>
                  <a:pt x="12478" y="8923"/>
                  <a:pt x="12035" y="9969"/>
                  <a:pt x="11275" y="10697"/>
                </a:cubicBezTo>
                <a:cubicBezTo>
                  <a:pt x="10515" y="11457"/>
                  <a:pt x="9502" y="11932"/>
                  <a:pt x="8361" y="11932"/>
                </a:cubicBezTo>
                <a:cubicBezTo>
                  <a:pt x="7221" y="11932"/>
                  <a:pt x="6176" y="11457"/>
                  <a:pt x="5448" y="10697"/>
                </a:cubicBezTo>
                <a:cubicBezTo>
                  <a:pt x="4688" y="9969"/>
                  <a:pt x="4213" y="8923"/>
                  <a:pt x="4213" y="7783"/>
                </a:cubicBezTo>
                <a:cubicBezTo>
                  <a:pt x="4213" y="6643"/>
                  <a:pt x="4688" y="5598"/>
                  <a:pt x="5448" y="4870"/>
                </a:cubicBezTo>
                <a:cubicBezTo>
                  <a:pt x="6176" y="4110"/>
                  <a:pt x="7221" y="3666"/>
                  <a:pt x="8361" y="3666"/>
                </a:cubicBezTo>
                <a:close/>
                <a:moveTo>
                  <a:pt x="13017" y="11299"/>
                </a:moveTo>
                <a:lnTo>
                  <a:pt x="14822" y="13104"/>
                </a:lnTo>
                <a:lnTo>
                  <a:pt x="14442" y="13515"/>
                </a:lnTo>
                <a:lnTo>
                  <a:pt x="12478" y="11552"/>
                </a:lnTo>
                <a:cubicBezTo>
                  <a:pt x="12668" y="11489"/>
                  <a:pt x="12858" y="11394"/>
                  <a:pt x="13017" y="11299"/>
                </a:cubicBezTo>
                <a:close/>
                <a:moveTo>
                  <a:pt x="3674" y="11299"/>
                </a:moveTo>
                <a:cubicBezTo>
                  <a:pt x="3864" y="11394"/>
                  <a:pt x="4054" y="11489"/>
                  <a:pt x="4245" y="11552"/>
                </a:cubicBezTo>
                <a:lnTo>
                  <a:pt x="2249" y="13547"/>
                </a:lnTo>
                <a:lnTo>
                  <a:pt x="1838" y="13135"/>
                </a:lnTo>
                <a:lnTo>
                  <a:pt x="3674" y="11299"/>
                </a:lnTo>
                <a:close/>
                <a:moveTo>
                  <a:pt x="4720" y="11774"/>
                </a:moveTo>
                <a:cubicBezTo>
                  <a:pt x="4941" y="11837"/>
                  <a:pt x="5131" y="11900"/>
                  <a:pt x="5321" y="11964"/>
                </a:cubicBezTo>
                <a:lnTo>
                  <a:pt x="3009" y="14276"/>
                </a:lnTo>
                <a:lnTo>
                  <a:pt x="2598" y="13896"/>
                </a:lnTo>
                <a:lnTo>
                  <a:pt x="4720" y="11774"/>
                </a:lnTo>
                <a:close/>
                <a:moveTo>
                  <a:pt x="11972" y="11774"/>
                </a:moveTo>
                <a:lnTo>
                  <a:pt x="14094" y="13864"/>
                </a:lnTo>
                <a:lnTo>
                  <a:pt x="13682" y="14276"/>
                </a:lnTo>
                <a:lnTo>
                  <a:pt x="11370" y="11964"/>
                </a:lnTo>
                <a:cubicBezTo>
                  <a:pt x="11592" y="11900"/>
                  <a:pt x="11782" y="11837"/>
                  <a:pt x="11972" y="11774"/>
                </a:cubicBezTo>
                <a:close/>
                <a:moveTo>
                  <a:pt x="1616" y="13579"/>
                </a:moveTo>
                <a:lnTo>
                  <a:pt x="2566" y="14529"/>
                </a:lnTo>
                <a:lnTo>
                  <a:pt x="1141" y="14972"/>
                </a:lnTo>
                <a:lnTo>
                  <a:pt x="1363" y="14339"/>
                </a:lnTo>
                <a:lnTo>
                  <a:pt x="1616" y="13579"/>
                </a:lnTo>
                <a:close/>
                <a:moveTo>
                  <a:pt x="15075" y="13547"/>
                </a:moveTo>
                <a:lnTo>
                  <a:pt x="15519" y="14972"/>
                </a:lnTo>
                <a:lnTo>
                  <a:pt x="14125" y="14497"/>
                </a:lnTo>
                <a:lnTo>
                  <a:pt x="15075" y="13547"/>
                </a:lnTo>
                <a:close/>
                <a:moveTo>
                  <a:pt x="2091" y="1"/>
                </a:moveTo>
                <a:cubicBezTo>
                  <a:pt x="1885" y="1"/>
                  <a:pt x="1679" y="72"/>
                  <a:pt x="1521" y="215"/>
                </a:cubicBezTo>
                <a:lnTo>
                  <a:pt x="793" y="943"/>
                </a:lnTo>
                <a:cubicBezTo>
                  <a:pt x="508" y="1260"/>
                  <a:pt x="508" y="1766"/>
                  <a:pt x="793" y="2083"/>
                </a:cubicBezTo>
                <a:lnTo>
                  <a:pt x="3231" y="4522"/>
                </a:lnTo>
                <a:cubicBezTo>
                  <a:pt x="1901" y="5282"/>
                  <a:pt x="793" y="6390"/>
                  <a:pt x="64" y="7657"/>
                </a:cubicBezTo>
                <a:cubicBezTo>
                  <a:pt x="1" y="7720"/>
                  <a:pt x="1" y="7815"/>
                  <a:pt x="64" y="7910"/>
                </a:cubicBezTo>
                <a:cubicBezTo>
                  <a:pt x="191" y="8163"/>
                  <a:pt x="381" y="8417"/>
                  <a:pt x="539" y="8670"/>
                </a:cubicBezTo>
                <a:cubicBezTo>
                  <a:pt x="729" y="8892"/>
                  <a:pt x="919" y="9145"/>
                  <a:pt x="1141" y="9367"/>
                </a:cubicBezTo>
                <a:cubicBezTo>
                  <a:pt x="1173" y="9414"/>
                  <a:pt x="1228" y="9438"/>
                  <a:pt x="1287" y="9438"/>
                </a:cubicBezTo>
                <a:cubicBezTo>
                  <a:pt x="1347" y="9438"/>
                  <a:pt x="1410" y="9414"/>
                  <a:pt x="1458" y="9367"/>
                </a:cubicBezTo>
                <a:cubicBezTo>
                  <a:pt x="1584" y="9272"/>
                  <a:pt x="1584" y="9145"/>
                  <a:pt x="1489" y="9019"/>
                </a:cubicBezTo>
                <a:cubicBezTo>
                  <a:pt x="1299" y="8828"/>
                  <a:pt x="1109" y="8607"/>
                  <a:pt x="951" y="8385"/>
                </a:cubicBezTo>
                <a:cubicBezTo>
                  <a:pt x="793" y="8195"/>
                  <a:pt x="666" y="7973"/>
                  <a:pt x="539" y="7783"/>
                </a:cubicBezTo>
                <a:cubicBezTo>
                  <a:pt x="1679" y="5915"/>
                  <a:pt x="3611" y="4585"/>
                  <a:pt x="5701" y="4015"/>
                </a:cubicBezTo>
                <a:lnTo>
                  <a:pt x="5701" y="4015"/>
                </a:lnTo>
                <a:cubicBezTo>
                  <a:pt x="5480" y="4173"/>
                  <a:pt x="5290" y="4332"/>
                  <a:pt x="5100" y="4522"/>
                </a:cubicBezTo>
                <a:cubicBezTo>
                  <a:pt x="4276" y="5345"/>
                  <a:pt x="3738" y="6517"/>
                  <a:pt x="3738" y="7783"/>
                </a:cubicBezTo>
                <a:cubicBezTo>
                  <a:pt x="3738" y="9082"/>
                  <a:pt x="4276" y="10222"/>
                  <a:pt x="5100" y="11045"/>
                </a:cubicBezTo>
                <a:cubicBezTo>
                  <a:pt x="5290" y="11235"/>
                  <a:pt x="5480" y="11425"/>
                  <a:pt x="5701" y="11552"/>
                </a:cubicBezTo>
                <a:cubicBezTo>
                  <a:pt x="4435" y="11204"/>
                  <a:pt x="3263" y="10602"/>
                  <a:pt x="2281" y="9779"/>
                </a:cubicBezTo>
                <a:cubicBezTo>
                  <a:pt x="2228" y="9739"/>
                  <a:pt x="2169" y="9721"/>
                  <a:pt x="2114" y="9721"/>
                </a:cubicBezTo>
                <a:cubicBezTo>
                  <a:pt x="2038" y="9721"/>
                  <a:pt x="1969" y="9755"/>
                  <a:pt x="1933" y="9810"/>
                </a:cubicBezTo>
                <a:cubicBezTo>
                  <a:pt x="1838" y="9905"/>
                  <a:pt x="1838" y="10064"/>
                  <a:pt x="1964" y="10159"/>
                </a:cubicBezTo>
                <a:cubicBezTo>
                  <a:pt x="2344" y="10507"/>
                  <a:pt x="2788" y="10792"/>
                  <a:pt x="3231" y="11077"/>
                </a:cubicBezTo>
                <a:lnTo>
                  <a:pt x="1331" y="12977"/>
                </a:lnTo>
                <a:cubicBezTo>
                  <a:pt x="1299" y="13009"/>
                  <a:pt x="1299" y="13040"/>
                  <a:pt x="1268" y="13072"/>
                </a:cubicBezTo>
                <a:cubicBezTo>
                  <a:pt x="1046" y="13801"/>
                  <a:pt x="793" y="14561"/>
                  <a:pt x="539" y="15289"/>
                </a:cubicBezTo>
                <a:cubicBezTo>
                  <a:pt x="539" y="15352"/>
                  <a:pt x="539" y="15384"/>
                  <a:pt x="539" y="15447"/>
                </a:cubicBezTo>
                <a:cubicBezTo>
                  <a:pt x="592" y="15552"/>
                  <a:pt x="688" y="15614"/>
                  <a:pt x="791" y="15614"/>
                </a:cubicBezTo>
                <a:cubicBezTo>
                  <a:pt x="812" y="15614"/>
                  <a:pt x="834" y="15611"/>
                  <a:pt x="856" y="15606"/>
                </a:cubicBezTo>
                <a:lnTo>
                  <a:pt x="3073" y="14877"/>
                </a:lnTo>
                <a:cubicBezTo>
                  <a:pt x="3136" y="14877"/>
                  <a:pt x="3168" y="14846"/>
                  <a:pt x="3199" y="14814"/>
                </a:cubicBezTo>
                <a:lnTo>
                  <a:pt x="5891" y="12122"/>
                </a:lnTo>
                <a:cubicBezTo>
                  <a:pt x="6683" y="12312"/>
                  <a:pt x="7506" y="12407"/>
                  <a:pt x="8361" y="12407"/>
                </a:cubicBezTo>
                <a:cubicBezTo>
                  <a:pt x="9217" y="12407"/>
                  <a:pt x="10040" y="12312"/>
                  <a:pt x="10832" y="12122"/>
                </a:cubicBezTo>
                <a:lnTo>
                  <a:pt x="13524" y="14782"/>
                </a:lnTo>
                <a:cubicBezTo>
                  <a:pt x="13555" y="14814"/>
                  <a:pt x="13587" y="14846"/>
                  <a:pt x="13619" y="14846"/>
                </a:cubicBezTo>
                <a:lnTo>
                  <a:pt x="15835" y="15574"/>
                </a:lnTo>
                <a:cubicBezTo>
                  <a:pt x="15863" y="15588"/>
                  <a:pt x="15892" y="15594"/>
                  <a:pt x="15922" y="15594"/>
                </a:cubicBezTo>
                <a:cubicBezTo>
                  <a:pt x="16025" y="15594"/>
                  <a:pt x="16127" y="15515"/>
                  <a:pt x="16152" y="15416"/>
                </a:cubicBezTo>
                <a:cubicBezTo>
                  <a:pt x="16184" y="15384"/>
                  <a:pt x="16184" y="15321"/>
                  <a:pt x="16152" y="15289"/>
                </a:cubicBezTo>
                <a:cubicBezTo>
                  <a:pt x="16025" y="14909"/>
                  <a:pt x="15899" y="14529"/>
                  <a:pt x="15772" y="14149"/>
                </a:cubicBezTo>
                <a:lnTo>
                  <a:pt x="15424" y="13040"/>
                </a:lnTo>
                <a:cubicBezTo>
                  <a:pt x="15424" y="13009"/>
                  <a:pt x="15392" y="12977"/>
                  <a:pt x="15360" y="12945"/>
                </a:cubicBezTo>
                <a:lnTo>
                  <a:pt x="13492" y="11045"/>
                </a:lnTo>
                <a:cubicBezTo>
                  <a:pt x="14822" y="10285"/>
                  <a:pt x="15930" y="9209"/>
                  <a:pt x="16659" y="7910"/>
                </a:cubicBezTo>
                <a:cubicBezTo>
                  <a:pt x="16722" y="7847"/>
                  <a:pt x="16722" y="7752"/>
                  <a:pt x="16659" y="7657"/>
                </a:cubicBezTo>
                <a:cubicBezTo>
                  <a:pt x="16532" y="7435"/>
                  <a:pt x="16374" y="7182"/>
                  <a:pt x="16215" y="6960"/>
                </a:cubicBezTo>
                <a:cubicBezTo>
                  <a:pt x="16057" y="6738"/>
                  <a:pt x="15867" y="6517"/>
                  <a:pt x="15677" y="6295"/>
                </a:cubicBezTo>
                <a:cubicBezTo>
                  <a:pt x="15622" y="6240"/>
                  <a:pt x="15545" y="6206"/>
                  <a:pt x="15472" y="6206"/>
                </a:cubicBezTo>
                <a:cubicBezTo>
                  <a:pt x="15419" y="6206"/>
                  <a:pt x="15368" y="6224"/>
                  <a:pt x="15329" y="6263"/>
                </a:cubicBezTo>
                <a:cubicBezTo>
                  <a:pt x="15234" y="6358"/>
                  <a:pt x="15202" y="6517"/>
                  <a:pt x="15297" y="6612"/>
                </a:cubicBezTo>
                <a:cubicBezTo>
                  <a:pt x="15487" y="6802"/>
                  <a:pt x="15645" y="7023"/>
                  <a:pt x="15804" y="7245"/>
                </a:cubicBezTo>
                <a:cubicBezTo>
                  <a:pt x="15930" y="7435"/>
                  <a:pt x="16057" y="7593"/>
                  <a:pt x="16184" y="7783"/>
                </a:cubicBezTo>
                <a:cubicBezTo>
                  <a:pt x="15044" y="9684"/>
                  <a:pt x="13112" y="10982"/>
                  <a:pt x="11022" y="11552"/>
                </a:cubicBezTo>
                <a:cubicBezTo>
                  <a:pt x="11243" y="11394"/>
                  <a:pt x="11433" y="11235"/>
                  <a:pt x="11623" y="11045"/>
                </a:cubicBezTo>
                <a:cubicBezTo>
                  <a:pt x="12478" y="10222"/>
                  <a:pt x="12985" y="9082"/>
                  <a:pt x="12985" y="7783"/>
                </a:cubicBezTo>
                <a:cubicBezTo>
                  <a:pt x="12985" y="6517"/>
                  <a:pt x="12478" y="5345"/>
                  <a:pt x="11623" y="4522"/>
                </a:cubicBezTo>
                <a:cubicBezTo>
                  <a:pt x="11465" y="4332"/>
                  <a:pt x="11243" y="4173"/>
                  <a:pt x="11022" y="4015"/>
                </a:cubicBezTo>
                <a:lnTo>
                  <a:pt x="11022" y="4015"/>
                </a:lnTo>
                <a:cubicBezTo>
                  <a:pt x="12320" y="4363"/>
                  <a:pt x="13524" y="4997"/>
                  <a:pt x="14537" y="5852"/>
                </a:cubicBezTo>
                <a:cubicBezTo>
                  <a:pt x="14584" y="5899"/>
                  <a:pt x="14648" y="5923"/>
                  <a:pt x="14711" y="5923"/>
                </a:cubicBezTo>
                <a:cubicBezTo>
                  <a:pt x="14774" y="5923"/>
                  <a:pt x="14838" y="5899"/>
                  <a:pt x="14885" y="5852"/>
                </a:cubicBezTo>
                <a:cubicBezTo>
                  <a:pt x="14980" y="5725"/>
                  <a:pt x="14949" y="5567"/>
                  <a:pt x="14854" y="5503"/>
                </a:cubicBezTo>
                <a:cubicBezTo>
                  <a:pt x="14442" y="5123"/>
                  <a:pt x="13967" y="4807"/>
                  <a:pt x="13492" y="4522"/>
                </a:cubicBezTo>
                <a:lnTo>
                  <a:pt x="15012" y="2970"/>
                </a:lnTo>
                <a:lnTo>
                  <a:pt x="15899" y="2083"/>
                </a:lnTo>
                <a:cubicBezTo>
                  <a:pt x="16215" y="1798"/>
                  <a:pt x="16215" y="1291"/>
                  <a:pt x="15899" y="975"/>
                </a:cubicBezTo>
                <a:lnTo>
                  <a:pt x="15170" y="246"/>
                </a:lnTo>
                <a:cubicBezTo>
                  <a:pt x="15012" y="88"/>
                  <a:pt x="14806" y="9"/>
                  <a:pt x="14604" y="9"/>
                </a:cubicBezTo>
                <a:cubicBezTo>
                  <a:pt x="14402" y="9"/>
                  <a:pt x="14204" y="88"/>
                  <a:pt x="14062" y="246"/>
                </a:cubicBezTo>
                <a:lnTo>
                  <a:pt x="10832" y="3445"/>
                </a:lnTo>
                <a:cubicBezTo>
                  <a:pt x="10040" y="3255"/>
                  <a:pt x="9217" y="3160"/>
                  <a:pt x="8361" y="3160"/>
                </a:cubicBezTo>
                <a:cubicBezTo>
                  <a:pt x="7506" y="3160"/>
                  <a:pt x="6683" y="3255"/>
                  <a:pt x="5891" y="3445"/>
                </a:cubicBezTo>
                <a:lnTo>
                  <a:pt x="3516" y="1101"/>
                </a:lnTo>
                <a:lnTo>
                  <a:pt x="2661" y="215"/>
                </a:lnTo>
                <a:cubicBezTo>
                  <a:pt x="2503" y="72"/>
                  <a:pt x="2297" y="1"/>
                  <a:pt x="2091" y="1"/>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5"/>
          <p:cNvSpPr/>
          <p:nvPr/>
        </p:nvSpPr>
        <p:spPr>
          <a:xfrm>
            <a:off x="2751482" y="2824777"/>
            <a:ext cx="646311" cy="541884"/>
          </a:xfrm>
          <a:custGeom>
            <a:rect b="b" l="l" r="r" t="t"/>
            <a:pathLst>
              <a:path extrusionOk="0" h="15614" w="18623">
                <a:moveTo>
                  <a:pt x="4846" y="4308"/>
                </a:moveTo>
                <a:cubicBezTo>
                  <a:pt x="4719" y="4308"/>
                  <a:pt x="4624" y="4308"/>
                  <a:pt x="4498" y="4339"/>
                </a:cubicBezTo>
                <a:cubicBezTo>
                  <a:pt x="4339" y="4371"/>
                  <a:pt x="4244" y="4498"/>
                  <a:pt x="4276" y="4656"/>
                </a:cubicBezTo>
                <a:cubicBezTo>
                  <a:pt x="4304" y="4769"/>
                  <a:pt x="4409" y="4883"/>
                  <a:pt x="4544" y="4883"/>
                </a:cubicBezTo>
                <a:cubicBezTo>
                  <a:pt x="4560" y="4883"/>
                  <a:pt x="4576" y="4881"/>
                  <a:pt x="4593" y="4878"/>
                </a:cubicBezTo>
                <a:cubicBezTo>
                  <a:pt x="4656" y="4846"/>
                  <a:pt x="4751" y="4846"/>
                  <a:pt x="4846" y="4846"/>
                </a:cubicBezTo>
                <a:cubicBezTo>
                  <a:pt x="5194" y="4846"/>
                  <a:pt x="5511" y="4973"/>
                  <a:pt x="5796" y="5163"/>
                </a:cubicBezTo>
                <a:cubicBezTo>
                  <a:pt x="6050" y="5353"/>
                  <a:pt x="6271" y="5638"/>
                  <a:pt x="6366" y="5954"/>
                </a:cubicBezTo>
                <a:cubicBezTo>
                  <a:pt x="6419" y="6086"/>
                  <a:pt x="6538" y="6152"/>
                  <a:pt x="6649" y="6152"/>
                </a:cubicBezTo>
                <a:cubicBezTo>
                  <a:pt x="6672" y="6152"/>
                  <a:pt x="6693" y="6150"/>
                  <a:pt x="6715" y="6144"/>
                </a:cubicBezTo>
                <a:cubicBezTo>
                  <a:pt x="6873" y="6113"/>
                  <a:pt x="6936" y="6081"/>
                  <a:pt x="7095" y="6081"/>
                </a:cubicBezTo>
                <a:cubicBezTo>
                  <a:pt x="7380" y="6081"/>
                  <a:pt x="7633" y="6176"/>
                  <a:pt x="7791" y="6366"/>
                </a:cubicBezTo>
                <a:cubicBezTo>
                  <a:pt x="7981" y="6556"/>
                  <a:pt x="8108" y="6809"/>
                  <a:pt x="8108" y="7094"/>
                </a:cubicBezTo>
                <a:cubicBezTo>
                  <a:pt x="8108" y="7379"/>
                  <a:pt x="7981" y="7633"/>
                  <a:pt x="7791" y="7791"/>
                </a:cubicBezTo>
                <a:cubicBezTo>
                  <a:pt x="7633" y="7981"/>
                  <a:pt x="7380" y="8108"/>
                  <a:pt x="7095" y="8108"/>
                </a:cubicBezTo>
                <a:lnTo>
                  <a:pt x="2724" y="8108"/>
                </a:lnTo>
                <a:cubicBezTo>
                  <a:pt x="2471" y="8108"/>
                  <a:pt x="2281" y="8013"/>
                  <a:pt x="2123" y="7854"/>
                </a:cubicBezTo>
                <a:cubicBezTo>
                  <a:pt x="1964" y="7696"/>
                  <a:pt x="1869" y="7474"/>
                  <a:pt x="1869" y="7253"/>
                </a:cubicBezTo>
                <a:cubicBezTo>
                  <a:pt x="1869" y="6999"/>
                  <a:pt x="1964" y="6809"/>
                  <a:pt x="2123" y="6651"/>
                </a:cubicBezTo>
                <a:cubicBezTo>
                  <a:pt x="2281" y="6493"/>
                  <a:pt x="2471" y="6398"/>
                  <a:pt x="2724" y="6398"/>
                </a:cubicBezTo>
                <a:cubicBezTo>
                  <a:pt x="2788" y="6398"/>
                  <a:pt x="2851" y="6398"/>
                  <a:pt x="2914" y="6429"/>
                </a:cubicBezTo>
                <a:cubicBezTo>
                  <a:pt x="2931" y="6433"/>
                  <a:pt x="2948" y="6435"/>
                  <a:pt x="2965" y="6435"/>
                </a:cubicBezTo>
                <a:cubicBezTo>
                  <a:pt x="3080" y="6435"/>
                  <a:pt x="3203" y="6346"/>
                  <a:pt x="3231" y="6208"/>
                </a:cubicBezTo>
                <a:cubicBezTo>
                  <a:pt x="3263" y="6049"/>
                  <a:pt x="3294" y="5923"/>
                  <a:pt x="3389" y="5764"/>
                </a:cubicBezTo>
                <a:cubicBezTo>
                  <a:pt x="3453" y="5606"/>
                  <a:pt x="3548" y="5479"/>
                  <a:pt x="3643" y="5353"/>
                </a:cubicBezTo>
                <a:cubicBezTo>
                  <a:pt x="3769" y="5258"/>
                  <a:pt x="3769" y="5068"/>
                  <a:pt x="3643" y="4973"/>
                </a:cubicBezTo>
                <a:cubicBezTo>
                  <a:pt x="3599" y="4929"/>
                  <a:pt x="3534" y="4905"/>
                  <a:pt x="3468" y="4905"/>
                </a:cubicBezTo>
                <a:cubicBezTo>
                  <a:pt x="3392" y="4905"/>
                  <a:pt x="3314" y="4936"/>
                  <a:pt x="3263" y="5004"/>
                </a:cubicBezTo>
                <a:cubicBezTo>
                  <a:pt x="3104" y="5131"/>
                  <a:pt x="2978" y="5321"/>
                  <a:pt x="2883" y="5511"/>
                </a:cubicBezTo>
                <a:cubicBezTo>
                  <a:pt x="2851" y="5606"/>
                  <a:pt x="2788" y="5733"/>
                  <a:pt x="2756" y="5859"/>
                </a:cubicBezTo>
                <a:cubicBezTo>
                  <a:pt x="2724" y="5857"/>
                  <a:pt x="2692" y="5855"/>
                  <a:pt x="2660" y="5855"/>
                </a:cubicBezTo>
                <a:cubicBezTo>
                  <a:pt x="2312" y="5855"/>
                  <a:pt x="1972" y="6010"/>
                  <a:pt x="1711" y="6271"/>
                </a:cubicBezTo>
                <a:cubicBezTo>
                  <a:pt x="1458" y="6524"/>
                  <a:pt x="1299" y="6873"/>
                  <a:pt x="1299" y="7253"/>
                </a:cubicBezTo>
                <a:cubicBezTo>
                  <a:pt x="1299" y="7633"/>
                  <a:pt x="1458" y="7981"/>
                  <a:pt x="1711" y="8235"/>
                </a:cubicBezTo>
                <a:cubicBezTo>
                  <a:pt x="1964" y="8488"/>
                  <a:pt x="2344" y="8646"/>
                  <a:pt x="2724" y="8646"/>
                </a:cubicBezTo>
                <a:lnTo>
                  <a:pt x="7095" y="8646"/>
                </a:lnTo>
                <a:cubicBezTo>
                  <a:pt x="7506" y="8646"/>
                  <a:pt x="7886" y="8488"/>
                  <a:pt x="8203" y="8203"/>
                </a:cubicBezTo>
                <a:cubicBezTo>
                  <a:pt x="8488" y="7918"/>
                  <a:pt x="8646" y="7506"/>
                  <a:pt x="8646" y="7094"/>
                </a:cubicBezTo>
                <a:cubicBezTo>
                  <a:pt x="8646" y="6651"/>
                  <a:pt x="8488" y="6271"/>
                  <a:pt x="8203" y="5986"/>
                </a:cubicBezTo>
                <a:cubicBezTo>
                  <a:pt x="7918" y="5701"/>
                  <a:pt x="7506" y="5543"/>
                  <a:pt x="7095" y="5543"/>
                </a:cubicBezTo>
                <a:lnTo>
                  <a:pt x="6810" y="5543"/>
                </a:lnTo>
                <a:cubicBezTo>
                  <a:pt x="6651" y="5226"/>
                  <a:pt x="6398" y="4941"/>
                  <a:pt x="6113" y="4719"/>
                </a:cubicBezTo>
                <a:cubicBezTo>
                  <a:pt x="5765" y="4466"/>
                  <a:pt x="5321" y="4308"/>
                  <a:pt x="4846" y="4308"/>
                </a:cubicBezTo>
                <a:close/>
                <a:moveTo>
                  <a:pt x="18084" y="539"/>
                </a:moveTo>
                <a:lnTo>
                  <a:pt x="18084" y="12130"/>
                </a:lnTo>
                <a:lnTo>
                  <a:pt x="17165" y="12130"/>
                </a:lnTo>
                <a:lnTo>
                  <a:pt x="17165" y="1742"/>
                </a:lnTo>
                <a:cubicBezTo>
                  <a:pt x="17165" y="1616"/>
                  <a:pt x="17039" y="1489"/>
                  <a:pt x="16880" y="1489"/>
                </a:cubicBezTo>
                <a:lnTo>
                  <a:pt x="3516" y="1489"/>
                </a:lnTo>
                <a:lnTo>
                  <a:pt x="3516" y="539"/>
                </a:lnTo>
                <a:close/>
                <a:moveTo>
                  <a:pt x="16595" y="2027"/>
                </a:moveTo>
                <a:lnTo>
                  <a:pt x="16595" y="13587"/>
                </a:lnTo>
                <a:lnTo>
                  <a:pt x="15677" y="13587"/>
                </a:lnTo>
                <a:lnTo>
                  <a:pt x="15677" y="3231"/>
                </a:lnTo>
                <a:cubicBezTo>
                  <a:pt x="15677" y="3072"/>
                  <a:pt x="15550" y="2946"/>
                  <a:pt x="15392" y="2946"/>
                </a:cubicBezTo>
                <a:lnTo>
                  <a:pt x="2028" y="2946"/>
                </a:lnTo>
                <a:lnTo>
                  <a:pt x="2028" y="2027"/>
                </a:lnTo>
                <a:close/>
                <a:moveTo>
                  <a:pt x="11022" y="10673"/>
                </a:moveTo>
                <a:cubicBezTo>
                  <a:pt x="10863" y="10673"/>
                  <a:pt x="10737" y="10800"/>
                  <a:pt x="10737" y="10958"/>
                </a:cubicBezTo>
                <a:lnTo>
                  <a:pt x="10737" y="12700"/>
                </a:lnTo>
                <a:cubicBezTo>
                  <a:pt x="10737" y="12858"/>
                  <a:pt x="10863" y="12953"/>
                  <a:pt x="11022" y="12953"/>
                </a:cubicBezTo>
                <a:cubicBezTo>
                  <a:pt x="11180" y="12953"/>
                  <a:pt x="11307" y="12858"/>
                  <a:pt x="11307" y="12700"/>
                </a:cubicBezTo>
                <a:lnTo>
                  <a:pt x="11275" y="12700"/>
                </a:lnTo>
                <a:lnTo>
                  <a:pt x="11275" y="11623"/>
                </a:lnTo>
                <a:lnTo>
                  <a:pt x="13428" y="13777"/>
                </a:lnTo>
                <a:cubicBezTo>
                  <a:pt x="13492" y="13824"/>
                  <a:pt x="13563" y="13848"/>
                  <a:pt x="13634" y="13848"/>
                </a:cubicBezTo>
                <a:cubicBezTo>
                  <a:pt x="13706" y="13848"/>
                  <a:pt x="13777" y="13824"/>
                  <a:pt x="13840" y="13777"/>
                </a:cubicBezTo>
                <a:cubicBezTo>
                  <a:pt x="13935" y="13682"/>
                  <a:pt x="13935" y="13492"/>
                  <a:pt x="13840" y="13397"/>
                </a:cubicBezTo>
                <a:lnTo>
                  <a:pt x="11687" y="11243"/>
                </a:lnTo>
                <a:lnTo>
                  <a:pt x="12763" y="11243"/>
                </a:lnTo>
                <a:cubicBezTo>
                  <a:pt x="12890" y="11243"/>
                  <a:pt x="13017" y="11116"/>
                  <a:pt x="13017" y="10958"/>
                </a:cubicBezTo>
                <a:cubicBezTo>
                  <a:pt x="13017" y="10800"/>
                  <a:pt x="12890" y="10673"/>
                  <a:pt x="12763" y="10673"/>
                </a:cubicBezTo>
                <a:close/>
                <a:moveTo>
                  <a:pt x="15139" y="3484"/>
                </a:moveTo>
                <a:lnTo>
                  <a:pt x="15139" y="9406"/>
                </a:lnTo>
                <a:lnTo>
                  <a:pt x="12953" y="7221"/>
                </a:lnTo>
                <a:cubicBezTo>
                  <a:pt x="12890" y="7174"/>
                  <a:pt x="12819" y="7150"/>
                  <a:pt x="12752" y="7150"/>
                </a:cubicBezTo>
                <a:cubicBezTo>
                  <a:pt x="12684" y="7150"/>
                  <a:pt x="12621" y="7174"/>
                  <a:pt x="12573" y="7221"/>
                </a:cubicBezTo>
                <a:lnTo>
                  <a:pt x="10293" y="9501"/>
                </a:lnTo>
                <a:cubicBezTo>
                  <a:pt x="10198" y="9596"/>
                  <a:pt x="10198" y="9786"/>
                  <a:pt x="10293" y="9881"/>
                </a:cubicBezTo>
                <a:cubicBezTo>
                  <a:pt x="10341" y="9945"/>
                  <a:pt x="10412" y="9976"/>
                  <a:pt x="10483" y="9976"/>
                </a:cubicBezTo>
                <a:cubicBezTo>
                  <a:pt x="10554" y="9976"/>
                  <a:pt x="10626" y="9945"/>
                  <a:pt x="10673" y="9881"/>
                </a:cubicBezTo>
                <a:lnTo>
                  <a:pt x="12763" y="7823"/>
                </a:lnTo>
                <a:lnTo>
                  <a:pt x="15139" y="10198"/>
                </a:lnTo>
                <a:lnTo>
                  <a:pt x="15139" y="15075"/>
                </a:lnTo>
                <a:lnTo>
                  <a:pt x="5511" y="15075"/>
                </a:lnTo>
                <a:lnTo>
                  <a:pt x="9818" y="10768"/>
                </a:lnTo>
                <a:cubicBezTo>
                  <a:pt x="9913" y="10641"/>
                  <a:pt x="9913" y="10483"/>
                  <a:pt x="9818" y="10388"/>
                </a:cubicBezTo>
                <a:cubicBezTo>
                  <a:pt x="9771" y="10325"/>
                  <a:pt x="9699" y="10293"/>
                  <a:pt x="9628" y="10293"/>
                </a:cubicBezTo>
                <a:cubicBezTo>
                  <a:pt x="9557" y="10293"/>
                  <a:pt x="9486" y="10325"/>
                  <a:pt x="9438" y="10388"/>
                </a:cubicBezTo>
                <a:lnTo>
                  <a:pt x="7791" y="12003"/>
                </a:lnTo>
                <a:lnTo>
                  <a:pt x="5036" y="9248"/>
                </a:lnTo>
                <a:cubicBezTo>
                  <a:pt x="4989" y="9185"/>
                  <a:pt x="4917" y="9153"/>
                  <a:pt x="4846" y="9153"/>
                </a:cubicBezTo>
                <a:cubicBezTo>
                  <a:pt x="4775" y="9153"/>
                  <a:pt x="4704" y="9185"/>
                  <a:pt x="4656" y="9248"/>
                </a:cubicBezTo>
                <a:lnTo>
                  <a:pt x="3041" y="10863"/>
                </a:lnTo>
                <a:cubicBezTo>
                  <a:pt x="2946" y="10958"/>
                  <a:pt x="2946" y="11116"/>
                  <a:pt x="3041" y="11243"/>
                </a:cubicBezTo>
                <a:cubicBezTo>
                  <a:pt x="3089" y="11291"/>
                  <a:pt x="3160" y="11314"/>
                  <a:pt x="3231" y="11314"/>
                </a:cubicBezTo>
                <a:cubicBezTo>
                  <a:pt x="3302" y="11314"/>
                  <a:pt x="3374" y="11291"/>
                  <a:pt x="3421" y="11243"/>
                </a:cubicBezTo>
                <a:lnTo>
                  <a:pt x="4846" y="9818"/>
                </a:lnTo>
                <a:lnTo>
                  <a:pt x="7411" y="12383"/>
                </a:lnTo>
                <a:lnTo>
                  <a:pt x="4719" y="15075"/>
                </a:lnTo>
                <a:lnTo>
                  <a:pt x="539" y="15075"/>
                </a:lnTo>
                <a:lnTo>
                  <a:pt x="539" y="14093"/>
                </a:lnTo>
                <a:lnTo>
                  <a:pt x="2534" y="12098"/>
                </a:lnTo>
                <a:cubicBezTo>
                  <a:pt x="2661" y="12003"/>
                  <a:pt x="2661" y="11813"/>
                  <a:pt x="2534" y="11718"/>
                </a:cubicBezTo>
                <a:cubicBezTo>
                  <a:pt x="2487" y="11671"/>
                  <a:pt x="2423" y="11647"/>
                  <a:pt x="2356" y="11647"/>
                </a:cubicBezTo>
                <a:cubicBezTo>
                  <a:pt x="2289" y="11647"/>
                  <a:pt x="2218" y="11671"/>
                  <a:pt x="2154" y="11718"/>
                </a:cubicBezTo>
                <a:lnTo>
                  <a:pt x="571" y="13333"/>
                </a:lnTo>
                <a:lnTo>
                  <a:pt x="571" y="3484"/>
                </a:lnTo>
                <a:close/>
                <a:moveTo>
                  <a:pt x="3231" y="1"/>
                </a:moveTo>
                <a:cubicBezTo>
                  <a:pt x="3104" y="1"/>
                  <a:pt x="2978" y="127"/>
                  <a:pt x="2978" y="286"/>
                </a:cubicBezTo>
                <a:lnTo>
                  <a:pt x="2978" y="1489"/>
                </a:lnTo>
                <a:lnTo>
                  <a:pt x="1774" y="1489"/>
                </a:lnTo>
                <a:cubicBezTo>
                  <a:pt x="1616" y="1489"/>
                  <a:pt x="1489" y="1616"/>
                  <a:pt x="1489" y="1742"/>
                </a:cubicBezTo>
                <a:lnTo>
                  <a:pt x="1489" y="2946"/>
                </a:lnTo>
                <a:lnTo>
                  <a:pt x="286" y="2946"/>
                </a:lnTo>
                <a:cubicBezTo>
                  <a:pt x="127" y="2946"/>
                  <a:pt x="1" y="3072"/>
                  <a:pt x="1" y="3231"/>
                </a:cubicBezTo>
                <a:lnTo>
                  <a:pt x="1" y="15360"/>
                </a:lnTo>
                <a:cubicBezTo>
                  <a:pt x="1" y="15487"/>
                  <a:pt x="127" y="15613"/>
                  <a:pt x="286" y="15613"/>
                </a:cubicBezTo>
                <a:lnTo>
                  <a:pt x="15392" y="15613"/>
                </a:lnTo>
                <a:cubicBezTo>
                  <a:pt x="15550" y="15613"/>
                  <a:pt x="15677" y="15487"/>
                  <a:pt x="15677" y="15360"/>
                </a:cubicBezTo>
                <a:lnTo>
                  <a:pt x="15677" y="14157"/>
                </a:lnTo>
                <a:lnTo>
                  <a:pt x="16880" y="14157"/>
                </a:lnTo>
                <a:cubicBezTo>
                  <a:pt x="17039" y="14157"/>
                  <a:pt x="17165" y="14030"/>
                  <a:pt x="17165" y="13872"/>
                </a:cubicBezTo>
                <a:lnTo>
                  <a:pt x="17165" y="12668"/>
                </a:lnTo>
                <a:lnTo>
                  <a:pt x="18369" y="12668"/>
                </a:lnTo>
                <a:cubicBezTo>
                  <a:pt x="18496" y="12668"/>
                  <a:pt x="18622" y="12541"/>
                  <a:pt x="18622" y="12383"/>
                </a:cubicBezTo>
                <a:lnTo>
                  <a:pt x="18622" y="286"/>
                </a:lnTo>
                <a:cubicBezTo>
                  <a:pt x="18622" y="127"/>
                  <a:pt x="18496" y="1"/>
                  <a:pt x="18369" y="1"/>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5"/>
          <p:cNvSpPr txBox="1"/>
          <p:nvPr/>
        </p:nvSpPr>
        <p:spPr>
          <a:xfrm>
            <a:off x="224850" y="286225"/>
            <a:ext cx="5276100" cy="402300"/>
          </a:xfrm>
          <a:prstGeom prst="rect">
            <a:avLst/>
          </a:prstGeom>
          <a:noFill/>
          <a:ln>
            <a:noFill/>
          </a:ln>
        </p:spPr>
        <p:txBody>
          <a:bodyPr anchorCtr="0" anchor="ctr" bIns="91425" lIns="91425" spcFirstLastPara="1" rIns="91425" wrap="square" tIns="91425">
            <a:noAutofit/>
          </a:bodyPr>
          <a:lstStyle/>
          <a:p>
            <a:pPr indent="-387350" lvl="0" marL="457200" marR="0" rtl="0" algn="l">
              <a:lnSpc>
                <a:spcPct val="100000"/>
              </a:lnSpc>
              <a:spcBef>
                <a:spcPts val="0"/>
              </a:spcBef>
              <a:spcAft>
                <a:spcPts val="0"/>
              </a:spcAft>
              <a:buClr>
                <a:srgbClr val="25255B"/>
              </a:buClr>
              <a:buSzPts val="2500"/>
              <a:buFont typeface="Merriweather"/>
              <a:buAutoNum type="arabicPeriod"/>
            </a:pPr>
            <a:r>
              <a:rPr i="0" lang="en" sz="2500" u="none" cap="none" strike="noStrike">
                <a:solidFill>
                  <a:srgbClr val="25255B"/>
                </a:solidFill>
                <a:latin typeface="Merriweather"/>
                <a:ea typeface="Merriweather"/>
                <a:cs typeface="Merriweather"/>
                <a:sym typeface="Merriweather"/>
              </a:rPr>
              <a:t>Xác định hoạt động công việc</a:t>
            </a:r>
            <a:endParaRPr i="0" sz="2500" u="none" cap="none" strike="noStrike">
              <a:solidFill>
                <a:srgbClr val="25255B"/>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2500"/>
              <a:buFont typeface="Arial"/>
              <a:buNone/>
            </a:pPr>
            <a:r>
              <a:t/>
            </a:r>
            <a:endParaRPr i="0" sz="2500" u="none" cap="none" strike="noStrike">
              <a:solidFill>
                <a:srgbClr val="000000"/>
              </a:solidFill>
              <a:latin typeface="Merriweather"/>
              <a:ea typeface="Merriweather"/>
              <a:cs typeface="Merriweather"/>
              <a:sym typeface="Merriweather"/>
            </a:endParaRPr>
          </a:p>
        </p:txBody>
      </p:sp>
      <p:sp>
        <p:nvSpPr>
          <p:cNvPr id="1269" name="Google Shape;1269;p5"/>
          <p:cNvSpPr txBox="1"/>
          <p:nvPr/>
        </p:nvSpPr>
        <p:spPr>
          <a:xfrm>
            <a:off x="1169376" y="3923638"/>
            <a:ext cx="1835100" cy="260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i="0" lang="en" sz="1400" u="none" cap="none" strike="noStrike">
                <a:solidFill>
                  <a:schemeClr val="dk1"/>
                </a:solidFill>
                <a:latin typeface="Merriweather"/>
                <a:ea typeface="Merriweather"/>
                <a:cs typeface="Merriweather"/>
                <a:sym typeface="Merriweather"/>
              </a:rPr>
              <a:t>Tên dự án</a:t>
            </a:r>
            <a:endParaRPr b="0" i="0" sz="1200" u="none" cap="none" strike="noStrike">
              <a:solidFill>
                <a:srgbClr val="000000"/>
              </a:solidFill>
              <a:latin typeface="Fira Sans Medium"/>
              <a:ea typeface="Fira Sans Medium"/>
              <a:cs typeface="Fira Sans Medium"/>
              <a:sym typeface="Fira Sans Medium"/>
            </a:endParaRPr>
          </a:p>
        </p:txBody>
      </p:sp>
      <p:sp>
        <p:nvSpPr>
          <p:cNvPr id="1270" name="Google Shape;1270;p5"/>
          <p:cNvSpPr txBox="1"/>
          <p:nvPr/>
        </p:nvSpPr>
        <p:spPr>
          <a:xfrm>
            <a:off x="1334975" y="4305000"/>
            <a:ext cx="1416600" cy="543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rgbClr val="000000"/>
                </a:solidFill>
                <a:latin typeface="Merriweather Light"/>
                <a:ea typeface="Merriweather Light"/>
                <a:cs typeface="Merriweather Light"/>
                <a:sym typeface="Merriweather Light"/>
              </a:rPr>
              <a:t>Xây dựng website quảng bá văn hóa Lâm Đồng</a:t>
            </a:r>
            <a:endParaRPr b="0" i="0" sz="1300" u="none" cap="none" strike="noStrike">
              <a:solidFill>
                <a:srgbClr val="000000"/>
              </a:solidFill>
              <a:latin typeface="Merriweather Light"/>
              <a:ea typeface="Merriweather Light"/>
              <a:cs typeface="Merriweather Light"/>
              <a:sym typeface="Merriweather Light"/>
            </a:endParaRPr>
          </a:p>
        </p:txBody>
      </p:sp>
      <p:sp>
        <p:nvSpPr>
          <p:cNvPr id="1271" name="Google Shape;1271;p5"/>
          <p:cNvSpPr txBox="1"/>
          <p:nvPr/>
        </p:nvSpPr>
        <p:spPr>
          <a:xfrm>
            <a:off x="5153125" y="3998925"/>
            <a:ext cx="2048700" cy="260700"/>
          </a:xfrm>
          <a:prstGeom prst="rect">
            <a:avLst/>
          </a:prstGeom>
          <a:noFill/>
          <a:ln>
            <a:noFill/>
          </a:ln>
        </p:spPr>
        <p:txBody>
          <a:bodyPr anchorCtr="0" anchor="ctr" bIns="91425" lIns="91425" spcFirstLastPara="1" rIns="91425" wrap="square" tIns="91425">
            <a:noAutofit/>
          </a:bodyPr>
          <a:lstStyle/>
          <a:p>
            <a:pPr indent="0" lvl="0" marL="0" marR="0" rtl="0" algn="l">
              <a:lnSpc>
                <a:spcPct val="110693"/>
              </a:lnSpc>
              <a:spcBef>
                <a:spcPts val="0"/>
              </a:spcBef>
              <a:spcAft>
                <a:spcPts val="0"/>
              </a:spcAft>
              <a:buClr>
                <a:srgbClr val="000000"/>
              </a:buClr>
              <a:buSzPts val="1400"/>
              <a:buFont typeface="Arial"/>
              <a:buNone/>
            </a:pPr>
            <a:r>
              <a:rPr b="1" i="0" lang="en" sz="1400" u="none" cap="none" strike="noStrike">
                <a:solidFill>
                  <a:schemeClr val="dk1"/>
                </a:solidFill>
                <a:latin typeface="Merriweather"/>
                <a:ea typeface="Merriweather"/>
                <a:cs typeface="Merriweather"/>
                <a:sym typeface="Merriweather"/>
              </a:rPr>
              <a:t>Người quản lý dự án</a:t>
            </a:r>
            <a:endParaRPr b="0" i="0" sz="1200" u="none" cap="none" strike="noStrike">
              <a:solidFill>
                <a:srgbClr val="000000"/>
              </a:solidFill>
              <a:latin typeface="Fira Sans Medium"/>
              <a:ea typeface="Fira Sans Medium"/>
              <a:cs typeface="Fira Sans Medium"/>
              <a:sym typeface="Fira Sans Medium"/>
            </a:endParaRPr>
          </a:p>
        </p:txBody>
      </p:sp>
      <p:sp>
        <p:nvSpPr>
          <p:cNvPr id="1272" name="Google Shape;1272;p5"/>
          <p:cNvSpPr txBox="1"/>
          <p:nvPr/>
        </p:nvSpPr>
        <p:spPr>
          <a:xfrm>
            <a:off x="5153125" y="4259625"/>
            <a:ext cx="2159700" cy="355200"/>
          </a:xfrm>
          <a:prstGeom prst="rect">
            <a:avLst/>
          </a:prstGeom>
          <a:noFill/>
          <a:ln>
            <a:noFill/>
          </a:ln>
        </p:spPr>
        <p:txBody>
          <a:bodyPr anchorCtr="0" anchor="ctr" bIns="91425" lIns="91425" spcFirstLastPara="1" rIns="91425" wrap="square" tIns="91425">
            <a:noAutofit/>
          </a:bodyPr>
          <a:lstStyle/>
          <a:p>
            <a:pPr indent="0" lvl="0" marL="0" marR="0" rtl="0" algn="ctr">
              <a:lnSpc>
                <a:spcPct val="110693"/>
              </a:lnSpc>
              <a:spcBef>
                <a:spcPts val="0"/>
              </a:spcBef>
              <a:spcAft>
                <a:spcPts val="0"/>
              </a:spcAft>
              <a:buClr>
                <a:srgbClr val="000000"/>
              </a:buClr>
              <a:buSzPts val="1300"/>
              <a:buFont typeface="Arial"/>
              <a:buNone/>
            </a:pPr>
            <a:r>
              <a:rPr b="0" i="0" lang="en" sz="1300" u="none" cap="none" strike="noStrike">
                <a:solidFill>
                  <a:schemeClr val="dk1"/>
                </a:solidFill>
                <a:latin typeface="Merriweather Light"/>
                <a:ea typeface="Merriweather Light"/>
                <a:cs typeface="Merriweather Light"/>
                <a:sym typeface="Merriweather Light"/>
              </a:rPr>
              <a:t>Quảng Văn Sương (PM)</a:t>
            </a:r>
            <a:endParaRPr b="0" i="0" sz="900" u="none" cap="none" strike="noStrike">
              <a:solidFill>
                <a:srgbClr val="000000"/>
              </a:solidFill>
              <a:latin typeface="Merriweather Light"/>
              <a:ea typeface="Merriweather Light"/>
              <a:cs typeface="Merriweather Light"/>
              <a:sym typeface="Merriweather Light"/>
            </a:endParaRPr>
          </a:p>
        </p:txBody>
      </p:sp>
      <p:sp>
        <p:nvSpPr>
          <p:cNvPr id="1273" name="Google Shape;1273;p5"/>
          <p:cNvSpPr txBox="1"/>
          <p:nvPr/>
        </p:nvSpPr>
        <p:spPr>
          <a:xfrm>
            <a:off x="3302588" y="4075125"/>
            <a:ext cx="1587300" cy="260700"/>
          </a:xfrm>
          <a:prstGeom prst="rect">
            <a:avLst/>
          </a:prstGeom>
          <a:noFill/>
          <a:ln>
            <a:noFill/>
          </a:ln>
        </p:spPr>
        <p:txBody>
          <a:bodyPr anchorCtr="0" anchor="ctr" bIns="91425" lIns="91425" spcFirstLastPara="1" rIns="91425" wrap="square" tIns="91425">
            <a:noAutofit/>
          </a:bodyPr>
          <a:lstStyle/>
          <a:p>
            <a:pPr indent="0" lvl="0" marL="0" marR="0" rtl="0" algn="l">
              <a:lnSpc>
                <a:spcPct val="110693"/>
              </a:lnSpc>
              <a:spcBef>
                <a:spcPts val="0"/>
              </a:spcBef>
              <a:spcAft>
                <a:spcPts val="0"/>
              </a:spcAft>
              <a:buClr>
                <a:srgbClr val="000000"/>
              </a:buClr>
              <a:buSzPts val="1400"/>
              <a:buFont typeface="Arial"/>
              <a:buNone/>
            </a:pPr>
            <a:r>
              <a:rPr b="1" i="0" lang="en" sz="1400" u="none" cap="none" strike="noStrike">
                <a:solidFill>
                  <a:schemeClr val="dk1"/>
                </a:solidFill>
                <a:latin typeface="Merriweather"/>
                <a:ea typeface="Merriweather"/>
                <a:cs typeface="Merriweather"/>
                <a:sym typeface="Merriweather"/>
              </a:rPr>
              <a:t>Thời gian thực hiện dự án</a:t>
            </a:r>
            <a:endParaRPr b="0" i="0" sz="1200" u="none" cap="none" strike="noStrike">
              <a:solidFill>
                <a:srgbClr val="000000"/>
              </a:solidFill>
              <a:latin typeface="Fira Sans Medium"/>
              <a:ea typeface="Fira Sans Medium"/>
              <a:cs typeface="Fira Sans Medium"/>
              <a:sym typeface="Fira Sans Medium"/>
            </a:endParaRPr>
          </a:p>
        </p:txBody>
      </p:sp>
      <p:sp>
        <p:nvSpPr>
          <p:cNvPr id="1274" name="Google Shape;1274;p5"/>
          <p:cNvSpPr txBox="1"/>
          <p:nvPr/>
        </p:nvSpPr>
        <p:spPr>
          <a:xfrm>
            <a:off x="3219150" y="4564425"/>
            <a:ext cx="1709100" cy="587100"/>
          </a:xfrm>
          <a:prstGeom prst="rect">
            <a:avLst/>
          </a:prstGeom>
          <a:noFill/>
          <a:ln>
            <a:noFill/>
          </a:ln>
        </p:spPr>
        <p:txBody>
          <a:bodyPr anchorCtr="0" anchor="ctr" bIns="91425" lIns="91425" spcFirstLastPara="1" rIns="91425" wrap="square" tIns="91425">
            <a:noAutofit/>
          </a:bodyPr>
          <a:lstStyle/>
          <a:p>
            <a:pPr indent="0" lvl="0" marL="0" marR="0" rtl="0" algn="ctr">
              <a:lnSpc>
                <a:spcPct val="110693"/>
              </a:lnSpc>
              <a:spcBef>
                <a:spcPts val="0"/>
              </a:spcBef>
              <a:spcAft>
                <a:spcPts val="0"/>
              </a:spcAft>
              <a:buClr>
                <a:srgbClr val="000000"/>
              </a:buClr>
              <a:buSzPts val="1300"/>
              <a:buFont typeface="Arial"/>
              <a:buNone/>
            </a:pPr>
            <a:r>
              <a:rPr b="0" i="0" lang="en" sz="1300" u="none" cap="none" strike="noStrike">
                <a:solidFill>
                  <a:schemeClr val="dk1"/>
                </a:solidFill>
                <a:latin typeface="Merriweather Light"/>
                <a:ea typeface="Merriweather Light"/>
                <a:cs typeface="Merriweather Light"/>
                <a:sym typeface="Merriweather Light"/>
              </a:rPr>
              <a:t>3 Tháng (Trừ thứ 7 và chủ nhật không làm việc)</a:t>
            </a:r>
            <a:endParaRPr b="0" i="0" sz="1300" u="none" cap="none" strike="noStrike">
              <a:solidFill>
                <a:schemeClr val="dk1"/>
              </a:solidFill>
              <a:latin typeface="Merriweather Light"/>
              <a:ea typeface="Merriweather Light"/>
              <a:cs typeface="Merriweather Light"/>
              <a:sym typeface="Merriweather Light"/>
            </a:endParaRPr>
          </a:p>
          <a:p>
            <a:pPr indent="0" lvl="0" marL="0" marR="0" rtl="0" algn="ctr">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Merriweather Light"/>
              <a:ea typeface="Merriweather Light"/>
              <a:cs typeface="Merriweather Light"/>
              <a:sym typeface="Merriweather Light"/>
            </a:endParaRPr>
          </a:p>
        </p:txBody>
      </p:sp>
      <p:sp>
        <p:nvSpPr>
          <p:cNvPr id="1275" name="Google Shape;1275;p5"/>
          <p:cNvSpPr txBox="1"/>
          <p:nvPr/>
        </p:nvSpPr>
        <p:spPr>
          <a:xfrm>
            <a:off x="2080889" y="643413"/>
            <a:ext cx="1835100" cy="260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chemeClr val="dk1"/>
                </a:solidFill>
                <a:latin typeface="Merriweather"/>
                <a:ea typeface="Merriweather"/>
                <a:cs typeface="Merriweather"/>
                <a:sym typeface="Merriweather"/>
              </a:rPr>
              <a:t>Tổng mức đầu tư</a:t>
            </a:r>
            <a:endParaRPr b="0" i="0" sz="1200" u="none" cap="none" strike="noStrike">
              <a:solidFill>
                <a:srgbClr val="000000"/>
              </a:solidFill>
              <a:latin typeface="Fira Sans Medium"/>
              <a:ea typeface="Fira Sans Medium"/>
              <a:cs typeface="Fira Sans Medium"/>
              <a:sym typeface="Fira Sans Medium"/>
            </a:endParaRPr>
          </a:p>
        </p:txBody>
      </p:sp>
      <p:sp>
        <p:nvSpPr>
          <p:cNvPr id="1276" name="Google Shape;1276;p5"/>
          <p:cNvSpPr txBox="1"/>
          <p:nvPr/>
        </p:nvSpPr>
        <p:spPr>
          <a:xfrm>
            <a:off x="1807175" y="1009450"/>
            <a:ext cx="2159700" cy="355200"/>
          </a:xfrm>
          <a:prstGeom prst="rect">
            <a:avLst/>
          </a:prstGeom>
          <a:noFill/>
          <a:ln>
            <a:noFill/>
          </a:ln>
        </p:spPr>
        <p:txBody>
          <a:bodyPr anchorCtr="0" anchor="ctr" bIns="91425" lIns="91425" spcFirstLastPara="1" rIns="91425" wrap="square" tIns="91425">
            <a:noAutofit/>
          </a:bodyPr>
          <a:lstStyle/>
          <a:p>
            <a:pPr indent="-342900" lvl="0" marL="457200" marR="0" rtl="0" algn="ctr">
              <a:lnSpc>
                <a:spcPct val="115000"/>
              </a:lnSpc>
              <a:spcBef>
                <a:spcPts val="0"/>
              </a:spcBef>
              <a:spcAft>
                <a:spcPts val="0"/>
              </a:spcAft>
              <a:buClr>
                <a:srgbClr val="000000"/>
              </a:buClr>
              <a:buSzPts val="1300"/>
              <a:buFont typeface="Arial"/>
              <a:buNone/>
            </a:pPr>
            <a:r>
              <a:rPr b="0" i="0" lang="en" sz="1300" u="none" cap="none" strike="noStrike">
                <a:solidFill>
                  <a:schemeClr val="dk1"/>
                </a:solidFill>
                <a:latin typeface="Merriweather Light"/>
                <a:ea typeface="Merriweather Light"/>
                <a:cs typeface="Merriweather Light"/>
                <a:sym typeface="Merriweather Light"/>
              </a:rPr>
              <a:t>200.000.000 VND (hai trăm triệu đồng)</a:t>
            </a:r>
            <a:endParaRPr b="0" i="0" sz="900" u="none" cap="none" strike="noStrike">
              <a:solidFill>
                <a:srgbClr val="000000"/>
              </a:solidFill>
              <a:latin typeface="Merriweather Light"/>
              <a:ea typeface="Merriweather Light"/>
              <a:cs typeface="Merriweather Light"/>
              <a:sym typeface="Merriweather Light"/>
            </a:endParaRPr>
          </a:p>
        </p:txBody>
      </p:sp>
      <p:sp>
        <p:nvSpPr>
          <p:cNvPr id="1277" name="Google Shape;1277;p5"/>
          <p:cNvSpPr txBox="1"/>
          <p:nvPr/>
        </p:nvSpPr>
        <p:spPr>
          <a:xfrm>
            <a:off x="5716875" y="567225"/>
            <a:ext cx="2577600" cy="260700"/>
          </a:xfrm>
          <a:prstGeom prst="rect">
            <a:avLst/>
          </a:prstGeom>
          <a:noFill/>
          <a:ln>
            <a:noFill/>
          </a:ln>
        </p:spPr>
        <p:txBody>
          <a:bodyPr anchorCtr="0" anchor="ctr" bIns="91425" lIns="91425" spcFirstLastPara="1" rIns="91425" wrap="square" tIns="91425">
            <a:noAutofit/>
          </a:bodyPr>
          <a:lstStyle/>
          <a:p>
            <a:pPr indent="0" lvl="0" marL="457200" marR="0" rtl="0" algn="l">
              <a:lnSpc>
                <a:spcPct val="115000"/>
              </a:lnSpc>
              <a:spcBef>
                <a:spcPts val="0"/>
              </a:spcBef>
              <a:spcAft>
                <a:spcPts val="0"/>
              </a:spcAft>
              <a:buClr>
                <a:srgbClr val="000000"/>
              </a:buClr>
              <a:buSzPts val="1400"/>
              <a:buFont typeface="Arial"/>
              <a:buNone/>
            </a:pPr>
            <a:r>
              <a:rPr b="1" i="0" lang="en" sz="1400" u="none" cap="none" strike="noStrike">
                <a:solidFill>
                  <a:schemeClr val="dk1"/>
                </a:solidFill>
                <a:latin typeface="Merriweather"/>
                <a:ea typeface="Merriweather"/>
                <a:cs typeface="Merriweather"/>
                <a:sym typeface="Merriweather"/>
              </a:rPr>
              <a:t>Phân công công việc </a:t>
            </a:r>
            <a:endParaRPr b="0" i="0" sz="1200" u="none" cap="none" strike="noStrike">
              <a:solidFill>
                <a:srgbClr val="000000"/>
              </a:solidFill>
              <a:latin typeface="Fira Sans Medium"/>
              <a:ea typeface="Fira Sans Medium"/>
              <a:cs typeface="Fira Sans Medium"/>
              <a:sym typeface="Fira Sans Medium"/>
            </a:endParaRPr>
          </a:p>
        </p:txBody>
      </p:sp>
      <p:sp>
        <p:nvSpPr>
          <p:cNvPr id="1278" name="Google Shape;1278;p5"/>
          <p:cNvSpPr txBox="1"/>
          <p:nvPr/>
        </p:nvSpPr>
        <p:spPr>
          <a:xfrm>
            <a:off x="5987125" y="904125"/>
            <a:ext cx="2430900" cy="355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rgbClr val="000000"/>
                </a:solidFill>
                <a:latin typeface="Merriweather Light"/>
                <a:ea typeface="Merriweather Light"/>
                <a:cs typeface="Merriweather Light"/>
                <a:sym typeface="Merriweather Light"/>
              </a:rPr>
              <a:t>Lên kế hoạch làm việc theo mô hình Agile/ Scrum</a:t>
            </a:r>
            <a:endParaRPr b="0" i="0" sz="1300" u="none" cap="none" strike="noStrike">
              <a:solidFill>
                <a:srgbClr val="000000"/>
              </a:solidFill>
              <a:latin typeface="Merriweather Light"/>
              <a:ea typeface="Merriweather Light"/>
              <a:cs typeface="Merriweather Light"/>
              <a:sym typeface="Merriweather Light"/>
            </a:endParaRPr>
          </a:p>
        </p:txBody>
      </p:sp>
      <p:sp>
        <p:nvSpPr>
          <p:cNvPr id="1279" name="Google Shape;1279;p5"/>
          <p:cNvSpPr txBox="1"/>
          <p:nvPr/>
        </p:nvSpPr>
        <p:spPr>
          <a:xfrm>
            <a:off x="4206900" y="643425"/>
            <a:ext cx="1587300" cy="260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chemeClr val="dk1"/>
                </a:solidFill>
                <a:latin typeface="Merriweather"/>
                <a:ea typeface="Merriweather"/>
                <a:cs typeface="Merriweather"/>
                <a:sym typeface="Merriweather"/>
              </a:rPr>
              <a:t>Nguồn nhân sự</a:t>
            </a:r>
            <a:endParaRPr b="0" i="0" sz="1200" u="none" cap="none" strike="noStrike">
              <a:solidFill>
                <a:srgbClr val="000000"/>
              </a:solidFill>
              <a:latin typeface="Fira Sans Medium"/>
              <a:ea typeface="Fira Sans Medium"/>
              <a:cs typeface="Fira Sans Medium"/>
              <a:sym typeface="Fira Sans Medium"/>
            </a:endParaRPr>
          </a:p>
        </p:txBody>
      </p:sp>
      <p:sp>
        <p:nvSpPr>
          <p:cNvPr id="1280" name="Google Shape;1280;p5"/>
          <p:cNvSpPr txBox="1"/>
          <p:nvPr/>
        </p:nvSpPr>
        <p:spPr>
          <a:xfrm>
            <a:off x="4130700" y="904125"/>
            <a:ext cx="1546200" cy="3552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300"/>
              <a:buFont typeface="Arial"/>
              <a:buNone/>
            </a:pPr>
            <a:r>
              <a:rPr b="0" i="0" lang="en" sz="1300" u="none" cap="none" strike="noStrike">
                <a:solidFill>
                  <a:schemeClr val="dk1"/>
                </a:solidFill>
                <a:latin typeface="Merriweather Light"/>
                <a:ea typeface="Merriweather Light"/>
                <a:cs typeface="Merriweather Light"/>
                <a:sym typeface="Merriweather Light"/>
              </a:rPr>
              <a:t>5 thành viên</a:t>
            </a:r>
            <a:endParaRPr b="0" i="0" sz="1300" u="none" cap="none" strike="noStrike">
              <a:solidFill>
                <a:srgbClr val="000000"/>
              </a:solidFill>
              <a:latin typeface="Merriweather Light"/>
              <a:ea typeface="Merriweather Light"/>
              <a:cs typeface="Merriweather Light"/>
              <a:sym typeface="Merriweather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75"/>
                                        </p:tgtEl>
                                        <p:attrNameLst>
                                          <p:attrName>style.visibility</p:attrName>
                                        </p:attrNameLst>
                                      </p:cBhvr>
                                      <p:to>
                                        <p:strVal val="visible"/>
                                      </p:to>
                                    </p:set>
                                    <p:animEffect filter="fade" transition="in">
                                      <p:cBhvr>
                                        <p:cTn dur="1000"/>
                                        <p:tgtEl>
                                          <p:spTgt spid="1275"/>
                                        </p:tgtEl>
                                      </p:cBhvr>
                                    </p:animEffect>
                                  </p:childTnLst>
                                </p:cTn>
                              </p:par>
                              <p:par>
                                <p:cTn fill="hold" nodeType="withEffect" presetClass="entr" presetID="10" presetSubtype="0">
                                  <p:stCondLst>
                                    <p:cond delay="0"/>
                                  </p:stCondLst>
                                  <p:childTnLst>
                                    <p:set>
                                      <p:cBhvr>
                                        <p:cTn dur="1" fill="hold">
                                          <p:stCondLst>
                                            <p:cond delay="0"/>
                                          </p:stCondLst>
                                        </p:cTn>
                                        <p:tgtEl>
                                          <p:spTgt spid="1276"/>
                                        </p:tgtEl>
                                        <p:attrNameLst>
                                          <p:attrName>style.visibility</p:attrName>
                                        </p:attrNameLst>
                                      </p:cBhvr>
                                      <p:to>
                                        <p:strVal val="visible"/>
                                      </p:to>
                                    </p:set>
                                    <p:animEffect filter="fade" transition="in">
                                      <p:cBhvr>
                                        <p:cTn dur="1000"/>
                                        <p:tgtEl>
                                          <p:spTgt spid="1276"/>
                                        </p:tgtEl>
                                      </p:cBhvr>
                                    </p:animEffect>
                                  </p:childTnLst>
                                </p:cTn>
                              </p:par>
                              <p:par>
                                <p:cTn fill="hold" nodeType="withEffect" presetClass="entr" presetID="10" presetSubtype="0">
                                  <p:stCondLst>
                                    <p:cond delay="0"/>
                                  </p:stCondLst>
                                  <p:childTnLst>
                                    <p:set>
                                      <p:cBhvr>
                                        <p:cTn dur="1" fill="hold">
                                          <p:stCondLst>
                                            <p:cond delay="0"/>
                                          </p:stCondLst>
                                        </p:cTn>
                                        <p:tgtEl>
                                          <p:spTgt spid="1280"/>
                                        </p:tgtEl>
                                        <p:attrNameLst>
                                          <p:attrName>style.visibility</p:attrName>
                                        </p:attrNameLst>
                                      </p:cBhvr>
                                      <p:to>
                                        <p:strVal val="visible"/>
                                      </p:to>
                                    </p:set>
                                    <p:animEffect filter="fade" transition="in">
                                      <p:cBhvr>
                                        <p:cTn dur="1000"/>
                                        <p:tgtEl>
                                          <p:spTgt spid="1280"/>
                                        </p:tgtEl>
                                      </p:cBhvr>
                                    </p:animEffect>
                                  </p:childTnLst>
                                </p:cTn>
                              </p:par>
                              <p:par>
                                <p:cTn fill="hold" nodeType="withEffect" presetClass="entr" presetID="10" presetSubtype="0">
                                  <p:stCondLst>
                                    <p:cond delay="0"/>
                                  </p:stCondLst>
                                  <p:childTnLst>
                                    <p:set>
                                      <p:cBhvr>
                                        <p:cTn dur="1" fill="hold">
                                          <p:stCondLst>
                                            <p:cond delay="0"/>
                                          </p:stCondLst>
                                        </p:cTn>
                                        <p:tgtEl>
                                          <p:spTgt spid="1277"/>
                                        </p:tgtEl>
                                        <p:attrNameLst>
                                          <p:attrName>style.visibility</p:attrName>
                                        </p:attrNameLst>
                                      </p:cBhvr>
                                      <p:to>
                                        <p:strVal val="visible"/>
                                      </p:to>
                                    </p:set>
                                    <p:animEffect filter="fade" transition="in">
                                      <p:cBhvr>
                                        <p:cTn dur="1000"/>
                                        <p:tgtEl>
                                          <p:spTgt spid="1277"/>
                                        </p:tgtEl>
                                      </p:cBhvr>
                                    </p:animEffect>
                                  </p:childTnLst>
                                </p:cTn>
                              </p:par>
                              <p:par>
                                <p:cTn fill="hold" nodeType="withEffect" presetClass="entr" presetID="10" presetSubtype="0">
                                  <p:stCondLst>
                                    <p:cond delay="0"/>
                                  </p:stCondLst>
                                  <p:childTnLst>
                                    <p:set>
                                      <p:cBhvr>
                                        <p:cTn dur="1" fill="hold">
                                          <p:stCondLst>
                                            <p:cond delay="0"/>
                                          </p:stCondLst>
                                        </p:cTn>
                                        <p:tgtEl>
                                          <p:spTgt spid="1278"/>
                                        </p:tgtEl>
                                        <p:attrNameLst>
                                          <p:attrName>style.visibility</p:attrName>
                                        </p:attrNameLst>
                                      </p:cBhvr>
                                      <p:to>
                                        <p:strVal val="visible"/>
                                      </p:to>
                                    </p:set>
                                    <p:animEffect filter="fade" transition="in">
                                      <p:cBhvr>
                                        <p:cTn dur="1000"/>
                                        <p:tgtEl>
                                          <p:spTgt spid="1278"/>
                                        </p:tgtEl>
                                      </p:cBhvr>
                                    </p:animEffect>
                                  </p:childTnLst>
                                </p:cTn>
                              </p:par>
                              <p:par>
                                <p:cTn fill="hold" nodeType="withEffect" presetClass="entr" presetID="10" presetSubtype="0">
                                  <p:stCondLst>
                                    <p:cond delay="0"/>
                                  </p:stCondLst>
                                  <p:childTnLst>
                                    <p:set>
                                      <p:cBhvr>
                                        <p:cTn dur="1" fill="hold">
                                          <p:stCondLst>
                                            <p:cond delay="0"/>
                                          </p:stCondLst>
                                        </p:cTn>
                                        <p:tgtEl>
                                          <p:spTgt spid="1279"/>
                                        </p:tgtEl>
                                        <p:attrNameLst>
                                          <p:attrName>style.visibility</p:attrName>
                                        </p:attrNameLst>
                                      </p:cBhvr>
                                      <p:to>
                                        <p:strVal val="visible"/>
                                      </p:to>
                                    </p:set>
                                    <p:animEffect filter="fade" transition="in">
                                      <p:cBhvr>
                                        <p:cTn dur="1000"/>
                                        <p:tgtEl>
                                          <p:spTgt spid="1279"/>
                                        </p:tgtEl>
                                      </p:cBhvr>
                                    </p:animEffect>
                                  </p:childTnLst>
                                </p:cTn>
                              </p:par>
                              <p:par>
                                <p:cTn fill="hold" nodeType="withEffect" presetClass="entr" presetID="10" presetSubtype="0">
                                  <p:stCondLst>
                                    <p:cond delay="0"/>
                                  </p:stCondLst>
                                  <p:childTnLst>
                                    <p:set>
                                      <p:cBhvr>
                                        <p:cTn dur="1" fill="hold">
                                          <p:stCondLst>
                                            <p:cond delay="0"/>
                                          </p:stCondLst>
                                        </p:cTn>
                                        <p:tgtEl>
                                          <p:spTgt spid="1277"/>
                                        </p:tgtEl>
                                        <p:attrNameLst>
                                          <p:attrName>style.visibility</p:attrName>
                                        </p:attrNameLst>
                                      </p:cBhvr>
                                      <p:to>
                                        <p:strVal val="visible"/>
                                      </p:to>
                                    </p:set>
                                    <p:animEffect filter="fade" transition="in">
                                      <p:cBhvr>
                                        <p:cTn dur="1000"/>
                                        <p:tgtEl>
                                          <p:spTgt spid="1277"/>
                                        </p:tgtEl>
                                      </p:cBhvr>
                                    </p:animEffect>
                                  </p:childTnLst>
                                </p:cTn>
                              </p:par>
                              <p:par>
                                <p:cTn fill="hold" nodeType="withEffect" presetClass="entr" presetID="10" presetSubtype="0">
                                  <p:stCondLst>
                                    <p:cond delay="0"/>
                                  </p:stCondLst>
                                  <p:childTnLst>
                                    <p:set>
                                      <p:cBhvr>
                                        <p:cTn dur="1" fill="hold">
                                          <p:stCondLst>
                                            <p:cond delay="0"/>
                                          </p:stCondLst>
                                        </p:cTn>
                                        <p:tgtEl>
                                          <p:spTgt spid="1278"/>
                                        </p:tgtEl>
                                        <p:attrNameLst>
                                          <p:attrName>style.visibility</p:attrName>
                                        </p:attrNameLst>
                                      </p:cBhvr>
                                      <p:to>
                                        <p:strVal val="visible"/>
                                      </p:to>
                                    </p:set>
                                    <p:animEffect filter="fade" transition="in">
                                      <p:cBhvr>
                                        <p:cTn dur="1000"/>
                                        <p:tgtEl>
                                          <p:spTgt spid="1278"/>
                                        </p:tgtEl>
                                      </p:cBhvr>
                                    </p:animEffect>
                                  </p:childTnLst>
                                </p:cTn>
                              </p:par>
                              <p:par>
                                <p:cTn fill="hold" nodeType="withEffect" presetClass="entr" presetID="10" presetSubtype="0">
                                  <p:stCondLst>
                                    <p:cond delay="0"/>
                                  </p:stCondLst>
                                  <p:childTnLst>
                                    <p:set>
                                      <p:cBhvr>
                                        <p:cTn dur="1" fill="hold">
                                          <p:stCondLst>
                                            <p:cond delay="0"/>
                                          </p:stCondLst>
                                        </p:cTn>
                                        <p:tgtEl>
                                          <p:spTgt spid="1269"/>
                                        </p:tgtEl>
                                        <p:attrNameLst>
                                          <p:attrName>style.visibility</p:attrName>
                                        </p:attrNameLst>
                                      </p:cBhvr>
                                      <p:to>
                                        <p:strVal val="visible"/>
                                      </p:to>
                                    </p:set>
                                    <p:animEffect filter="fade" transition="in">
                                      <p:cBhvr>
                                        <p:cTn dur="1000"/>
                                        <p:tgtEl>
                                          <p:spTgt spid="1269"/>
                                        </p:tgtEl>
                                      </p:cBhvr>
                                    </p:animEffect>
                                  </p:childTnLst>
                                </p:cTn>
                              </p:par>
                              <p:par>
                                <p:cTn fill="hold" nodeType="withEffect" presetClass="entr" presetID="10" presetSubtype="0">
                                  <p:stCondLst>
                                    <p:cond delay="0"/>
                                  </p:stCondLst>
                                  <p:childTnLst>
                                    <p:set>
                                      <p:cBhvr>
                                        <p:cTn dur="1" fill="hold">
                                          <p:stCondLst>
                                            <p:cond delay="0"/>
                                          </p:stCondLst>
                                        </p:cTn>
                                        <p:tgtEl>
                                          <p:spTgt spid="1270"/>
                                        </p:tgtEl>
                                        <p:attrNameLst>
                                          <p:attrName>style.visibility</p:attrName>
                                        </p:attrNameLst>
                                      </p:cBhvr>
                                      <p:to>
                                        <p:strVal val="visible"/>
                                      </p:to>
                                    </p:set>
                                    <p:animEffect filter="fade" transition="in">
                                      <p:cBhvr>
                                        <p:cTn dur="1000"/>
                                        <p:tgtEl>
                                          <p:spTgt spid="1270"/>
                                        </p:tgtEl>
                                      </p:cBhvr>
                                    </p:animEffect>
                                  </p:childTnLst>
                                </p:cTn>
                              </p:par>
                              <p:par>
                                <p:cTn fill="hold" nodeType="withEffect" presetClass="entr" presetID="10" presetSubtype="0">
                                  <p:stCondLst>
                                    <p:cond delay="0"/>
                                  </p:stCondLst>
                                  <p:childTnLst>
                                    <p:set>
                                      <p:cBhvr>
                                        <p:cTn dur="1" fill="hold">
                                          <p:stCondLst>
                                            <p:cond delay="0"/>
                                          </p:stCondLst>
                                        </p:cTn>
                                        <p:tgtEl>
                                          <p:spTgt spid="1273"/>
                                        </p:tgtEl>
                                        <p:attrNameLst>
                                          <p:attrName>style.visibility</p:attrName>
                                        </p:attrNameLst>
                                      </p:cBhvr>
                                      <p:to>
                                        <p:strVal val="visible"/>
                                      </p:to>
                                    </p:set>
                                    <p:animEffect filter="fade" transition="in">
                                      <p:cBhvr>
                                        <p:cTn dur="1000"/>
                                        <p:tgtEl>
                                          <p:spTgt spid="1273"/>
                                        </p:tgtEl>
                                      </p:cBhvr>
                                    </p:animEffect>
                                  </p:childTnLst>
                                </p:cTn>
                              </p:par>
                              <p:par>
                                <p:cTn fill="hold" nodeType="withEffect" presetClass="entr" presetID="10" presetSubtype="0">
                                  <p:stCondLst>
                                    <p:cond delay="0"/>
                                  </p:stCondLst>
                                  <p:childTnLst>
                                    <p:set>
                                      <p:cBhvr>
                                        <p:cTn dur="1" fill="hold">
                                          <p:stCondLst>
                                            <p:cond delay="0"/>
                                          </p:stCondLst>
                                        </p:cTn>
                                        <p:tgtEl>
                                          <p:spTgt spid="1274"/>
                                        </p:tgtEl>
                                        <p:attrNameLst>
                                          <p:attrName>style.visibility</p:attrName>
                                        </p:attrNameLst>
                                      </p:cBhvr>
                                      <p:to>
                                        <p:strVal val="visible"/>
                                      </p:to>
                                    </p:set>
                                    <p:animEffect filter="fade" transition="in">
                                      <p:cBhvr>
                                        <p:cTn dur="1000"/>
                                        <p:tgtEl>
                                          <p:spTgt spid="1274"/>
                                        </p:tgtEl>
                                      </p:cBhvr>
                                    </p:animEffect>
                                  </p:childTnLst>
                                </p:cTn>
                              </p:par>
                              <p:par>
                                <p:cTn fill="hold" nodeType="withEffect" presetClass="entr" presetID="10" presetSubtype="0">
                                  <p:stCondLst>
                                    <p:cond delay="0"/>
                                  </p:stCondLst>
                                  <p:childTnLst>
                                    <p:set>
                                      <p:cBhvr>
                                        <p:cTn dur="1" fill="hold">
                                          <p:stCondLst>
                                            <p:cond delay="0"/>
                                          </p:stCondLst>
                                        </p:cTn>
                                        <p:tgtEl>
                                          <p:spTgt spid="1271"/>
                                        </p:tgtEl>
                                        <p:attrNameLst>
                                          <p:attrName>style.visibility</p:attrName>
                                        </p:attrNameLst>
                                      </p:cBhvr>
                                      <p:to>
                                        <p:strVal val="visible"/>
                                      </p:to>
                                    </p:set>
                                    <p:animEffect filter="fade" transition="in">
                                      <p:cBhvr>
                                        <p:cTn dur="1000"/>
                                        <p:tgtEl>
                                          <p:spTgt spid="1271"/>
                                        </p:tgtEl>
                                      </p:cBhvr>
                                    </p:animEffect>
                                  </p:childTnLst>
                                </p:cTn>
                              </p:par>
                              <p:par>
                                <p:cTn fill="hold" nodeType="withEffect" presetClass="entr" presetID="10" presetSubtype="0">
                                  <p:stCondLst>
                                    <p:cond delay="0"/>
                                  </p:stCondLst>
                                  <p:childTnLst>
                                    <p:set>
                                      <p:cBhvr>
                                        <p:cTn dur="1" fill="hold">
                                          <p:stCondLst>
                                            <p:cond delay="0"/>
                                          </p:stCondLst>
                                        </p:cTn>
                                        <p:tgtEl>
                                          <p:spTgt spid="1272"/>
                                        </p:tgtEl>
                                        <p:attrNameLst>
                                          <p:attrName>style.visibility</p:attrName>
                                        </p:attrNameLst>
                                      </p:cBhvr>
                                      <p:to>
                                        <p:strVal val="visible"/>
                                      </p:to>
                                    </p:set>
                                    <p:animEffect filter="fade" transition="in">
                                      <p:cBhvr>
                                        <p:cTn dur="1000"/>
                                        <p:tgtEl>
                                          <p:spTgt spid="12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4" name="Shape 1284"/>
        <p:cNvGrpSpPr/>
        <p:nvPr/>
      </p:nvGrpSpPr>
      <p:grpSpPr>
        <a:xfrm>
          <a:off x="0" y="0"/>
          <a:ext cx="0" cy="0"/>
          <a:chOff x="0" y="0"/>
          <a:chExt cx="0" cy="0"/>
        </a:xfrm>
      </p:grpSpPr>
      <p:sp>
        <p:nvSpPr>
          <p:cNvPr id="1285" name="Google Shape;1285;p6"/>
          <p:cNvSpPr/>
          <p:nvPr/>
        </p:nvSpPr>
        <p:spPr>
          <a:xfrm rot="-3438427">
            <a:off x="2979401" y="2678591"/>
            <a:ext cx="412932" cy="300282"/>
          </a:xfrm>
          <a:custGeom>
            <a:rect b="b" l="l" r="r" t="t"/>
            <a:pathLst>
              <a:path extrusionOk="0" h="9351" w="12859">
                <a:moveTo>
                  <a:pt x="1806" y="828"/>
                </a:moveTo>
                <a:lnTo>
                  <a:pt x="1806" y="828"/>
                </a:lnTo>
                <a:cubicBezTo>
                  <a:pt x="5194" y="891"/>
                  <a:pt x="8361" y="1240"/>
                  <a:pt x="11591" y="1525"/>
                </a:cubicBezTo>
                <a:cubicBezTo>
                  <a:pt x="11401" y="3647"/>
                  <a:pt x="10641" y="5547"/>
                  <a:pt x="9945" y="7669"/>
                </a:cubicBezTo>
                <a:cubicBezTo>
                  <a:pt x="7284" y="5230"/>
                  <a:pt x="4339" y="3457"/>
                  <a:pt x="1806" y="828"/>
                </a:cubicBezTo>
                <a:close/>
                <a:moveTo>
                  <a:pt x="1203" y="0"/>
                </a:moveTo>
                <a:cubicBezTo>
                  <a:pt x="804" y="0"/>
                  <a:pt x="423" y="139"/>
                  <a:pt x="222" y="511"/>
                </a:cubicBezTo>
                <a:cubicBezTo>
                  <a:pt x="1" y="923"/>
                  <a:pt x="444" y="1113"/>
                  <a:pt x="602" y="1367"/>
                </a:cubicBezTo>
                <a:cubicBezTo>
                  <a:pt x="2946" y="4818"/>
                  <a:pt x="6778" y="6465"/>
                  <a:pt x="9596" y="9157"/>
                </a:cubicBezTo>
                <a:cubicBezTo>
                  <a:pt x="9822" y="9270"/>
                  <a:pt x="10009" y="9351"/>
                  <a:pt x="10162" y="9351"/>
                </a:cubicBezTo>
                <a:cubicBezTo>
                  <a:pt x="10353" y="9351"/>
                  <a:pt x="10490" y="9224"/>
                  <a:pt x="10578" y="8872"/>
                </a:cubicBezTo>
                <a:cubicBezTo>
                  <a:pt x="10800" y="7985"/>
                  <a:pt x="11021" y="7035"/>
                  <a:pt x="11370" y="6180"/>
                </a:cubicBezTo>
                <a:cubicBezTo>
                  <a:pt x="11908" y="4755"/>
                  <a:pt x="12035" y="3235"/>
                  <a:pt x="12573" y="1842"/>
                </a:cubicBezTo>
                <a:cubicBezTo>
                  <a:pt x="12858" y="1113"/>
                  <a:pt x="12763" y="860"/>
                  <a:pt x="12035" y="828"/>
                </a:cubicBezTo>
                <a:cubicBezTo>
                  <a:pt x="10515" y="701"/>
                  <a:pt x="8995" y="511"/>
                  <a:pt x="7474" y="416"/>
                </a:cubicBezTo>
                <a:cubicBezTo>
                  <a:pt x="5416" y="258"/>
                  <a:pt x="3389" y="163"/>
                  <a:pt x="1331" y="5"/>
                </a:cubicBezTo>
                <a:cubicBezTo>
                  <a:pt x="1288" y="2"/>
                  <a:pt x="1245" y="0"/>
                  <a:pt x="1203"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6"/>
          <p:cNvSpPr/>
          <p:nvPr/>
        </p:nvSpPr>
        <p:spPr>
          <a:xfrm rot="3799993">
            <a:off x="5739879" y="2850971"/>
            <a:ext cx="383754" cy="282501"/>
          </a:xfrm>
          <a:custGeom>
            <a:rect b="b" l="l" r="r" t="t"/>
            <a:pathLst>
              <a:path extrusionOk="0" h="8797" w="11950">
                <a:moveTo>
                  <a:pt x="1055" y="733"/>
                </a:moveTo>
                <a:lnTo>
                  <a:pt x="1055" y="733"/>
                </a:lnTo>
                <a:cubicBezTo>
                  <a:pt x="4222" y="1208"/>
                  <a:pt x="7325" y="1367"/>
                  <a:pt x="10556" y="1652"/>
                </a:cubicBezTo>
                <a:cubicBezTo>
                  <a:pt x="9574" y="2127"/>
                  <a:pt x="8592" y="2602"/>
                  <a:pt x="7642" y="3109"/>
                </a:cubicBezTo>
                <a:cubicBezTo>
                  <a:pt x="6629" y="3647"/>
                  <a:pt x="5679" y="4249"/>
                  <a:pt x="4823" y="5040"/>
                </a:cubicBezTo>
                <a:cubicBezTo>
                  <a:pt x="4000" y="5800"/>
                  <a:pt x="3208" y="6592"/>
                  <a:pt x="2290" y="7511"/>
                </a:cubicBezTo>
                <a:cubicBezTo>
                  <a:pt x="2195" y="5104"/>
                  <a:pt x="960" y="3109"/>
                  <a:pt x="1055" y="733"/>
                </a:cubicBezTo>
                <a:close/>
                <a:moveTo>
                  <a:pt x="899" y="1"/>
                </a:moveTo>
                <a:cubicBezTo>
                  <a:pt x="47" y="1"/>
                  <a:pt x="0" y="297"/>
                  <a:pt x="105" y="1367"/>
                </a:cubicBezTo>
                <a:cubicBezTo>
                  <a:pt x="390" y="3647"/>
                  <a:pt x="1055" y="5864"/>
                  <a:pt x="1435" y="8112"/>
                </a:cubicBezTo>
                <a:cubicBezTo>
                  <a:pt x="1533" y="8581"/>
                  <a:pt x="1678" y="8797"/>
                  <a:pt x="1924" y="8797"/>
                </a:cubicBezTo>
                <a:cubicBezTo>
                  <a:pt x="2077" y="8797"/>
                  <a:pt x="2269" y="8713"/>
                  <a:pt x="2512" y="8556"/>
                </a:cubicBezTo>
                <a:cubicBezTo>
                  <a:pt x="5425" y="6687"/>
                  <a:pt x="7895" y="4217"/>
                  <a:pt x="10777" y="2348"/>
                </a:cubicBezTo>
                <a:cubicBezTo>
                  <a:pt x="11221" y="2095"/>
                  <a:pt x="11949" y="1747"/>
                  <a:pt x="11759" y="1145"/>
                </a:cubicBezTo>
                <a:cubicBezTo>
                  <a:pt x="11655" y="751"/>
                  <a:pt x="11293" y="683"/>
                  <a:pt x="10904" y="683"/>
                </a:cubicBezTo>
                <a:cubicBezTo>
                  <a:pt x="10700" y="683"/>
                  <a:pt x="10488" y="702"/>
                  <a:pt x="10302" y="702"/>
                </a:cubicBezTo>
                <a:cubicBezTo>
                  <a:pt x="7294" y="607"/>
                  <a:pt x="4253" y="512"/>
                  <a:pt x="1562" y="37"/>
                </a:cubicBezTo>
                <a:cubicBezTo>
                  <a:pt x="1300" y="14"/>
                  <a:pt x="1081" y="1"/>
                  <a:pt x="899"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6"/>
          <p:cNvSpPr/>
          <p:nvPr/>
        </p:nvSpPr>
        <p:spPr>
          <a:xfrm>
            <a:off x="4320818" y="1348786"/>
            <a:ext cx="346815" cy="326584"/>
          </a:xfrm>
          <a:custGeom>
            <a:rect b="b" l="l" r="r" t="t"/>
            <a:pathLst>
              <a:path extrusionOk="0" h="10170" w="10800">
                <a:moveTo>
                  <a:pt x="4560" y="669"/>
                </a:moveTo>
                <a:cubicBezTo>
                  <a:pt x="6334" y="2885"/>
                  <a:pt x="8202" y="4754"/>
                  <a:pt x="9406" y="7161"/>
                </a:cubicBezTo>
                <a:cubicBezTo>
                  <a:pt x="6841" y="7857"/>
                  <a:pt x="4180" y="8016"/>
                  <a:pt x="1362" y="8713"/>
                </a:cubicBezTo>
                <a:cubicBezTo>
                  <a:pt x="2787" y="6052"/>
                  <a:pt x="3769" y="3519"/>
                  <a:pt x="4560" y="669"/>
                </a:cubicBezTo>
                <a:close/>
                <a:moveTo>
                  <a:pt x="4657" y="1"/>
                </a:moveTo>
                <a:cubicBezTo>
                  <a:pt x="4404" y="1"/>
                  <a:pt x="4163" y="185"/>
                  <a:pt x="3959" y="542"/>
                </a:cubicBezTo>
                <a:cubicBezTo>
                  <a:pt x="3832" y="732"/>
                  <a:pt x="3737" y="985"/>
                  <a:pt x="3674" y="1207"/>
                </a:cubicBezTo>
                <a:cubicBezTo>
                  <a:pt x="2850" y="3899"/>
                  <a:pt x="1774" y="6464"/>
                  <a:pt x="443" y="8934"/>
                </a:cubicBezTo>
                <a:cubicBezTo>
                  <a:pt x="285" y="9251"/>
                  <a:pt x="0" y="9599"/>
                  <a:pt x="222" y="10138"/>
                </a:cubicBezTo>
                <a:cubicBezTo>
                  <a:pt x="348" y="10138"/>
                  <a:pt x="443" y="10169"/>
                  <a:pt x="538" y="10169"/>
                </a:cubicBezTo>
                <a:cubicBezTo>
                  <a:pt x="3674" y="9093"/>
                  <a:pt x="6904" y="8649"/>
                  <a:pt x="10134" y="7952"/>
                </a:cubicBezTo>
                <a:cubicBezTo>
                  <a:pt x="10799" y="7826"/>
                  <a:pt x="10609" y="7382"/>
                  <a:pt x="10356" y="6971"/>
                </a:cubicBezTo>
                <a:cubicBezTo>
                  <a:pt x="8836" y="4659"/>
                  <a:pt x="7094" y="2505"/>
                  <a:pt x="5320" y="415"/>
                </a:cubicBezTo>
                <a:cubicBezTo>
                  <a:pt x="5101" y="137"/>
                  <a:pt x="4874" y="1"/>
                  <a:pt x="4657"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6"/>
          <p:cNvSpPr/>
          <p:nvPr/>
        </p:nvSpPr>
        <p:spPr>
          <a:xfrm rot="5533051">
            <a:off x="3442272" y="3193933"/>
            <a:ext cx="449530" cy="536220"/>
          </a:xfrm>
          <a:custGeom>
            <a:rect b="b" l="l" r="r" t="t"/>
            <a:pathLst>
              <a:path extrusionOk="0" h="10497" w="13999">
                <a:moveTo>
                  <a:pt x="2213" y="0"/>
                </a:moveTo>
                <a:cubicBezTo>
                  <a:pt x="1508" y="0"/>
                  <a:pt x="774" y="127"/>
                  <a:pt x="0" y="418"/>
                </a:cubicBezTo>
                <a:cubicBezTo>
                  <a:pt x="4086" y="1210"/>
                  <a:pt x="7696" y="2540"/>
                  <a:pt x="9469" y="6847"/>
                </a:cubicBezTo>
                <a:cubicBezTo>
                  <a:pt x="8994" y="6784"/>
                  <a:pt x="8741" y="6720"/>
                  <a:pt x="8488" y="6720"/>
                </a:cubicBezTo>
                <a:cubicBezTo>
                  <a:pt x="8188" y="6690"/>
                  <a:pt x="7853" y="6597"/>
                  <a:pt x="7563" y="6597"/>
                </a:cubicBezTo>
                <a:cubicBezTo>
                  <a:pt x="7240" y="6597"/>
                  <a:pt x="6973" y="6713"/>
                  <a:pt x="6873" y="7164"/>
                </a:cubicBezTo>
                <a:cubicBezTo>
                  <a:pt x="6651" y="7987"/>
                  <a:pt x="7506" y="8145"/>
                  <a:pt x="8044" y="8430"/>
                </a:cubicBezTo>
                <a:cubicBezTo>
                  <a:pt x="9121" y="9000"/>
                  <a:pt x="10356" y="9349"/>
                  <a:pt x="11243" y="10267"/>
                </a:cubicBezTo>
                <a:cubicBezTo>
                  <a:pt x="11385" y="10425"/>
                  <a:pt x="11544" y="10497"/>
                  <a:pt x="11710" y="10497"/>
                </a:cubicBezTo>
                <a:cubicBezTo>
                  <a:pt x="11876" y="10497"/>
                  <a:pt x="12050" y="10425"/>
                  <a:pt x="12225" y="10299"/>
                </a:cubicBezTo>
                <a:cubicBezTo>
                  <a:pt x="12985" y="9729"/>
                  <a:pt x="13998" y="6308"/>
                  <a:pt x="13681" y="5263"/>
                </a:cubicBezTo>
                <a:lnTo>
                  <a:pt x="13681" y="5263"/>
                </a:lnTo>
                <a:cubicBezTo>
                  <a:pt x="12288" y="5422"/>
                  <a:pt x="12826" y="7195"/>
                  <a:pt x="11686" y="7607"/>
                </a:cubicBezTo>
                <a:cubicBezTo>
                  <a:pt x="10229" y="5580"/>
                  <a:pt x="9216" y="3205"/>
                  <a:pt x="7031" y="1748"/>
                </a:cubicBezTo>
                <a:cubicBezTo>
                  <a:pt x="5519" y="778"/>
                  <a:pt x="3959" y="0"/>
                  <a:pt x="2213"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6"/>
          <p:cNvSpPr/>
          <p:nvPr/>
        </p:nvSpPr>
        <p:spPr>
          <a:xfrm>
            <a:off x="6220781" y="2430883"/>
            <a:ext cx="145470" cy="281723"/>
          </a:xfrm>
          <a:custGeom>
            <a:rect b="b" l="l" r="r" t="t"/>
            <a:pathLst>
              <a:path extrusionOk="0" h="8773" w="4530">
                <a:moveTo>
                  <a:pt x="3421" y="1"/>
                </a:moveTo>
                <a:cubicBezTo>
                  <a:pt x="2059" y="1648"/>
                  <a:pt x="2059" y="3769"/>
                  <a:pt x="1521" y="5764"/>
                </a:cubicBezTo>
                <a:cubicBezTo>
                  <a:pt x="1203" y="5579"/>
                  <a:pt x="1084" y="4994"/>
                  <a:pt x="720" y="4994"/>
                </a:cubicBezTo>
                <a:cubicBezTo>
                  <a:pt x="649" y="4994"/>
                  <a:pt x="569" y="5016"/>
                  <a:pt x="476" y="5068"/>
                </a:cubicBezTo>
                <a:cubicBezTo>
                  <a:pt x="1" y="5353"/>
                  <a:pt x="222" y="5923"/>
                  <a:pt x="191" y="6366"/>
                </a:cubicBezTo>
                <a:cubicBezTo>
                  <a:pt x="191" y="7126"/>
                  <a:pt x="476" y="7760"/>
                  <a:pt x="951" y="8330"/>
                </a:cubicBezTo>
                <a:cubicBezTo>
                  <a:pt x="1169" y="8607"/>
                  <a:pt x="1436" y="8773"/>
                  <a:pt x="1714" y="8773"/>
                </a:cubicBezTo>
                <a:cubicBezTo>
                  <a:pt x="1881" y="8773"/>
                  <a:pt x="2052" y="8713"/>
                  <a:pt x="2218" y="8583"/>
                </a:cubicBezTo>
                <a:cubicBezTo>
                  <a:pt x="2693" y="8266"/>
                  <a:pt x="3263" y="8171"/>
                  <a:pt x="3769" y="7950"/>
                </a:cubicBezTo>
                <a:cubicBezTo>
                  <a:pt x="4086" y="7823"/>
                  <a:pt x="4529" y="7760"/>
                  <a:pt x="4466" y="7095"/>
                </a:cubicBezTo>
                <a:cubicBezTo>
                  <a:pt x="4343" y="7039"/>
                  <a:pt x="4220" y="7016"/>
                  <a:pt x="4098" y="7016"/>
                </a:cubicBezTo>
                <a:cubicBezTo>
                  <a:pt x="3621" y="7016"/>
                  <a:pt x="3148" y="7357"/>
                  <a:pt x="2638" y="7357"/>
                </a:cubicBezTo>
                <a:cubicBezTo>
                  <a:pt x="2541" y="7357"/>
                  <a:pt x="2444" y="7345"/>
                  <a:pt x="2344" y="7316"/>
                </a:cubicBezTo>
                <a:cubicBezTo>
                  <a:pt x="2281" y="4814"/>
                  <a:pt x="3231" y="2439"/>
                  <a:pt x="3421"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6"/>
          <p:cNvSpPr/>
          <p:nvPr/>
        </p:nvSpPr>
        <p:spPr>
          <a:xfrm>
            <a:off x="5192317" y="1838659"/>
            <a:ext cx="45792" cy="618358"/>
          </a:xfrm>
          <a:custGeom>
            <a:rect b="b" l="l" r="r" t="t"/>
            <a:pathLst>
              <a:path extrusionOk="0" h="19256" w="1426">
                <a:moveTo>
                  <a:pt x="1" y="1"/>
                </a:moveTo>
                <a:lnTo>
                  <a:pt x="1" y="1"/>
                </a:lnTo>
                <a:cubicBezTo>
                  <a:pt x="286" y="6461"/>
                  <a:pt x="412" y="12890"/>
                  <a:pt x="1426" y="19256"/>
                </a:cubicBezTo>
                <a:cubicBezTo>
                  <a:pt x="761" y="12858"/>
                  <a:pt x="666" y="6398"/>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6"/>
          <p:cNvSpPr/>
          <p:nvPr/>
        </p:nvSpPr>
        <p:spPr>
          <a:xfrm>
            <a:off x="3452075" y="1760325"/>
            <a:ext cx="2267340" cy="1256177"/>
          </a:xfrm>
          <a:custGeom>
            <a:rect b="b" l="l" r="r" t="t"/>
            <a:pathLst>
              <a:path extrusionOk="0" h="39118" w="58652">
                <a:moveTo>
                  <a:pt x="43387" y="1269"/>
                </a:moveTo>
                <a:lnTo>
                  <a:pt x="43387" y="1269"/>
                </a:lnTo>
                <a:cubicBezTo>
                  <a:pt x="31416" y="1902"/>
                  <a:pt x="19445" y="2631"/>
                  <a:pt x="7443" y="3328"/>
                </a:cubicBezTo>
                <a:cubicBezTo>
                  <a:pt x="19414" y="2188"/>
                  <a:pt x="31385" y="1427"/>
                  <a:pt x="43387" y="1269"/>
                </a:cubicBezTo>
                <a:close/>
                <a:moveTo>
                  <a:pt x="54503" y="1016"/>
                </a:moveTo>
                <a:cubicBezTo>
                  <a:pt x="55200" y="7793"/>
                  <a:pt x="55326" y="14633"/>
                  <a:pt x="56023" y="21411"/>
                </a:cubicBezTo>
                <a:cubicBezTo>
                  <a:pt x="54915" y="14665"/>
                  <a:pt x="54788" y="7856"/>
                  <a:pt x="54503" y="1016"/>
                </a:cubicBezTo>
                <a:close/>
                <a:moveTo>
                  <a:pt x="56720" y="27206"/>
                </a:moveTo>
                <a:cubicBezTo>
                  <a:pt x="56878" y="28631"/>
                  <a:pt x="57036" y="30658"/>
                  <a:pt x="56720" y="32716"/>
                </a:cubicBezTo>
                <a:lnTo>
                  <a:pt x="56720" y="27206"/>
                </a:lnTo>
                <a:close/>
                <a:moveTo>
                  <a:pt x="52626" y="1651"/>
                </a:moveTo>
                <a:cubicBezTo>
                  <a:pt x="53161" y="1651"/>
                  <a:pt x="53464" y="1968"/>
                  <a:pt x="53490" y="2821"/>
                </a:cubicBezTo>
                <a:cubicBezTo>
                  <a:pt x="53901" y="10453"/>
                  <a:pt x="54408" y="18085"/>
                  <a:pt x="55485" y="25654"/>
                </a:cubicBezTo>
                <a:cubicBezTo>
                  <a:pt x="55833" y="28093"/>
                  <a:pt x="55833" y="30594"/>
                  <a:pt x="55738" y="33033"/>
                </a:cubicBezTo>
                <a:cubicBezTo>
                  <a:pt x="37718" y="34331"/>
                  <a:pt x="19794" y="34965"/>
                  <a:pt x="1996" y="37023"/>
                </a:cubicBezTo>
                <a:cubicBezTo>
                  <a:pt x="1806" y="36707"/>
                  <a:pt x="1774" y="36232"/>
                  <a:pt x="1901" y="36200"/>
                </a:cubicBezTo>
                <a:cubicBezTo>
                  <a:pt x="3547" y="35947"/>
                  <a:pt x="2661" y="34743"/>
                  <a:pt x="2566" y="34015"/>
                </a:cubicBezTo>
                <a:cubicBezTo>
                  <a:pt x="2027" y="29613"/>
                  <a:pt x="2186" y="25147"/>
                  <a:pt x="2154" y="20714"/>
                </a:cubicBezTo>
                <a:cubicBezTo>
                  <a:pt x="2122" y="15995"/>
                  <a:pt x="2154" y="11276"/>
                  <a:pt x="2154" y="6558"/>
                </a:cubicBezTo>
                <a:lnTo>
                  <a:pt x="2154" y="5259"/>
                </a:lnTo>
                <a:cubicBezTo>
                  <a:pt x="4688" y="4721"/>
                  <a:pt x="7158" y="4404"/>
                  <a:pt x="9628" y="4246"/>
                </a:cubicBezTo>
                <a:cubicBezTo>
                  <a:pt x="21599" y="3423"/>
                  <a:pt x="33601" y="2758"/>
                  <a:pt x="45572" y="2251"/>
                </a:cubicBezTo>
                <a:cubicBezTo>
                  <a:pt x="47757" y="2156"/>
                  <a:pt x="49974" y="2188"/>
                  <a:pt x="52159" y="1712"/>
                </a:cubicBezTo>
                <a:cubicBezTo>
                  <a:pt x="52330" y="1673"/>
                  <a:pt x="52486" y="1651"/>
                  <a:pt x="52626" y="1651"/>
                </a:cubicBezTo>
                <a:close/>
                <a:moveTo>
                  <a:pt x="54176" y="1"/>
                </a:moveTo>
                <a:cubicBezTo>
                  <a:pt x="54138" y="1"/>
                  <a:pt x="54099" y="1"/>
                  <a:pt x="54060" y="2"/>
                </a:cubicBezTo>
                <a:cubicBezTo>
                  <a:pt x="47979" y="129"/>
                  <a:pt x="41930" y="161"/>
                  <a:pt x="35882" y="414"/>
                </a:cubicBezTo>
                <a:cubicBezTo>
                  <a:pt x="28408" y="762"/>
                  <a:pt x="20934" y="1332"/>
                  <a:pt x="13460" y="1744"/>
                </a:cubicBezTo>
                <a:cubicBezTo>
                  <a:pt x="9501" y="1966"/>
                  <a:pt x="5606" y="2821"/>
                  <a:pt x="1616" y="2948"/>
                </a:cubicBezTo>
                <a:cubicBezTo>
                  <a:pt x="1331" y="2979"/>
                  <a:pt x="951" y="3011"/>
                  <a:pt x="982" y="3454"/>
                </a:cubicBezTo>
                <a:cubicBezTo>
                  <a:pt x="1014" y="3803"/>
                  <a:pt x="1299" y="3898"/>
                  <a:pt x="1584" y="3898"/>
                </a:cubicBezTo>
                <a:cubicBezTo>
                  <a:pt x="2059" y="3929"/>
                  <a:pt x="2534" y="3961"/>
                  <a:pt x="3009" y="3993"/>
                </a:cubicBezTo>
                <a:cubicBezTo>
                  <a:pt x="1457" y="4024"/>
                  <a:pt x="1141" y="4974"/>
                  <a:pt x="1299" y="6336"/>
                </a:cubicBezTo>
                <a:cubicBezTo>
                  <a:pt x="1331" y="6684"/>
                  <a:pt x="1426" y="7096"/>
                  <a:pt x="1077" y="7476"/>
                </a:cubicBezTo>
                <a:cubicBezTo>
                  <a:pt x="856" y="6716"/>
                  <a:pt x="951" y="5956"/>
                  <a:pt x="476" y="5101"/>
                </a:cubicBezTo>
                <a:cubicBezTo>
                  <a:pt x="1" y="5861"/>
                  <a:pt x="64" y="6526"/>
                  <a:pt x="127" y="7191"/>
                </a:cubicBezTo>
                <a:cubicBezTo>
                  <a:pt x="381" y="10390"/>
                  <a:pt x="729" y="13557"/>
                  <a:pt x="887" y="16755"/>
                </a:cubicBezTo>
                <a:cubicBezTo>
                  <a:pt x="1236" y="23247"/>
                  <a:pt x="1204" y="29708"/>
                  <a:pt x="919" y="36200"/>
                </a:cubicBezTo>
                <a:cubicBezTo>
                  <a:pt x="822" y="38466"/>
                  <a:pt x="1020" y="39117"/>
                  <a:pt x="2377" y="39117"/>
                </a:cubicBezTo>
                <a:cubicBezTo>
                  <a:pt x="2803" y="39117"/>
                  <a:pt x="3342" y="39053"/>
                  <a:pt x="4022" y="38955"/>
                </a:cubicBezTo>
                <a:cubicBezTo>
                  <a:pt x="9375" y="38163"/>
                  <a:pt x="14695" y="37245"/>
                  <a:pt x="20079" y="36707"/>
                </a:cubicBezTo>
                <a:cubicBezTo>
                  <a:pt x="28036" y="35875"/>
                  <a:pt x="36018" y="35140"/>
                  <a:pt x="44024" y="35140"/>
                </a:cubicBezTo>
                <a:cubicBezTo>
                  <a:pt x="45163" y="35140"/>
                  <a:pt x="46301" y="35155"/>
                  <a:pt x="47441" y="35186"/>
                </a:cubicBezTo>
                <a:cubicBezTo>
                  <a:pt x="47636" y="35192"/>
                  <a:pt x="47831" y="35194"/>
                  <a:pt x="48027" y="35194"/>
                </a:cubicBezTo>
                <a:cubicBezTo>
                  <a:pt x="49413" y="35194"/>
                  <a:pt x="50817" y="35073"/>
                  <a:pt x="52223" y="35073"/>
                </a:cubicBezTo>
                <a:cubicBezTo>
                  <a:pt x="54038" y="35073"/>
                  <a:pt x="55856" y="35275"/>
                  <a:pt x="57638" y="36200"/>
                </a:cubicBezTo>
                <a:cubicBezTo>
                  <a:pt x="57575" y="35313"/>
                  <a:pt x="58145" y="34933"/>
                  <a:pt x="58652" y="34395"/>
                </a:cubicBezTo>
                <a:cubicBezTo>
                  <a:pt x="57702" y="34015"/>
                  <a:pt x="57797" y="33255"/>
                  <a:pt x="57797" y="32495"/>
                </a:cubicBezTo>
                <a:cubicBezTo>
                  <a:pt x="57797" y="30626"/>
                  <a:pt x="57892" y="28726"/>
                  <a:pt x="57638" y="26858"/>
                </a:cubicBezTo>
                <a:cubicBezTo>
                  <a:pt x="56530" y="18497"/>
                  <a:pt x="56150" y="10073"/>
                  <a:pt x="55706" y="1649"/>
                </a:cubicBezTo>
                <a:cubicBezTo>
                  <a:pt x="55615" y="455"/>
                  <a:pt x="55286" y="1"/>
                  <a:pt x="54176"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700"/>
              <a:buFont typeface="Arial"/>
              <a:buNone/>
            </a:pPr>
            <a:r>
              <a:rPr b="1" i="0" lang="en" sz="2700" u="none" cap="none" strike="noStrike">
                <a:solidFill>
                  <a:srgbClr val="000000"/>
                </a:solidFill>
                <a:latin typeface="Merriweather"/>
                <a:ea typeface="Merriweather"/>
                <a:cs typeface="Merriweather"/>
                <a:sym typeface="Merriweather"/>
              </a:rPr>
              <a:t>Mục Tiêu Đề Tài</a:t>
            </a:r>
            <a:endParaRPr b="1" i="0" sz="2700" u="none" cap="none" strike="noStrike">
              <a:solidFill>
                <a:srgbClr val="000000"/>
              </a:solidFill>
              <a:latin typeface="Merriweather"/>
              <a:ea typeface="Merriweather"/>
              <a:cs typeface="Merriweather"/>
              <a:sym typeface="Merriweather"/>
            </a:endParaRPr>
          </a:p>
        </p:txBody>
      </p:sp>
      <p:sp>
        <p:nvSpPr>
          <p:cNvPr id="1292" name="Google Shape;1292;p6"/>
          <p:cNvSpPr/>
          <p:nvPr/>
        </p:nvSpPr>
        <p:spPr>
          <a:xfrm>
            <a:off x="2851263" y="513602"/>
            <a:ext cx="3441465" cy="713255"/>
          </a:xfrm>
          <a:custGeom>
            <a:rect b="b" l="l" r="r" t="t"/>
            <a:pathLst>
              <a:path extrusionOk="0" h="16698" w="107169">
                <a:moveTo>
                  <a:pt x="1425" y="8716"/>
                </a:moveTo>
                <a:lnTo>
                  <a:pt x="1425" y="8716"/>
                </a:lnTo>
                <a:cubicBezTo>
                  <a:pt x="1520" y="9698"/>
                  <a:pt x="1394" y="10553"/>
                  <a:pt x="1520" y="11376"/>
                </a:cubicBezTo>
                <a:cubicBezTo>
                  <a:pt x="1647" y="12168"/>
                  <a:pt x="2090" y="12833"/>
                  <a:pt x="2502" y="13625"/>
                </a:cubicBezTo>
                <a:cubicBezTo>
                  <a:pt x="1109" y="12611"/>
                  <a:pt x="665" y="10774"/>
                  <a:pt x="1425" y="8716"/>
                </a:cubicBezTo>
                <a:close/>
                <a:moveTo>
                  <a:pt x="82687" y="1196"/>
                </a:moveTo>
                <a:cubicBezTo>
                  <a:pt x="82963" y="1196"/>
                  <a:pt x="83237" y="1200"/>
                  <a:pt x="83512" y="1210"/>
                </a:cubicBezTo>
                <a:cubicBezTo>
                  <a:pt x="86235" y="1337"/>
                  <a:pt x="88990" y="1432"/>
                  <a:pt x="91746" y="1495"/>
                </a:cubicBezTo>
                <a:cubicBezTo>
                  <a:pt x="94057" y="1559"/>
                  <a:pt x="96369" y="2034"/>
                  <a:pt x="98649" y="2477"/>
                </a:cubicBezTo>
                <a:cubicBezTo>
                  <a:pt x="98966" y="2540"/>
                  <a:pt x="99283" y="2572"/>
                  <a:pt x="99599" y="2604"/>
                </a:cubicBezTo>
                <a:cubicBezTo>
                  <a:pt x="102545" y="2762"/>
                  <a:pt x="104508" y="6214"/>
                  <a:pt x="103241" y="8811"/>
                </a:cubicBezTo>
                <a:cubicBezTo>
                  <a:pt x="102861" y="9634"/>
                  <a:pt x="102735" y="10553"/>
                  <a:pt x="102165" y="11281"/>
                </a:cubicBezTo>
                <a:cubicBezTo>
                  <a:pt x="100708" y="13181"/>
                  <a:pt x="98649" y="13783"/>
                  <a:pt x="96496" y="14036"/>
                </a:cubicBezTo>
                <a:cubicBezTo>
                  <a:pt x="87629" y="15050"/>
                  <a:pt x="32936" y="14828"/>
                  <a:pt x="24037" y="14891"/>
                </a:cubicBezTo>
                <a:cubicBezTo>
                  <a:pt x="19431" y="14891"/>
                  <a:pt x="14824" y="15022"/>
                  <a:pt x="10194" y="15022"/>
                </a:cubicBezTo>
                <a:cubicBezTo>
                  <a:pt x="9731" y="15022"/>
                  <a:pt x="9268" y="15021"/>
                  <a:pt x="8804" y="15018"/>
                </a:cubicBezTo>
                <a:cubicBezTo>
                  <a:pt x="7601" y="15018"/>
                  <a:pt x="6429" y="14955"/>
                  <a:pt x="5226" y="14701"/>
                </a:cubicBezTo>
                <a:cubicBezTo>
                  <a:pt x="3642" y="14353"/>
                  <a:pt x="2312" y="12801"/>
                  <a:pt x="2090" y="11091"/>
                </a:cubicBezTo>
                <a:cubicBezTo>
                  <a:pt x="1774" y="8526"/>
                  <a:pt x="2692" y="6341"/>
                  <a:pt x="4022" y="4314"/>
                </a:cubicBezTo>
                <a:cubicBezTo>
                  <a:pt x="4846" y="3079"/>
                  <a:pt x="6239" y="2794"/>
                  <a:pt x="7569" y="2572"/>
                </a:cubicBezTo>
                <a:cubicBezTo>
                  <a:pt x="8994" y="2319"/>
                  <a:pt x="10419" y="2224"/>
                  <a:pt x="11876" y="2097"/>
                </a:cubicBezTo>
                <a:lnTo>
                  <a:pt x="11876" y="2097"/>
                </a:lnTo>
                <a:cubicBezTo>
                  <a:pt x="11306" y="2509"/>
                  <a:pt x="10609" y="2509"/>
                  <a:pt x="10039" y="3015"/>
                </a:cubicBezTo>
                <a:cubicBezTo>
                  <a:pt x="10187" y="3180"/>
                  <a:pt x="10344" y="3233"/>
                  <a:pt x="10505" y="3233"/>
                </a:cubicBezTo>
                <a:cubicBezTo>
                  <a:pt x="10653" y="3233"/>
                  <a:pt x="10806" y="3188"/>
                  <a:pt x="10958" y="3142"/>
                </a:cubicBezTo>
                <a:cubicBezTo>
                  <a:pt x="15771" y="1654"/>
                  <a:pt x="20743" y="1590"/>
                  <a:pt x="25715" y="1274"/>
                </a:cubicBezTo>
                <a:cubicBezTo>
                  <a:pt x="26265" y="1242"/>
                  <a:pt x="28115" y="1228"/>
                  <a:pt x="30826" y="1228"/>
                </a:cubicBezTo>
                <a:cubicBezTo>
                  <a:pt x="44214" y="1228"/>
                  <a:pt x="78614" y="1570"/>
                  <a:pt x="81326" y="1780"/>
                </a:cubicBezTo>
                <a:cubicBezTo>
                  <a:pt x="81374" y="1792"/>
                  <a:pt x="81422" y="1804"/>
                  <a:pt x="81467" y="1804"/>
                </a:cubicBezTo>
                <a:cubicBezTo>
                  <a:pt x="81540" y="1804"/>
                  <a:pt x="81604" y="1772"/>
                  <a:pt x="81643" y="1654"/>
                </a:cubicBezTo>
                <a:cubicBezTo>
                  <a:pt x="81580" y="1337"/>
                  <a:pt x="81200" y="1527"/>
                  <a:pt x="81010" y="1210"/>
                </a:cubicBezTo>
                <a:cubicBezTo>
                  <a:pt x="81580" y="1210"/>
                  <a:pt x="82136" y="1196"/>
                  <a:pt x="82687" y="1196"/>
                </a:cubicBezTo>
                <a:close/>
                <a:moveTo>
                  <a:pt x="31034" y="0"/>
                </a:moveTo>
                <a:cubicBezTo>
                  <a:pt x="27143" y="0"/>
                  <a:pt x="23278" y="392"/>
                  <a:pt x="19413" y="894"/>
                </a:cubicBezTo>
                <a:cubicBezTo>
                  <a:pt x="15645" y="1400"/>
                  <a:pt x="11844" y="1369"/>
                  <a:pt x="8076" y="1844"/>
                </a:cubicBezTo>
                <a:cubicBezTo>
                  <a:pt x="6492" y="2065"/>
                  <a:pt x="4941" y="2414"/>
                  <a:pt x="3769" y="3617"/>
                </a:cubicBezTo>
                <a:cubicBezTo>
                  <a:pt x="3674" y="3712"/>
                  <a:pt x="3547" y="3807"/>
                  <a:pt x="3515" y="3807"/>
                </a:cubicBezTo>
                <a:cubicBezTo>
                  <a:pt x="3352" y="3683"/>
                  <a:pt x="3224" y="3633"/>
                  <a:pt x="3120" y="3633"/>
                </a:cubicBezTo>
                <a:cubicBezTo>
                  <a:pt x="2800" y="3633"/>
                  <a:pt x="2717" y="4107"/>
                  <a:pt x="2597" y="4346"/>
                </a:cubicBezTo>
                <a:cubicBezTo>
                  <a:pt x="1679" y="5897"/>
                  <a:pt x="1014" y="7576"/>
                  <a:pt x="602" y="9349"/>
                </a:cubicBezTo>
                <a:cubicBezTo>
                  <a:pt x="0" y="12104"/>
                  <a:pt x="1235" y="14226"/>
                  <a:pt x="3832" y="15081"/>
                </a:cubicBezTo>
                <a:cubicBezTo>
                  <a:pt x="4782" y="15398"/>
                  <a:pt x="5764" y="15588"/>
                  <a:pt x="6777" y="15588"/>
                </a:cubicBezTo>
                <a:cubicBezTo>
                  <a:pt x="12193" y="15588"/>
                  <a:pt x="17608" y="15588"/>
                  <a:pt x="23055" y="15461"/>
                </a:cubicBezTo>
                <a:cubicBezTo>
                  <a:pt x="23638" y="15449"/>
                  <a:pt x="24667" y="15443"/>
                  <a:pt x="26056" y="15443"/>
                </a:cubicBezTo>
                <a:cubicBezTo>
                  <a:pt x="34819" y="15443"/>
                  <a:pt x="57875" y="15659"/>
                  <a:pt x="73000" y="15659"/>
                </a:cubicBezTo>
                <a:cubicBezTo>
                  <a:pt x="79727" y="15659"/>
                  <a:pt x="84886" y="15616"/>
                  <a:pt x="86520" y="15493"/>
                </a:cubicBezTo>
                <a:cubicBezTo>
                  <a:pt x="90067" y="15208"/>
                  <a:pt x="93614" y="15113"/>
                  <a:pt x="97129" y="14543"/>
                </a:cubicBezTo>
                <a:cubicBezTo>
                  <a:pt x="101785" y="13751"/>
                  <a:pt x="104033" y="11218"/>
                  <a:pt x="104191" y="6404"/>
                </a:cubicBezTo>
                <a:cubicBezTo>
                  <a:pt x="104223" y="5739"/>
                  <a:pt x="103875" y="5169"/>
                  <a:pt x="103685" y="4567"/>
                </a:cubicBezTo>
                <a:lnTo>
                  <a:pt x="103685" y="4567"/>
                </a:lnTo>
                <a:cubicBezTo>
                  <a:pt x="103843" y="4694"/>
                  <a:pt x="103970" y="4821"/>
                  <a:pt x="104065" y="4947"/>
                </a:cubicBezTo>
                <a:cubicBezTo>
                  <a:pt x="104191" y="5106"/>
                  <a:pt x="104286" y="5264"/>
                  <a:pt x="104350" y="5422"/>
                </a:cubicBezTo>
                <a:cubicBezTo>
                  <a:pt x="105363" y="8178"/>
                  <a:pt x="105458" y="10869"/>
                  <a:pt x="103716" y="13403"/>
                </a:cubicBezTo>
                <a:cubicBezTo>
                  <a:pt x="102956" y="14480"/>
                  <a:pt x="101975" y="15145"/>
                  <a:pt x="100708" y="15240"/>
                </a:cubicBezTo>
                <a:cubicBezTo>
                  <a:pt x="98427" y="15453"/>
                  <a:pt x="96175" y="15812"/>
                  <a:pt x="93896" y="15812"/>
                </a:cubicBezTo>
                <a:cubicBezTo>
                  <a:pt x="93802" y="15812"/>
                  <a:pt x="93708" y="15811"/>
                  <a:pt x="93614" y="15810"/>
                </a:cubicBezTo>
                <a:cubicBezTo>
                  <a:pt x="93456" y="15808"/>
                  <a:pt x="93297" y="15808"/>
                  <a:pt x="93139" y="15808"/>
                </a:cubicBezTo>
                <a:cubicBezTo>
                  <a:pt x="89307" y="15808"/>
                  <a:pt x="85474" y="16164"/>
                  <a:pt x="81611" y="16316"/>
                </a:cubicBezTo>
                <a:cubicBezTo>
                  <a:pt x="80463" y="16373"/>
                  <a:pt x="76325" y="16397"/>
                  <a:pt x="70727" y="16397"/>
                </a:cubicBezTo>
                <a:cubicBezTo>
                  <a:pt x="54409" y="16397"/>
                  <a:pt x="25675" y="16196"/>
                  <a:pt x="22327" y="16031"/>
                </a:cubicBezTo>
                <a:cubicBezTo>
                  <a:pt x="19081" y="15899"/>
                  <a:pt x="15820" y="15843"/>
                  <a:pt x="12565" y="15843"/>
                </a:cubicBezTo>
                <a:cubicBezTo>
                  <a:pt x="11151" y="15843"/>
                  <a:pt x="9739" y="15854"/>
                  <a:pt x="8329" y="15873"/>
                </a:cubicBezTo>
                <a:cubicBezTo>
                  <a:pt x="8168" y="15873"/>
                  <a:pt x="8003" y="15864"/>
                  <a:pt x="7836" y="15864"/>
                </a:cubicBezTo>
                <a:cubicBezTo>
                  <a:pt x="7446" y="15864"/>
                  <a:pt x="7040" y="15911"/>
                  <a:pt x="6619" y="16221"/>
                </a:cubicBezTo>
                <a:cubicBezTo>
                  <a:pt x="6988" y="16365"/>
                  <a:pt x="7316" y="16402"/>
                  <a:pt x="7614" y="16402"/>
                </a:cubicBezTo>
                <a:cubicBezTo>
                  <a:pt x="7777" y="16402"/>
                  <a:pt x="7930" y="16391"/>
                  <a:pt x="8076" y="16380"/>
                </a:cubicBezTo>
                <a:cubicBezTo>
                  <a:pt x="8994" y="16373"/>
                  <a:pt x="9912" y="16369"/>
                  <a:pt x="10830" y="16369"/>
                </a:cubicBezTo>
                <a:cubicBezTo>
                  <a:pt x="13996" y="16369"/>
                  <a:pt x="17157" y="16415"/>
                  <a:pt x="20300" y="16538"/>
                </a:cubicBezTo>
                <a:cubicBezTo>
                  <a:pt x="22375" y="16641"/>
                  <a:pt x="24449" y="16697"/>
                  <a:pt x="26519" y="16697"/>
                </a:cubicBezTo>
                <a:cubicBezTo>
                  <a:pt x="28272" y="16697"/>
                  <a:pt x="30021" y="16657"/>
                  <a:pt x="31764" y="16570"/>
                </a:cubicBezTo>
                <a:cubicBezTo>
                  <a:pt x="33488" y="16489"/>
                  <a:pt x="41241" y="16467"/>
                  <a:pt x="50648" y="16467"/>
                </a:cubicBezTo>
                <a:cubicBezTo>
                  <a:pt x="62079" y="16467"/>
                  <a:pt x="75953" y="16500"/>
                  <a:pt x="84417" y="16500"/>
                </a:cubicBezTo>
                <a:cubicBezTo>
                  <a:pt x="88182" y="16500"/>
                  <a:pt x="90877" y="16493"/>
                  <a:pt x="91809" y="16475"/>
                </a:cubicBezTo>
                <a:cubicBezTo>
                  <a:pt x="94659" y="16411"/>
                  <a:pt x="97509" y="16190"/>
                  <a:pt x="100328" y="15905"/>
                </a:cubicBezTo>
                <a:cubicBezTo>
                  <a:pt x="101373" y="15810"/>
                  <a:pt x="102323" y="15588"/>
                  <a:pt x="103178" y="14891"/>
                </a:cubicBezTo>
                <a:cubicBezTo>
                  <a:pt x="106408" y="12231"/>
                  <a:pt x="107168" y="4504"/>
                  <a:pt x="101246" y="2382"/>
                </a:cubicBezTo>
                <a:cubicBezTo>
                  <a:pt x="100328" y="2034"/>
                  <a:pt x="99378" y="2034"/>
                  <a:pt x="98459" y="1812"/>
                </a:cubicBezTo>
                <a:cubicBezTo>
                  <a:pt x="96369" y="1337"/>
                  <a:pt x="94247" y="989"/>
                  <a:pt x="92157" y="894"/>
                </a:cubicBezTo>
                <a:cubicBezTo>
                  <a:pt x="87344" y="672"/>
                  <a:pt x="36705" y="102"/>
                  <a:pt x="31891" y="7"/>
                </a:cubicBezTo>
                <a:cubicBezTo>
                  <a:pt x="31605" y="3"/>
                  <a:pt x="31319" y="0"/>
                  <a:pt x="31034"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rPr b="0" i="0" lang="en" sz="1300" u="none" cap="none" strike="noStrike">
                <a:solidFill>
                  <a:schemeClr val="dk1"/>
                </a:solidFill>
                <a:latin typeface="Merriweather"/>
                <a:ea typeface="Merriweather"/>
                <a:cs typeface="Merriweather"/>
                <a:sym typeface="Merriweather"/>
              </a:rPr>
              <a:t>Tăng cường sự hiểu biết về Lâm Đồng</a:t>
            </a:r>
            <a:endParaRPr b="0" i="0" sz="1300" u="none" cap="none" strike="noStrike">
              <a:solidFill>
                <a:srgbClr val="000000"/>
              </a:solidFill>
              <a:latin typeface="Merriweather"/>
              <a:ea typeface="Merriweather"/>
              <a:cs typeface="Merriweather"/>
              <a:sym typeface="Merriweather"/>
            </a:endParaRPr>
          </a:p>
        </p:txBody>
      </p:sp>
      <p:sp>
        <p:nvSpPr>
          <p:cNvPr id="1293" name="Google Shape;1293;p6"/>
          <p:cNvSpPr/>
          <p:nvPr/>
        </p:nvSpPr>
        <p:spPr>
          <a:xfrm>
            <a:off x="442850" y="3144225"/>
            <a:ext cx="2818969" cy="1023022"/>
          </a:xfrm>
          <a:custGeom>
            <a:rect b="b" l="l" r="r" t="t"/>
            <a:pathLst>
              <a:path extrusionOk="0" h="26265" w="39334">
                <a:moveTo>
                  <a:pt x="16817" y="1380"/>
                </a:moveTo>
                <a:lnTo>
                  <a:pt x="16817" y="1380"/>
                </a:lnTo>
                <a:cubicBezTo>
                  <a:pt x="15668" y="1688"/>
                  <a:pt x="14493" y="1897"/>
                  <a:pt x="13294" y="1897"/>
                </a:cubicBezTo>
                <a:cubicBezTo>
                  <a:pt x="13139" y="1897"/>
                  <a:pt x="12983" y="1894"/>
                  <a:pt x="12827" y="1887"/>
                </a:cubicBezTo>
                <a:cubicBezTo>
                  <a:pt x="14157" y="1728"/>
                  <a:pt x="15487" y="1538"/>
                  <a:pt x="16817" y="1380"/>
                </a:cubicBezTo>
                <a:close/>
                <a:moveTo>
                  <a:pt x="35844" y="1207"/>
                </a:moveTo>
                <a:cubicBezTo>
                  <a:pt x="37012" y="1207"/>
                  <a:pt x="37601" y="2269"/>
                  <a:pt x="37275" y="3692"/>
                </a:cubicBezTo>
                <a:cubicBezTo>
                  <a:pt x="37117" y="2647"/>
                  <a:pt x="36768" y="1697"/>
                  <a:pt x="35597" y="1222"/>
                </a:cubicBezTo>
                <a:cubicBezTo>
                  <a:pt x="35682" y="1212"/>
                  <a:pt x="35764" y="1207"/>
                  <a:pt x="35844" y="1207"/>
                </a:cubicBezTo>
                <a:close/>
                <a:moveTo>
                  <a:pt x="31599" y="1629"/>
                </a:moveTo>
                <a:cubicBezTo>
                  <a:pt x="32496" y="1629"/>
                  <a:pt x="33388" y="1672"/>
                  <a:pt x="34267" y="1823"/>
                </a:cubicBezTo>
                <a:cubicBezTo>
                  <a:pt x="35343" y="2013"/>
                  <a:pt x="36103" y="2330"/>
                  <a:pt x="36452" y="3692"/>
                </a:cubicBezTo>
                <a:cubicBezTo>
                  <a:pt x="36737" y="4927"/>
                  <a:pt x="37212" y="6099"/>
                  <a:pt x="37434" y="7365"/>
                </a:cubicBezTo>
                <a:cubicBezTo>
                  <a:pt x="37877" y="9677"/>
                  <a:pt x="37719" y="11957"/>
                  <a:pt x="37655" y="14238"/>
                </a:cubicBezTo>
                <a:cubicBezTo>
                  <a:pt x="37592" y="16454"/>
                  <a:pt x="36673" y="18481"/>
                  <a:pt x="35565" y="20350"/>
                </a:cubicBezTo>
                <a:cubicBezTo>
                  <a:pt x="34868" y="21585"/>
                  <a:pt x="33602" y="21933"/>
                  <a:pt x="32398" y="22250"/>
                </a:cubicBezTo>
                <a:cubicBezTo>
                  <a:pt x="29960" y="22883"/>
                  <a:pt x="27458" y="23295"/>
                  <a:pt x="24956" y="23612"/>
                </a:cubicBezTo>
                <a:cubicBezTo>
                  <a:pt x="20079" y="24150"/>
                  <a:pt x="15233" y="24562"/>
                  <a:pt x="10356" y="25100"/>
                </a:cubicBezTo>
                <a:cubicBezTo>
                  <a:pt x="10039" y="25134"/>
                  <a:pt x="9726" y="25150"/>
                  <a:pt x="9416" y="25150"/>
                </a:cubicBezTo>
                <a:cubicBezTo>
                  <a:pt x="7409" y="25150"/>
                  <a:pt x="5561" y="24464"/>
                  <a:pt x="3833" y="23422"/>
                </a:cubicBezTo>
                <a:cubicBezTo>
                  <a:pt x="2091" y="22408"/>
                  <a:pt x="1679" y="20445"/>
                  <a:pt x="1616" y="18671"/>
                </a:cubicBezTo>
                <a:cubicBezTo>
                  <a:pt x="1457" y="14269"/>
                  <a:pt x="1774" y="9836"/>
                  <a:pt x="3009" y="5560"/>
                </a:cubicBezTo>
                <a:cubicBezTo>
                  <a:pt x="3168" y="5022"/>
                  <a:pt x="3516" y="4864"/>
                  <a:pt x="3928" y="4705"/>
                </a:cubicBezTo>
                <a:cubicBezTo>
                  <a:pt x="6429" y="3597"/>
                  <a:pt x="8995" y="3153"/>
                  <a:pt x="11718" y="2995"/>
                </a:cubicBezTo>
                <a:cubicBezTo>
                  <a:pt x="15772" y="2742"/>
                  <a:pt x="19794" y="1855"/>
                  <a:pt x="23879" y="1728"/>
                </a:cubicBezTo>
                <a:cubicBezTo>
                  <a:pt x="24687" y="1697"/>
                  <a:pt x="25486" y="1689"/>
                  <a:pt x="26282" y="1689"/>
                </a:cubicBezTo>
                <a:cubicBezTo>
                  <a:pt x="27078" y="1689"/>
                  <a:pt x="27869" y="1697"/>
                  <a:pt x="28661" y="1697"/>
                </a:cubicBezTo>
                <a:cubicBezTo>
                  <a:pt x="29636" y="1680"/>
                  <a:pt x="30620" y="1629"/>
                  <a:pt x="31599" y="1629"/>
                </a:cubicBezTo>
                <a:close/>
                <a:moveTo>
                  <a:pt x="32028" y="1"/>
                </a:moveTo>
                <a:cubicBezTo>
                  <a:pt x="31821" y="1"/>
                  <a:pt x="31624" y="32"/>
                  <a:pt x="31480" y="177"/>
                </a:cubicBezTo>
                <a:cubicBezTo>
                  <a:pt x="31151" y="547"/>
                  <a:pt x="30768" y="637"/>
                  <a:pt x="30375" y="637"/>
                </a:cubicBezTo>
                <a:cubicBezTo>
                  <a:pt x="30163" y="637"/>
                  <a:pt x="29949" y="610"/>
                  <a:pt x="29738" y="588"/>
                </a:cubicBezTo>
                <a:cubicBezTo>
                  <a:pt x="27711" y="398"/>
                  <a:pt x="25716" y="462"/>
                  <a:pt x="22707" y="430"/>
                </a:cubicBezTo>
                <a:cubicBezTo>
                  <a:pt x="22030" y="400"/>
                  <a:pt x="21336" y="385"/>
                  <a:pt x="20628" y="385"/>
                </a:cubicBezTo>
                <a:cubicBezTo>
                  <a:pt x="16078" y="385"/>
                  <a:pt x="10957" y="1002"/>
                  <a:pt x="5859" y="2235"/>
                </a:cubicBezTo>
                <a:cubicBezTo>
                  <a:pt x="4371" y="2583"/>
                  <a:pt x="2724" y="3027"/>
                  <a:pt x="1964" y="4610"/>
                </a:cubicBezTo>
                <a:cubicBezTo>
                  <a:pt x="1299" y="6035"/>
                  <a:pt x="792" y="7524"/>
                  <a:pt x="444" y="9076"/>
                </a:cubicBezTo>
                <a:cubicBezTo>
                  <a:pt x="1" y="11166"/>
                  <a:pt x="222" y="13224"/>
                  <a:pt x="254" y="15314"/>
                </a:cubicBezTo>
                <a:cubicBezTo>
                  <a:pt x="286" y="18260"/>
                  <a:pt x="887" y="21046"/>
                  <a:pt x="2218" y="23675"/>
                </a:cubicBezTo>
                <a:cubicBezTo>
                  <a:pt x="2534" y="24372"/>
                  <a:pt x="3009" y="24878"/>
                  <a:pt x="3611" y="25353"/>
                </a:cubicBezTo>
                <a:cubicBezTo>
                  <a:pt x="4466" y="25987"/>
                  <a:pt x="5353" y="25923"/>
                  <a:pt x="6271" y="26018"/>
                </a:cubicBezTo>
                <a:cubicBezTo>
                  <a:pt x="7830" y="26186"/>
                  <a:pt x="9393" y="26264"/>
                  <a:pt x="10956" y="26264"/>
                </a:cubicBezTo>
                <a:cubicBezTo>
                  <a:pt x="13235" y="26264"/>
                  <a:pt x="15512" y="26097"/>
                  <a:pt x="17767" y="25797"/>
                </a:cubicBezTo>
                <a:cubicBezTo>
                  <a:pt x="22074" y="25227"/>
                  <a:pt x="26381" y="24308"/>
                  <a:pt x="30751" y="24245"/>
                </a:cubicBezTo>
                <a:cubicBezTo>
                  <a:pt x="33855" y="24245"/>
                  <a:pt x="35787" y="22313"/>
                  <a:pt x="37117" y="19780"/>
                </a:cubicBezTo>
                <a:cubicBezTo>
                  <a:pt x="38162" y="17848"/>
                  <a:pt x="38542" y="15568"/>
                  <a:pt x="38859" y="13287"/>
                </a:cubicBezTo>
                <a:cubicBezTo>
                  <a:pt x="39334" y="9582"/>
                  <a:pt x="38700" y="6004"/>
                  <a:pt x="38130" y="2393"/>
                </a:cubicBezTo>
                <a:cubicBezTo>
                  <a:pt x="38004" y="1602"/>
                  <a:pt x="37972" y="335"/>
                  <a:pt x="36642" y="240"/>
                </a:cubicBezTo>
                <a:cubicBezTo>
                  <a:pt x="35248" y="177"/>
                  <a:pt x="33855" y="82"/>
                  <a:pt x="32493" y="18"/>
                </a:cubicBezTo>
                <a:cubicBezTo>
                  <a:pt x="32344" y="18"/>
                  <a:pt x="32183" y="1"/>
                  <a:pt x="32028" y="1"/>
                </a:cubicBezTo>
                <a:close/>
              </a:path>
            </a:pathLst>
          </a:custGeom>
          <a:solidFill>
            <a:srgbClr val="ED3F5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300"/>
              <a:buFont typeface="Arial"/>
              <a:buNone/>
            </a:pPr>
            <a:r>
              <a:rPr b="0" i="0" lang="en" sz="1300" u="none" cap="none" strike="noStrike">
                <a:solidFill>
                  <a:schemeClr val="dk1"/>
                </a:solidFill>
                <a:latin typeface="Merriweather"/>
                <a:ea typeface="Merriweather"/>
                <a:cs typeface="Merriweather"/>
                <a:sym typeface="Merriweather"/>
              </a:rPr>
              <a:t>Quảng bá và bảo tồn văn hóa Lâm Đồng</a:t>
            </a:r>
            <a:endParaRPr b="0" i="0" sz="1600" u="none" cap="none" strike="noStrike">
              <a:solidFill>
                <a:srgbClr val="000000"/>
              </a:solidFill>
              <a:latin typeface="Merriweather"/>
              <a:ea typeface="Merriweather"/>
              <a:cs typeface="Merriweather"/>
              <a:sym typeface="Merriweather"/>
            </a:endParaRPr>
          </a:p>
        </p:txBody>
      </p:sp>
      <p:sp>
        <p:nvSpPr>
          <p:cNvPr id="1294" name="Google Shape;1294;p6"/>
          <p:cNvSpPr/>
          <p:nvPr/>
        </p:nvSpPr>
        <p:spPr>
          <a:xfrm>
            <a:off x="5482850" y="3100875"/>
            <a:ext cx="3637733" cy="1142581"/>
          </a:xfrm>
          <a:custGeom>
            <a:rect b="b" l="l" r="r" t="t"/>
            <a:pathLst>
              <a:path extrusionOk="0" h="35333" w="34362">
                <a:moveTo>
                  <a:pt x="17149" y="762"/>
                </a:moveTo>
                <a:cubicBezTo>
                  <a:pt x="20786" y="762"/>
                  <a:pt x="24207" y="1975"/>
                  <a:pt x="27521" y="3835"/>
                </a:cubicBezTo>
                <a:cubicBezTo>
                  <a:pt x="29199" y="4817"/>
                  <a:pt x="30276" y="6463"/>
                  <a:pt x="31385" y="8173"/>
                </a:cubicBezTo>
                <a:cubicBezTo>
                  <a:pt x="31305" y="8158"/>
                  <a:pt x="31250" y="8158"/>
                  <a:pt x="31210" y="8158"/>
                </a:cubicBezTo>
                <a:cubicBezTo>
                  <a:pt x="31171" y="8158"/>
                  <a:pt x="31147" y="8158"/>
                  <a:pt x="31131" y="8142"/>
                </a:cubicBezTo>
                <a:cubicBezTo>
                  <a:pt x="29389" y="5862"/>
                  <a:pt x="27046" y="4595"/>
                  <a:pt x="24417" y="3740"/>
                </a:cubicBezTo>
                <a:cubicBezTo>
                  <a:pt x="22012" y="2957"/>
                  <a:pt x="19634" y="2069"/>
                  <a:pt x="17088" y="2069"/>
                </a:cubicBezTo>
                <a:cubicBezTo>
                  <a:pt x="16851" y="2069"/>
                  <a:pt x="16613" y="2077"/>
                  <a:pt x="16373" y="2093"/>
                </a:cubicBezTo>
                <a:cubicBezTo>
                  <a:pt x="14632" y="2220"/>
                  <a:pt x="12890" y="2441"/>
                  <a:pt x="11148" y="2663"/>
                </a:cubicBezTo>
                <a:cubicBezTo>
                  <a:pt x="10103" y="2821"/>
                  <a:pt x="9184" y="3423"/>
                  <a:pt x="8298" y="4025"/>
                </a:cubicBezTo>
                <a:cubicBezTo>
                  <a:pt x="6904" y="5007"/>
                  <a:pt x="5606" y="6083"/>
                  <a:pt x="4434" y="7350"/>
                </a:cubicBezTo>
                <a:cubicBezTo>
                  <a:pt x="6651" y="4025"/>
                  <a:pt x="9691" y="2030"/>
                  <a:pt x="13491" y="1175"/>
                </a:cubicBezTo>
                <a:cubicBezTo>
                  <a:pt x="14736" y="893"/>
                  <a:pt x="15954" y="762"/>
                  <a:pt x="17149" y="762"/>
                </a:cubicBezTo>
                <a:close/>
                <a:moveTo>
                  <a:pt x="15865" y="2883"/>
                </a:moveTo>
                <a:cubicBezTo>
                  <a:pt x="19535" y="2883"/>
                  <a:pt x="22964" y="3848"/>
                  <a:pt x="26349" y="5292"/>
                </a:cubicBezTo>
                <a:cubicBezTo>
                  <a:pt x="29389" y="6590"/>
                  <a:pt x="31258" y="9092"/>
                  <a:pt x="32556" y="12100"/>
                </a:cubicBezTo>
                <a:cubicBezTo>
                  <a:pt x="32968" y="13082"/>
                  <a:pt x="32715" y="14127"/>
                  <a:pt x="32620" y="15172"/>
                </a:cubicBezTo>
                <a:cubicBezTo>
                  <a:pt x="32271" y="18878"/>
                  <a:pt x="31448" y="22424"/>
                  <a:pt x="29516" y="25655"/>
                </a:cubicBezTo>
                <a:cubicBezTo>
                  <a:pt x="27268" y="29455"/>
                  <a:pt x="24006" y="31450"/>
                  <a:pt x="19857" y="32020"/>
                </a:cubicBezTo>
                <a:cubicBezTo>
                  <a:pt x="19096" y="32125"/>
                  <a:pt x="18357" y="32187"/>
                  <a:pt x="17604" y="32187"/>
                </a:cubicBezTo>
                <a:cubicBezTo>
                  <a:pt x="17448" y="32187"/>
                  <a:pt x="17291" y="32184"/>
                  <a:pt x="17133" y="32178"/>
                </a:cubicBezTo>
                <a:cubicBezTo>
                  <a:pt x="14758" y="32052"/>
                  <a:pt x="12351" y="32052"/>
                  <a:pt x="10008" y="31450"/>
                </a:cubicBezTo>
                <a:cubicBezTo>
                  <a:pt x="5131" y="30215"/>
                  <a:pt x="1996" y="26130"/>
                  <a:pt x="1584" y="20968"/>
                </a:cubicBezTo>
                <a:cubicBezTo>
                  <a:pt x="1426" y="18687"/>
                  <a:pt x="1552" y="16534"/>
                  <a:pt x="1964" y="14349"/>
                </a:cubicBezTo>
                <a:cubicBezTo>
                  <a:pt x="2376" y="12164"/>
                  <a:pt x="3231" y="10042"/>
                  <a:pt x="4497" y="8490"/>
                </a:cubicBezTo>
                <a:cubicBezTo>
                  <a:pt x="6841" y="5640"/>
                  <a:pt x="9596" y="3423"/>
                  <a:pt x="13555" y="3011"/>
                </a:cubicBezTo>
                <a:cubicBezTo>
                  <a:pt x="14336" y="2925"/>
                  <a:pt x="15106" y="2883"/>
                  <a:pt x="15865" y="2883"/>
                </a:cubicBezTo>
                <a:close/>
                <a:moveTo>
                  <a:pt x="33443" y="15806"/>
                </a:moveTo>
                <a:cubicBezTo>
                  <a:pt x="33443" y="16692"/>
                  <a:pt x="33506" y="17452"/>
                  <a:pt x="33443" y="18244"/>
                </a:cubicBezTo>
                <a:cubicBezTo>
                  <a:pt x="33380" y="19068"/>
                  <a:pt x="33285" y="19859"/>
                  <a:pt x="33158" y="20683"/>
                </a:cubicBezTo>
                <a:cubicBezTo>
                  <a:pt x="32081" y="27333"/>
                  <a:pt x="28471" y="31830"/>
                  <a:pt x="22327" y="34015"/>
                </a:cubicBezTo>
                <a:cubicBezTo>
                  <a:pt x="21070" y="34457"/>
                  <a:pt x="19808" y="34621"/>
                  <a:pt x="18542" y="34621"/>
                </a:cubicBezTo>
                <a:cubicBezTo>
                  <a:pt x="16810" y="34621"/>
                  <a:pt x="15071" y="34313"/>
                  <a:pt x="13333" y="33984"/>
                </a:cubicBezTo>
                <a:cubicBezTo>
                  <a:pt x="11116" y="33572"/>
                  <a:pt x="8963" y="32843"/>
                  <a:pt x="7063" y="31450"/>
                </a:cubicBezTo>
                <a:cubicBezTo>
                  <a:pt x="6936" y="31355"/>
                  <a:pt x="6809" y="31228"/>
                  <a:pt x="6683" y="31133"/>
                </a:cubicBezTo>
                <a:lnTo>
                  <a:pt x="6683" y="31133"/>
                </a:lnTo>
                <a:cubicBezTo>
                  <a:pt x="9913" y="32717"/>
                  <a:pt x="13396" y="32780"/>
                  <a:pt x="16880" y="32875"/>
                </a:cubicBezTo>
                <a:cubicBezTo>
                  <a:pt x="17088" y="32881"/>
                  <a:pt x="17293" y="32883"/>
                  <a:pt x="17497" y="32883"/>
                </a:cubicBezTo>
                <a:cubicBezTo>
                  <a:pt x="24428" y="32883"/>
                  <a:pt x="28901" y="29731"/>
                  <a:pt x="31670" y="22963"/>
                </a:cubicBezTo>
                <a:cubicBezTo>
                  <a:pt x="32525" y="20904"/>
                  <a:pt x="32905" y="18719"/>
                  <a:pt x="33190" y="16502"/>
                </a:cubicBezTo>
                <a:cubicBezTo>
                  <a:pt x="33221" y="16312"/>
                  <a:pt x="33158" y="16059"/>
                  <a:pt x="33443" y="15806"/>
                </a:cubicBezTo>
                <a:close/>
                <a:moveTo>
                  <a:pt x="17178" y="0"/>
                </a:moveTo>
                <a:cubicBezTo>
                  <a:pt x="17079" y="0"/>
                  <a:pt x="16979" y="1"/>
                  <a:pt x="16880" y="3"/>
                </a:cubicBezTo>
                <a:cubicBezTo>
                  <a:pt x="7316" y="161"/>
                  <a:pt x="2027" y="7413"/>
                  <a:pt x="571" y="13652"/>
                </a:cubicBezTo>
                <a:cubicBezTo>
                  <a:pt x="32" y="15964"/>
                  <a:pt x="0" y="18339"/>
                  <a:pt x="317" y="20651"/>
                </a:cubicBezTo>
                <a:cubicBezTo>
                  <a:pt x="1109" y="27080"/>
                  <a:pt x="4339" y="31577"/>
                  <a:pt x="10198" y="33889"/>
                </a:cubicBezTo>
                <a:cubicBezTo>
                  <a:pt x="12098" y="34649"/>
                  <a:pt x="14093" y="34934"/>
                  <a:pt x="16120" y="35187"/>
                </a:cubicBezTo>
                <a:cubicBezTo>
                  <a:pt x="16881" y="35285"/>
                  <a:pt x="17621" y="35333"/>
                  <a:pt x="18342" y="35333"/>
                </a:cubicBezTo>
                <a:cubicBezTo>
                  <a:pt x="23472" y="35333"/>
                  <a:pt x="27597" y="32900"/>
                  <a:pt x="30846" y="28568"/>
                </a:cubicBezTo>
                <a:cubicBezTo>
                  <a:pt x="33348" y="25243"/>
                  <a:pt x="34013" y="21221"/>
                  <a:pt x="34203" y="17136"/>
                </a:cubicBezTo>
                <a:cubicBezTo>
                  <a:pt x="34361" y="15331"/>
                  <a:pt x="33728" y="13652"/>
                  <a:pt x="33443" y="11942"/>
                </a:cubicBezTo>
                <a:cubicBezTo>
                  <a:pt x="32841" y="8078"/>
                  <a:pt x="30846" y="5102"/>
                  <a:pt x="27743" y="3170"/>
                </a:cubicBezTo>
                <a:cubicBezTo>
                  <a:pt x="24532" y="1194"/>
                  <a:pt x="21020" y="0"/>
                  <a:pt x="17178"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100"/>
              <a:buFont typeface="Arial"/>
              <a:buNone/>
            </a:pPr>
            <a:r>
              <a:rPr b="0" i="0" lang="en" sz="1300" u="none" cap="none" strike="noStrike">
                <a:solidFill>
                  <a:schemeClr val="dk1"/>
                </a:solidFill>
                <a:latin typeface="Merriweather"/>
                <a:ea typeface="Merriweather"/>
                <a:cs typeface="Merriweather"/>
                <a:sym typeface="Merriweather"/>
              </a:rPr>
              <a:t>Tạo trải  nghiệm  thực  tế  ảo độc  đáo</a:t>
            </a:r>
            <a:endParaRPr b="0" i="0" sz="1300" u="none" cap="none" strike="noStrike">
              <a:solidFill>
                <a:schemeClr val="dk1"/>
              </a:solidFill>
              <a:latin typeface="Merriweather"/>
              <a:ea typeface="Merriweather"/>
              <a:cs typeface="Merriweather"/>
              <a:sym typeface="Merriweather"/>
            </a:endParaRPr>
          </a:p>
          <a:p>
            <a:pPr indent="0" lvl="0" marL="914400" marR="0" rtl="0" algn="l">
              <a:lnSpc>
                <a:spcPct val="150000"/>
              </a:lnSpc>
              <a:spcBef>
                <a:spcPts val="0"/>
              </a:spcBef>
              <a:spcAft>
                <a:spcPts val="0"/>
              </a:spcAft>
              <a:buClr>
                <a:srgbClr val="000000"/>
              </a:buClr>
              <a:buSzPts val="1100"/>
              <a:buFont typeface="Arial"/>
              <a:buNone/>
            </a:pPr>
            <a:r>
              <a:rPr b="0" i="0" lang="en" sz="1300" u="none" cap="none" strike="noStrike">
                <a:solidFill>
                  <a:schemeClr val="dk1"/>
                </a:solidFill>
                <a:latin typeface="Merriweather"/>
                <a:ea typeface="Merriweather"/>
                <a:cs typeface="Merriweather"/>
                <a:sym typeface="Merriweather"/>
              </a:rPr>
              <a:t> trải  nghiệm  VR/ 360</a:t>
            </a:r>
            <a:endParaRPr b="0" i="0" sz="1300" u="none" cap="none" strike="noStrike">
              <a:solidFill>
                <a:schemeClr val="dk1"/>
              </a:solidFill>
              <a:latin typeface="Merriweather"/>
              <a:ea typeface="Merriweather"/>
              <a:cs typeface="Merriweather"/>
              <a:sym typeface="Merriweather"/>
            </a:endParaRPr>
          </a:p>
        </p:txBody>
      </p:sp>
      <p:sp>
        <p:nvSpPr>
          <p:cNvPr id="1295" name="Google Shape;1295;p6"/>
          <p:cNvSpPr/>
          <p:nvPr/>
        </p:nvSpPr>
        <p:spPr>
          <a:xfrm rot="-7781151">
            <a:off x="3823361" y="1279278"/>
            <a:ext cx="244487" cy="371624"/>
          </a:xfrm>
          <a:custGeom>
            <a:rect b="b" l="l" r="r" t="t"/>
            <a:pathLst>
              <a:path extrusionOk="0" h="10497" w="13999">
                <a:moveTo>
                  <a:pt x="2213" y="0"/>
                </a:moveTo>
                <a:cubicBezTo>
                  <a:pt x="1508" y="0"/>
                  <a:pt x="774" y="127"/>
                  <a:pt x="0" y="418"/>
                </a:cubicBezTo>
                <a:cubicBezTo>
                  <a:pt x="4086" y="1210"/>
                  <a:pt x="7696" y="2540"/>
                  <a:pt x="9469" y="6847"/>
                </a:cubicBezTo>
                <a:cubicBezTo>
                  <a:pt x="8994" y="6784"/>
                  <a:pt x="8741" y="6720"/>
                  <a:pt x="8488" y="6720"/>
                </a:cubicBezTo>
                <a:cubicBezTo>
                  <a:pt x="8188" y="6690"/>
                  <a:pt x="7853" y="6597"/>
                  <a:pt x="7563" y="6597"/>
                </a:cubicBezTo>
                <a:cubicBezTo>
                  <a:pt x="7240" y="6597"/>
                  <a:pt x="6973" y="6713"/>
                  <a:pt x="6873" y="7164"/>
                </a:cubicBezTo>
                <a:cubicBezTo>
                  <a:pt x="6651" y="7987"/>
                  <a:pt x="7506" y="8145"/>
                  <a:pt x="8044" y="8430"/>
                </a:cubicBezTo>
                <a:cubicBezTo>
                  <a:pt x="9121" y="9000"/>
                  <a:pt x="10356" y="9349"/>
                  <a:pt x="11243" y="10267"/>
                </a:cubicBezTo>
                <a:cubicBezTo>
                  <a:pt x="11385" y="10425"/>
                  <a:pt x="11544" y="10497"/>
                  <a:pt x="11710" y="10497"/>
                </a:cubicBezTo>
                <a:cubicBezTo>
                  <a:pt x="11876" y="10497"/>
                  <a:pt x="12050" y="10425"/>
                  <a:pt x="12225" y="10299"/>
                </a:cubicBezTo>
                <a:cubicBezTo>
                  <a:pt x="12985" y="9729"/>
                  <a:pt x="13998" y="6308"/>
                  <a:pt x="13681" y="5263"/>
                </a:cubicBezTo>
                <a:lnTo>
                  <a:pt x="13681" y="5263"/>
                </a:lnTo>
                <a:cubicBezTo>
                  <a:pt x="12288" y="5422"/>
                  <a:pt x="12826" y="7195"/>
                  <a:pt x="11686" y="7607"/>
                </a:cubicBezTo>
                <a:cubicBezTo>
                  <a:pt x="10229" y="5580"/>
                  <a:pt x="9216" y="3205"/>
                  <a:pt x="7031" y="1748"/>
                </a:cubicBezTo>
                <a:cubicBezTo>
                  <a:pt x="5519" y="778"/>
                  <a:pt x="3959" y="0"/>
                  <a:pt x="2213"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96" name="Google Shape;1296;p6"/>
          <p:cNvGrpSpPr/>
          <p:nvPr/>
        </p:nvGrpSpPr>
        <p:grpSpPr>
          <a:xfrm rot="1216694">
            <a:off x="836780" y="1559932"/>
            <a:ext cx="1474244" cy="1429237"/>
            <a:chOff x="1615244" y="2601507"/>
            <a:chExt cx="400740" cy="403972"/>
          </a:xfrm>
        </p:grpSpPr>
        <p:sp>
          <p:nvSpPr>
            <p:cNvPr id="1297" name="Google Shape;1297;p6"/>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6"/>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6"/>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6"/>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6"/>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6"/>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6"/>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6"/>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5" name="Google Shape;1305;p6"/>
          <p:cNvGrpSpPr/>
          <p:nvPr/>
        </p:nvGrpSpPr>
        <p:grpSpPr>
          <a:xfrm rot="-2766895">
            <a:off x="1378299" y="377740"/>
            <a:ext cx="948066" cy="943048"/>
            <a:chOff x="1615244" y="2601507"/>
            <a:chExt cx="400740" cy="403972"/>
          </a:xfrm>
        </p:grpSpPr>
        <p:sp>
          <p:nvSpPr>
            <p:cNvPr id="1306" name="Google Shape;1306;p6"/>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6"/>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6"/>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6"/>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6"/>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6"/>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6"/>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6"/>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4" name="Google Shape;1314;p6"/>
          <p:cNvGrpSpPr/>
          <p:nvPr/>
        </p:nvGrpSpPr>
        <p:grpSpPr>
          <a:xfrm rot="-2251734">
            <a:off x="4859202" y="3261828"/>
            <a:ext cx="638317" cy="660433"/>
            <a:chOff x="1615244" y="2601507"/>
            <a:chExt cx="400740" cy="403972"/>
          </a:xfrm>
        </p:grpSpPr>
        <p:sp>
          <p:nvSpPr>
            <p:cNvPr id="1315" name="Google Shape;1315;p6"/>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6"/>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6"/>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6"/>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6"/>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6"/>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6"/>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6"/>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23" name="Google Shape;1323;p6"/>
          <p:cNvGrpSpPr/>
          <p:nvPr/>
        </p:nvGrpSpPr>
        <p:grpSpPr>
          <a:xfrm rot="1628219">
            <a:off x="-730942" y="-236385"/>
            <a:ext cx="1436309" cy="1678116"/>
            <a:chOff x="1615244" y="2601507"/>
            <a:chExt cx="400740" cy="403972"/>
          </a:xfrm>
        </p:grpSpPr>
        <p:sp>
          <p:nvSpPr>
            <p:cNvPr id="1324" name="Google Shape;1324;p6"/>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6"/>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6"/>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6"/>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6"/>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6"/>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6"/>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6"/>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2" name="Google Shape;1332;p6"/>
          <p:cNvSpPr/>
          <p:nvPr/>
        </p:nvSpPr>
        <p:spPr>
          <a:xfrm>
            <a:off x="8216368" y="4430598"/>
            <a:ext cx="969278" cy="84310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6"/>
          <p:cNvSpPr/>
          <p:nvPr/>
        </p:nvSpPr>
        <p:spPr>
          <a:xfrm>
            <a:off x="7581614" y="4869275"/>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6"/>
          <p:cNvSpPr/>
          <p:nvPr/>
        </p:nvSpPr>
        <p:spPr>
          <a:xfrm>
            <a:off x="6705918" y="4430611"/>
            <a:ext cx="969278" cy="84310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6"/>
          <p:cNvSpPr/>
          <p:nvPr/>
        </p:nvSpPr>
        <p:spPr>
          <a:xfrm>
            <a:off x="6071164" y="4869288"/>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6"/>
          <p:cNvSpPr/>
          <p:nvPr/>
        </p:nvSpPr>
        <p:spPr>
          <a:xfrm>
            <a:off x="5195455" y="4430598"/>
            <a:ext cx="969278" cy="84310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6"/>
          <p:cNvSpPr/>
          <p:nvPr/>
        </p:nvSpPr>
        <p:spPr>
          <a:xfrm>
            <a:off x="4560702" y="4869275"/>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6"/>
          <p:cNvSpPr/>
          <p:nvPr/>
        </p:nvSpPr>
        <p:spPr>
          <a:xfrm>
            <a:off x="3685005" y="4430611"/>
            <a:ext cx="969278" cy="84310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6"/>
          <p:cNvSpPr/>
          <p:nvPr/>
        </p:nvSpPr>
        <p:spPr>
          <a:xfrm>
            <a:off x="3050252" y="4869288"/>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6"/>
          <p:cNvSpPr/>
          <p:nvPr/>
        </p:nvSpPr>
        <p:spPr>
          <a:xfrm>
            <a:off x="2145205" y="4430598"/>
            <a:ext cx="969278" cy="84310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6"/>
          <p:cNvSpPr/>
          <p:nvPr/>
        </p:nvSpPr>
        <p:spPr>
          <a:xfrm>
            <a:off x="1510452" y="4869275"/>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6"/>
          <p:cNvSpPr/>
          <p:nvPr/>
        </p:nvSpPr>
        <p:spPr>
          <a:xfrm>
            <a:off x="634755" y="4430611"/>
            <a:ext cx="969278" cy="84310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6"/>
          <p:cNvSpPr/>
          <p:nvPr/>
        </p:nvSpPr>
        <p:spPr>
          <a:xfrm>
            <a:off x="2" y="4869288"/>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6"/>
          <p:cNvSpPr/>
          <p:nvPr/>
        </p:nvSpPr>
        <p:spPr>
          <a:xfrm>
            <a:off x="6144100" y="764999"/>
            <a:ext cx="2353096" cy="1865767"/>
          </a:xfrm>
          <a:custGeom>
            <a:rect b="b" l="l" r="r" t="t"/>
            <a:pathLst>
              <a:path extrusionOk="0" h="4635447" w="7411325">
                <a:moveTo>
                  <a:pt x="0" y="0"/>
                </a:moveTo>
                <a:lnTo>
                  <a:pt x="7411325" y="0"/>
                </a:lnTo>
                <a:lnTo>
                  <a:pt x="7411325" y="4635447"/>
                </a:lnTo>
                <a:lnTo>
                  <a:pt x="0" y="4635447"/>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92"/>
                                        </p:tgtEl>
                                        <p:attrNameLst>
                                          <p:attrName>style.visibility</p:attrName>
                                        </p:attrNameLst>
                                      </p:cBhvr>
                                      <p:to>
                                        <p:strVal val="visible"/>
                                      </p:to>
                                    </p:set>
                                    <p:animEffect filter="fade" transition="in">
                                      <p:cBhvr>
                                        <p:cTn dur="1000"/>
                                        <p:tgtEl>
                                          <p:spTgt spid="1292"/>
                                        </p:tgtEl>
                                      </p:cBhvr>
                                    </p:animEffect>
                                  </p:childTnLst>
                                </p:cTn>
                              </p:par>
                              <p:par>
                                <p:cTn fill="hold" nodeType="withEffect" presetClass="entr" presetID="10" presetSubtype="0">
                                  <p:stCondLst>
                                    <p:cond delay="0"/>
                                  </p:stCondLst>
                                  <p:childTnLst>
                                    <p:set>
                                      <p:cBhvr>
                                        <p:cTn dur="1" fill="hold">
                                          <p:stCondLst>
                                            <p:cond delay="0"/>
                                          </p:stCondLst>
                                        </p:cTn>
                                        <p:tgtEl>
                                          <p:spTgt spid="1293"/>
                                        </p:tgtEl>
                                        <p:attrNameLst>
                                          <p:attrName>style.visibility</p:attrName>
                                        </p:attrNameLst>
                                      </p:cBhvr>
                                      <p:to>
                                        <p:strVal val="visible"/>
                                      </p:to>
                                    </p:set>
                                    <p:animEffect filter="fade" transition="in">
                                      <p:cBhvr>
                                        <p:cTn dur="1000"/>
                                        <p:tgtEl>
                                          <p:spTgt spid="1293"/>
                                        </p:tgtEl>
                                      </p:cBhvr>
                                    </p:animEffect>
                                  </p:childTnLst>
                                </p:cTn>
                              </p:par>
                              <p:par>
                                <p:cTn fill="hold" nodeType="withEffect" presetClass="entr" presetID="10" presetSubtype="0">
                                  <p:stCondLst>
                                    <p:cond delay="0"/>
                                  </p:stCondLst>
                                  <p:childTnLst>
                                    <p:set>
                                      <p:cBhvr>
                                        <p:cTn dur="1" fill="hold">
                                          <p:stCondLst>
                                            <p:cond delay="0"/>
                                          </p:stCondLst>
                                        </p:cTn>
                                        <p:tgtEl>
                                          <p:spTgt spid="1294"/>
                                        </p:tgtEl>
                                        <p:attrNameLst>
                                          <p:attrName>style.visibility</p:attrName>
                                        </p:attrNameLst>
                                      </p:cBhvr>
                                      <p:to>
                                        <p:strVal val="visible"/>
                                      </p:to>
                                    </p:set>
                                    <p:animEffect filter="fade" transition="in">
                                      <p:cBhvr>
                                        <p:cTn dur="1000"/>
                                        <p:tgtEl>
                                          <p:spTgt spid="12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8" name="Shape 1348"/>
        <p:cNvGrpSpPr/>
        <p:nvPr/>
      </p:nvGrpSpPr>
      <p:grpSpPr>
        <a:xfrm>
          <a:off x="0" y="0"/>
          <a:ext cx="0" cy="0"/>
          <a:chOff x="0" y="0"/>
          <a:chExt cx="0" cy="0"/>
        </a:xfrm>
      </p:grpSpPr>
      <p:grpSp>
        <p:nvGrpSpPr>
          <p:cNvPr id="1349" name="Google Shape;1349;p7"/>
          <p:cNvGrpSpPr/>
          <p:nvPr/>
        </p:nvGrpSpPr>
        <p:grpSpPr>
          <a:xfrm rot="-1115096">
            <a:off x="291101" y="212351"/>
            <a:ext cx="914996" cy="922428"/>
            <a:chOff x="1615244" y="2601507"/>
            <a:chExt cx="400740" cy="403972"/>
          </a:xfrm>
        </p:grpSpPr>
        <p:sp>
          <p:nvSpPr>
            <p:cNvPr id="1350" name="Google Shape;1350;p7"/>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7"/>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7"/>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7"/>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7"/>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7"/>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7"/>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7"/>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58" name="Google Shape;1358;p7"/>
          <p:cNvSpPr txBox="1"/>
          <p:nvPr/>
        </p:nvSpPr>
        <p:spPr>
          <a:xfrm>
            <a:off x="541525" y="3517125"/>
            <a:ext cx="3038400" cy="718200"/>
          </a:xfrm>
          <a:prstGeom prst="rect">
            <a:avLst/>
          </a:prstGeom>
          <a:noFill/>
          <a:ln>
            <a:noFill/>
          </a:ln>
        </p:spPr>
        <p:txBody>
          <a:bodyPr anchorCtr="0" anchor="t" bIns="91425" lIns="91425" spcFirstLastPara="1" rIns="91425" wrap="square" tIns="91425">
            <a:noAutofit/>
          </a:bodyPr>
          <a:lstStyle/>
          <a:p>
            <a:pPr indent="0" lvl="0" marL="0" marR="7698" rtl="0" algn="just">
              <a:lnSpc>
                <a:spcPct val="150000"/>
              </a:lnSpc>
              <a:spcBef>
                <a:spcPts val="1000"/>
              </a:spcBef>
              <a:spcAft>
                <a:spcPts val="1000"/>
              </a:spcAft>
              <a:buClr>
                <a:schemeClr val="dk1"/>
              </a:buClr>
              <a:buSzPts val="1100"/>
              <a:buFont typeface="Arial"/>
              <a:buNone/>
            </a:pPr>
            <a:r>
              <a:rPr b="0" i="0" lang="en" sz="1200" u="none" cap="none" strike="noStrike">
                <a:solidFill>
                  <a:schemeClr val="dk1"/>
                </a:solidFill>
                <a:latin typeface="Merriweather"/>
                <a:ea typeface="Merriweather"/>
                <a:cs typeface="Merriweather"/>
                <a:sym typeface="Merriweather"/>
              </a:rPr>
              <a:t>Nâng cao khả năng tương tác, quảng giới thiệu văn hóa cho tỉnh Lâm Đồng</a:t>
            </a:r>
            <a:endParaRPr b="0" i="0" sz="1200" u="none" cap="none" strike="noStrike">
              <a:solidFill>
                <a:srgbClr val="000000"/>
              </a:solidFill>
              <a:latin typeface="Merriweather"/>
              <a:ea typeface="Merriweather"/>
              <a:cs typeface="Merriweather"/>
              <a:sym typeface="Merriweather"/>
            </a:endParaRPr>
          </a:p>
        </p:txBody>
      </p:sp>
      <p:sp>
        <p:nvSpPr>
          <p:cNvPr id="1359" name="Google Shape;1359;p7"/>
          <p:cNvSpPr txBox="1"/>
          <p:nvPr/>
        </p:nvSpPr>
        <p:spPr>
          <a:xfrm>
            <a:off x="6328025" y="3517125"/>
            <a:ext cx="1892400" cy="8928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erriweather"/>
                <a:ea typeface="Merriweather"/>
                <a:cs typeface="Merriweather"/>
                <a:sym typeface="Merriweather"/>
              </a:rPr>
              <a:t>Chỉ giới hạn trong khu vực Lâm Đồng. </a:t>
            </a:r>
            <a:endParaRPr b="0" i="0" sz="1200" u="none" cap="none" strike="noStrike">
              <a:solidFill>
                <a:srgbClr val="000000"/>
              </a:solidFill>
              <a:latin typeface="Merriweather"/>
              <a:ea typeface="Merriweather"/>
              <a:cs typeface="Merriweather"/>
              <a:sym typeface="Merriweather"/>
            </a:endParaRPr>
          </a:p>
          <a:p>
            <a:pPr indent="0" lvl="0" marL="0" marR="0" rtl="0" algn="just">
              <a:lnSpc>
                <a:spcPct val="100000"/>
              </a:lnSpc>
              <a:spcBef>
                <a:spcPts val="0"/>
              </a:spcBef>
              <a:spcAft>
                <a:spcPts val="0"/>
              </a:spcAft>
              <a:buClr>
                <a:srgbClr val="000000"/>
              </a:buClr>
              <a:buSzPts val="1300"/>
              <a:buFont typeface="Arial"/>
              <a:buNone/>
            </a:pPr>
            <a:r>
              <a:t/>
            </a:r>
            <a:endParaRPr b="0" i="0" sz="1200" u="none" cap="none" strike="noStrike">
              <a:solidFill>
                <a:srgbClr val="000000"/>
              </a:solidFill>
              <a:latin typeface="Fira Sans Extra Condensed"/>
              <a:ea typeface="Fira Sans Extra Condensed"/>
              <a:cs typeface="Fira Sans Extra Condensed"/>
              <a:sym typeface="Fira Sans Extra Condensed"/>
            </a:endParaRPr>
          </a:p>
        </p:txBody>
      </p:sp>
      <p:sp>
        <p:nvSpPr>
          <p:cNvPr id="1360" name="Google Shape;1360;p7"/>
          <p:cNvSpPr txBox="1"/>
          <p:nvPr/>
        </p:nvSpPr>
        <p:spPr>
          <a:xfrm>
            <a:off x="3151500" y="242175"/>
            <a:ext cx="2702400" cy="12561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chemeClr val="dk1"/>
              </a:buClr>
              <a:buSzPts val="1100"/>
              <a:buFont typeface="Arial"/>
              <a:buNone/>
            </a:pPr>
            <a:r>
              <a:rPr b="0" i="0" lang="en" sz="1200" u="none" cap="none" strike="noStrike">
                <a:solidFill>
                  <a:srgbClr val="000000"/>
                </a:solidFill>
                <a:latin typeface="Merriweather"/>
                <a:ea typeface="Merriweather"/>
                <a:cs typeface="Merriweather"/>
                <a:sym typeface="Merriweather"/>
              </a:rPr>
              <a:t>Giới thiệu tổng quan, chức năng </a:t>
            </a:r>
            <a:r>
              <a:rPr b="0" i="0" lang="en" sz="1200" u="none" cap="none" strike="noStrike">
                <a:solidFill>
                  <a:schemeClr val="dk1"/>
                </a:solidFill>
                <a:latin typeface="Merriweather"/>
                <a:ea typeface="Merriweather"/>
                <a:cs typeface="Merriweather"/>
                <a:sym typeface="Merriweather"/>
              </a:rPr>
              <a:t>tương tác với vật thể 3D/ 360, tham quan thực tế ảo, tìm kiếm lưu trữ thông tin</a:t>
            </a:r>
            <a:endParaRPr b="0" i="0" sz="1200" u="none" cap="none" strike="noStrike">
              <a:solidFill>
                <a:srgbClr val="000000"/>
              </a:solidFill>
              <a:latin typeface="Merriweather"/>
              <a:ea typeface="Merriweather"/>
              <a:cs typeface="Merriweather"/>
              <a:sym typeface="Merriweather"/>
            </a:endParaRPr>
          </a:p>
        </p:txBody>
      </p:sp>
      <p:sp>
        <p:nvSpPr>
          <p:cNvPr id="1361" name="Google Shape;1361;p7"/>
          <p:cNvSpPr/>
          <p:nvPr/>
        </p:nvSpPr>
        <p:spPr>
          <a:xfrm rot="-131566">
            <a:off x="3290106" y="2010264"/>
            <a:ext cx="2563797" cy="1256215"/>
          </a:xfrm>
          <a:custGeom>
            <a:rect b="b" l="l" r="r" t="t"/>
            <a:pathLst>
              <a:path extrusionOk="0" h="39118" w="58652">
                <a:moveTo>
                  <a:pt x="43387" y="1269"/>
                </a:moveTo>
                <a:lnTo>
                  <a:pt x="43387" y="1269"/>
                </a:lnTo>
                <a:cubicBezTo>
                  <a:pt x="31416" y="1902"/>
                  <a:pt x="19445" y="2631"/>
                  <a:pt x="7443" y="3328"/>
                </a:cubicBezTo>
                <a:cubicBezTo>
                  <a:pt x="19414" y="2188"/>
                  <a:pt x="31385" y="1427"/>
                  <a:pt x="43387" y="1269"/>
                </a:cubicBezTo>
                <a:close/>
                <a:moveTo>
                  <a:pt x="54503" y="1016"/>
                </a:moveTo>
                <a:cubicBezTo>
                  <a:pt x="55200" y="7793"/>
                  <a:pt x="55326" y="14633"/>
                  <a:pt x="56023" y="21411"/>
                </a:cubicBezTo>
                <a:cubicBezTo>
                  <a:pt x="54915" y="14665"/>
                  <a:pt x="54788" y="7856"/>
                  <a:pt x="54503" y="1016"/>
                </a:cubicBezTo>
                <a:close/>
                <a:moveTo>
                  <a:pt x="56720" y="27206"/>
                </a:moveTo>
                <a:cubicBezTo>
                  <a:pt x="56878" y="28631"/>
                  <a:pt x="57036" y="30658"/>
                  <a:pt x="56720" y="32716"/>
                </a:cubicBezTo>
                <a:lnTo>
                  <a:pt x="56720" y="27206"/>
                </a:lnTo>
                <a:close/>
                <a:moveTo>
                  <a:pt x="52626" y="1651"/>
                </a:moveTo>
                <a:cubicBezTo>
                  <a:pt x="53161" y="1651"/>
                  <a:pt x="53464" y="1968"/>
                  <a:pt x="53490" y="2821"/>
                </a:cubicBezTo>
                <a:cubicBezTo>
                  <a:pt x="53901" y="10453"/>
                  <a:pt x="54408" y="18085"/>
                  <a:pt x="55485" y="25654"/>
                </a:cubicBezTo>
                <a:cubicBezTo>
                  <a:pt x="55833" y="28093"/>
                  <a:pt x="55833" y="30594"/>
                  <a:pt x="55738" y="33033"/>
                </a:cubicBezTo>
                <a:cubicBezTo>
                  <a:pt x="37718" y="34331"/>
                  <a:pt x="19794" y="34965"/>
                  <a:pt x="1996" y="37023"/>
                </a:cubicBezTo>
                <a:cubicBezTo>
                  <a:pt x="1806" y="36707"/>
                  <a:pt x="1774" y="36232"/>
                  <a:pt x="1901" y="36200"/>
                </a:cubicBezTo>
                <a:cubicBezTo>
                  <a:pt x="3547" y="35947"/>
                  <a:pt x="2661" y="34743"/>
                  <a:pt x="2566" y="34015"/>
                </a:cubicBezTo>
                <a:cubicBezTo>
                  <a:pt x="2027" y="29613"/>
                  <a:pt x="2186" y="25147"/>
                  <a:pt x="2154" y="20714"/>
                </a:cubicBezTo>
                <a:cubicBezTo>
                  <a:pt x="2122" y="15995"/>
                  <a:pt x="2154" y="11276"/>
                  <a:pt x="2154" y="6558"/>
                </a:cubicBezTo>
                <a:lnTo>
                  <a:pt x="2154" y="5259"/>
                </a:lnTo>
                <a:cubicBezTo>
                  <a:pt x="4688" y="4721"/>
                  <a:pt x="7158" y="4404"/>
                  <a:pt x="9628" y="4246"/>
                </a:cubicBezTo>
                <a:cubicBezTo>
                  <a:pt x="21599" y="3423"/>
                  <a:pt x="33601" y="2758"/>
                  <a:pt x="45572" y="2251"/>
                </a:cubicBezTo>
                <a:cubicBezTo>
                  <a:pt x="47757" y="2156"/>
                  <a:pt x="49974" y="2188"/>
                  <a:pt x="52159" y="1712"/>
                </a:cubicBezTo>
                <a:cubicBezTo>
                  <a:pt x="52330" y="1673"/>
                  <a:pt x="52486" y="1651"/>
                  <a:pt x="52626" y="1651"/>
                </a:cubicBezTo>
                <a:close/>
                <a:moveTo>
                  <a:pt x="54176" y="1"/>
                </a:moveTo>
                <a:cubicBezTo>
                  <a:pt x="54138" y="1"/>
                  <a:pt x="54099" y="1"/>
                  <a:pt x="54060" y="2"/>
                </a:cubicBezTo>
                <a:cubicBezTo>
                  <a:pt x="47979" y="129"/>
                  <a:pt x="41930" y="161"/>
                  <a:pt x="35882" y="414"/>
                </a:cubicBezTo>
                <a:cubicBezTo>
                  <a:pt x="28408" y="762"/>
                  <a:pt x="20934" y="1332"/>
                  <a:pt x="13460" y="1744"/>
                </a:cubicBezTo>
                <a:cubicBezTo>
                  <a:pt x="9501" y="1966"/>
                  <a:pt x="5606" y="2821"/>
                  <a:pt x="1616" y="2948"/>
                </a:cubicBezTo>
                <a:cubicBezTo>
                  <a:pt x="1331" y="2979"/>
                  <a:pt x="951" y="3011"/>
                  <a:pt x="982" y="3454"/>
                </a:cubicBezTo>
                <a:cubicBezTo>
                  <a:pt x="1014" y="3803"/>
                  <a:pt x="1299" y="3898"/>
                  <a:pt x="1584" y="3898"/>
                </a:cubicBezTo>
                <a:cubicBezTo>
                  <a:pt x="2059" y="3929"/>
                  <a:pt x="2534" y="3961"/>
                  <a:pt x="3009" y="3993"/>
                </a:cubicBezTo>
                <a:cubicBezTo>
                  <a:pt x="1457" y="4024"/>
                  <a:pt x="1141" y="4974"/>
                  <a:pt x="1299" y="6336"/>
                </a:cubicBezTo>
                <a:cubicBezTo>
                  <a:pt x="1331" y="6684"/>
                  <a:pt x="1426" y="7096"/>
                  <a:pt x="1077" y="7476"/>
                </a:cubicBezTo>
                <a:cubicBezTo>
                  <a:pt x="856" y="6716"/>
                  <a:pt x="951" y="5956"/>
                  <a:pt x="476" y="5101"/>
                </a:cubicBezTo>
                <a:cubicBezTo>
                  <a:pt x="1" y="5861"/>
                  <a:pt x="64" y="6526"/>
                  <a:pt x="127" y="7191"/>
                </a:cubicBezTo>
                <a:cubicBezTo>
                  <a:pt x="381" y="10390"/>
                  <a:pt x="729" y="13557"/>
                  <a:pt x="887" y="16755"/>
                </a:cubicBezTo>
                <a:cubicBezTo>
                  <a:pt x="1236" y="23247"/>
                  <a:pt x="1204" y="29708"/>
                  <a:pt x="919" y="36200"/>
                </a:cubicBezTo>
                <a:cubicBezTo>
                  <a:pt x="822" y="38466"/>
                  <a:pt x="1020" y="39117"/>
                  <a:pt x="2377" y="39117"/>
                </a:cubicBezTo>
                <a:cubicBezTo>
                  <a:pt x="2803" y="39117"/>
                  <a:pt x="3342" y="39053"/>
                  <a:pt x="4022" y="38955"/>
                </a:cubicBezTo>
                <a:cubicBezTo>
                  <a:pt x="9375" y="38163"/>
                  <a:pt x="14695" y="37245"/>
                  <a:pt x="20079" y="36707"/>
                </a:cubicBezTo>
                <a:cubicBezTo>
                  <a:pt x="28036" y="35875"/>
                  <a:pt x="36018" y="35140"/>
                  <a:pt x="44024" y="35140"/>
                </a:cubicBezTo>
                <a:cubicBezTo>
                  <a:pt x="45163" y="35140"/>
                  <a:pt x="46301" y="35155"/>
                  <a:pt x="47441" y="35186"/>
                </a:cubicBezTo>
                <a:cubicBezTo>
                  <a:pt x="47636" y="35192"/>
                  <a:pt x="47831" y="35194"/>
                  <a:pt x="48027" y="35194"/>
                </a:cubicBezTo>
                <a:cubicBezTo>
                  <a:pt x="49413" y="35194"/>
                  <a:pt x="50817" y="35073"/>
                  <a:pt x="52223" y="35073"/>
                </a:cubicBezTo>
                <a:cubicBezTo>
                  <a:pt x="54038" y="35073"/>
                  <a:pt x="55856" y="35275"/>
                  <a:pt x="57638" y="36200"/>
                </a:cubicBezTo>
                <a:cubicBezTo>
                  <a:pt x="57575" y="35313"/>
                  <a:pt x="58145" y="34933"/>
                  <a:pt x="58652" y="34395"/>
                </a:cubicBezTo>
                <a:cubicBezTo>
                  <a:pt x="57702" y="34015"/>
                  <a:pt x="57797" y="33255"/>
                  <a:pt x="57797" y="32495"/>
                </a:cubicBezTo>
                <a:cubicBezTo>
                  <a:pt x="57797" y="30626"/>
                  <a:pt x="57892" y="28726"/>
                  <a:pt x="57638" y="26858"/>
                </a:cubicBezTo>
                <a:cubicBezTo>
                  <a:pt x="56530" y="18497"/>
                  <a:pt x="56150" y="10073"/>
                  <a:pt x="55706" y="1649"/>
                </a:cubicBezTo>
                <a:cubicBezTo>
                  <a:pt x="55615" y="455"/>
                  <a:pt x="55286" y="1"/>
                  <a:pt x="54176"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700"/>
              <a:buFont typeface="Arial"/>
              <a:buNone/>
            </a:pPr>
            <a:r>
              <a:rPr b="1" i="0" lang="en" sz="2700" u="none" cap="none" strike="noStrike">
                <a:solidFill>
                  <a:srgbClr val="000000"/>
                </a:solidFill>
                <a:latin typeface="Merriweather"/>
                <a:ea typeface="Merriweather"/>
                <a:cs typeface="Merriweather"/>
                <a:sym typeface="Merriweather"/>
              </a:rPr>
              <a:t>Phạm vi dự án</a:t>
            </a:r>
            <a:endParaRPr b="1" i="0" sz="2700" u="none" cap="none" strike="noStrike">
              <a:solidFill>
                <a:srgbClr val="000000"/>
              </a:solidFill>
              <a:latin typeface="Merriweather"/>
              <a:ea typeface="Merriweather"/>
              <a:cs typeface="Merriweather"/>
              <a:sym typeface="Merriweather"/>
            </a:endParaRPr>
          </a:p>
        </p:txBody>
      </p:sp>
      <p:sp>
        <p:nvSpPr>
          <p:cNvPr id="1362" name="Google Shape;1362;p7"/>
          <p:cNvSpPr/>
          <p:nvPr/>
        </p:nvSpPr>
        <p:spPr>
          <a:xfrm rot="-7454786">
            <a:off x="4057237" y="1612014"/>
            <a:ext cx="550329" cy="268576"/>
          </a:xfrm>
          <a:custGeom>
            <a:rect b="b" l="l" r="r" t="t"/>
            <a:pathLst>
              <a:path extrusionOk="0" h="8377" w="17165">
                <a:moveTo>
                  <a:pt x="14457" y="1"/>
                </a:moveTo>
                <a:cubicBezTo>
                  <a:pt x="14119" y="1"/>
                  <a:pt x="13776" y="257"/>
                  <a:pt x="13776" y="649"/>
                </a:cubicBezTo>
                <a:cubicBezTo>
                  <a:pt x="13808" y="1472"/>
                  <a:pt x="14156" y="2264"/>
                  <a:pt x="14346" y="3055"/>
                </a:cubicBezTo>
                <a:cubicBezTo>
                  <a:pt x="14410" y="3245"/>
                  <a:pt x="14441" y="3435"/>
                  <a:pt x="14505" y="3625"/>
                </a:cubicBezTo>
                <a:cubicBezTo>
                  <a:pt x="14283" y="3435"/>
                  <a:pt x="14030" y="3309"/>
                  <a:pt x="13808" y="3150"/>
                </a:cubicBezTo>
                <a:cubicBezTo>
                  <a:pt x="13396" y="2865"/>
                  <a:pt x="12953" y="2644"/>
                  <a:pt x="12510" y="2422"/>
                </a:cubicBezTo>
                <a:cubicBezTo>
                  <a:pt x="11560" y="1947"/>
                  <a:pt x="10546" y="1599"/>
                  <a:pt x="9501" y="1409"/>
                </a:cubicBezTo>
                <a:cubicBezTo>
                  <a:pt x="8629" y="1240"/>
                  <a:pt x="7747" y="1151"/>
                  <a:pt x="6867" y="1151"/>
                </a:cubicBezTo>
                <a:cubicBezTo>
                  <a:pt x="5605" y="1151"/>
                  <a:pt x="4348" y="1334"/>
                  <a:pt x="3136" y="1725"/>
                </a:cubicBezTo>
                <a:cubicBezTo>
                  <a:pt x="2566" y="1884"/>
                  <a:pt x="1900" y="2105"/>
                  <a:pt x="1394" y="2454"/>
                </a:cubicBezTo>
                <a:cubicBezTo>
                  <a:pt x="887" y="2802"/>
                  <a:pt x="190" y="3245"/>
                  <a:pt x="64" y="3879"/>
                </a:cubicBezTo>
                <a:cubicBezTo>
                  <a:pt x="0" y="4196"/>
                  <a:pt x="127" y="4576"/>
                  <a:pt x="507" y="4671"/>
                </a:cubicBezTo>
                <a:cubicBezTo>
                  <a:pt x="609" y="4694"/>
                  <a:pt x="708" y="4705"/>
                  <a:pt x="806" y="4705"/>
                </a:cubicBezTo>
                <a:cubicBezTo>
                  <a:pt x="1225" y="4705"/>
                  <a:pt x="1610" y="4514"/>
                  <a:pt x="1995" y="4386"/>
                </a:cubicBezTo>
                <a:cubicBezTo>
                  <a:pt x="2439" y="4227"/>
                  <a:pt x="2882" y="4037"/>
                  <a:pt x="3326" y="3910"/>
                </a:cubicBezTo>
                <a:cubicBezTo>
                  <a:pt x="3769" y="3752"/>
                  <a:pt x="4212" y="3625"/>
                  <a:pt x="4656" y="3530"/>
                </a:cubicBezTo>
                <a:cubicBezTo>
                  <a:pt x="4877" y="3467"/>
                  <a:pt x="5131" y="3435"/>
                  <a:pt x="5352" y="3404"/>
                </a:cubicBezTo>
                <a:lnTo>
                  <a:pt x="5384" y="3404"/>
                </a:lnTo>
                <a:cubicBezTo>
                  <a:pt x="5416" y="3404"/>
                  <a:pt x="5447" y="3404"/>
                  <a:pt x="5511" y="3372"/>
                </a:cubicBezTo>
                <a:cubicBezTo>
                  <a:pt x="5637" y="3372"/>
                  <a:pt x="5764" y="3340"/>
                  <a:pt x="5891" y="3340"/>
                </a:cubicBezTo>
                <a:cubicBezTo>
                  <a:pt x="6366" y="3309"/>
                  <a:pt x="6873" y="3309"/>
                  <a:pt x="7348" y="3309"/>
                </a:cubicBezTo>
                <a:cubicBezTo>
                  <a:pt x="7569" y="3309"/>
                  <a:pt x="7791" y="3340"/>
                  <a:pt x="8044" y="3372"/>
                </a:cubicBezTo>
                <a:cubicBezTo>
                  <a:pt x="8076" y="3372"/>
                  <a:pt x="8234" y="3404"/>
                  <a:pt x="8266" y="3404"/>
                </a:cubicBezTo>
                <a:lnTo>
                  <a:pt x="8329" y="3404"/>
                </a:lnTo>
                <a:cubicBezTo>
                  <a:pt x="8424" y="3404"/>
                  <a:pt x="8488" y="3435"/>
                  <a:pt x="8583" y="3435"/>
                </a:cubicBezTo>
                <a:cubicBezTo>
                  <a:pt x="9058" y="3530"/>
                  <a:pt x="9501" y="3625"/>
                  <a:pt x="9976" y="3752"/>
                </a:cubicBezTo>
                <a:cubicBezTo>
                  <a:pt x="10198" y="3815"/>
                  <a:pt x="10419" y="3910"/>
                  <a:pt x="10641" y="3974"/>
                </a:cubicBezTo>
                <a:cubicBezTo>
                  <a:pt x="10736" y="4005"/>
                  <a:pt x="10831" y="4037"/>
                  <a:pt x="10894" y="4100"/>
                </a:cubicBezTo>
                <a:cubicBezTo>
                  <a:pt x="10958" y="4100"/>
                  <a:pt x="10989" y="4132"/>
                  <a:pt x="11053" y="4132"/>
                </a:cubicBezTo>
                <a:cubicBezTo>
                  <a:pt x="11053" y="4132"/>
                  <a:pt x="11084" y="4164"/>
                  <a:pt x="11116" y="4164"/>
                </a:cubicBezTo>
                <a:cubicBezTo>
                  <a:pt x="11591" y="4386"/>
                  <a:pt x="12066" y="4639"/>
                  <a:pt x="12541" y="4924"/>
                </a:cubicBezTo>
                <a:cubicBezTo>
                  <a:pt x="12763" y="5082"/>
                  <a:pt x="12985" y="5241"/>
                  <a:pt x="13175" y="5399"/>
                </a:cubicBezTo>
                <a:cubicBezTo>
                  <a:pt x="13206" y="5399"/>
                  <a:pt x="13238" y="5431"/>
                  <a:pt x="13270" y="5462"/>
                </a:cubicBezTo>
                <a:cubicBezTo>
                  <a:pt x="13238" y="5494"/>
                  <a:pt x="13206" y="5494"/>
                  <a:pt x="13175" y="5526"/>
                </a:cubicBezTo>
                <a:cubicBezTo>
                  <a:pt x="12826" y="5747"/>
                  <a:pt x="12478" y="5937"/>
                  <a:pt x="12130" y="6159"/>
                </a:cubicBezTo>
                <a:cubicBezTo>
                  <a:pt x="11940" y="6286"/>
                  <a:pt x="11718" y="6444"/>
                  <a:pt x="11560" y="6634"/>
                </a:cubicBezTo>
                <a:cubicBezTo>
                  <a:pt x="11528" y="6666"/>
                  <a:pt x="11306" y="6856"/>
                  <a:pt x="11306" y="6856"/>
                </a:cubicBezTo>
                <a:cubicBezTo>
                  <a:pt x="11021" y="7204"/>
                  <a:pt x="10894" y="7742"/>
                  <a:pt x="11306" y="8059"/>
                </a:cubicBezTo>
                <a:cubicBezTo>
                  <a:pt x="11573" y="8303"/>
                  <a:pt x="11870" y="8376"/>
                  <a:pt x="12188" y="8376"/>
                </a:cubicBezTo>
                <a:cubicBezTo>
                  <a:pt x="12323" y="8376"/>
                  <a:pt x="12463" y="8363"/>
                  <a:pt x="12605" y="8344"/>
                </a:cubicBezTo>
                <a:cubicBezTo>
                  <a:pt x="13143" y="8281"/>
                  <a:pt x="13650" y="7869"/>
                  <a:pt x="14093" y="7616"/>
                </a:cubicBezTo>
                <a:cubicBezTo>
                  <a:pt x="14885" y="7109"/>
                  <a:pt x="15708" y="6602"/>
                  <a:pt x="16500" y="6064"/>
                </a:cubicBezTo>
                <a:cubicBezTo>
                  <a:pt x="16912" y="5811"/>
                  <a:pt x="17165" y="5336"/>
                  <a:pt x="17007" y="4861"/>
                </a:cubicBezTo>
                <a:cubicBezTo>
                  <a:pt x="16785" y="4037"/>
                  <a:pt x="16500" y="3277"/>
                  <a:pt x="16183" y="2485"/>
                </a:cubicBezTo>
                <a:cubicBezTo>
                  <a:pt x="15835" y="1694"/>
                  <a:pt x="15518" y="807"/>
                  <a:pt x="14885" y="174"/>
                </a:cubicBezTo>
                <a:cubicBezTo>
                  <a:pt x="14766" y="54"/>
                  <a:pt x="14612" y="1"/>
                  <a:pt x="14457" y="1"/>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7"/>
          <p:cNvSpPr/>
          <p:nvPr/>
        </p:nvSpPr>
        <p:spPr>
          <a:xfrm rot="-8336359">
            <a:off x="5965339" y="2854018"/>
            <a:ext cx="611289" cy="214012"/>
          </a:xfrm>
          <a:custGeom>
            <a:rect b="b" l="l" r="r" t="t"/>
            <a:pathLst>
              <a:path extrusionOk="0" h="6675" w="19066">
                <a:moveTo>
                  <a:pt x="4094" y="0"/>
                </a:moveTo>
                <a:cubicBezTo>
                  <a:pt x="3991" y="0"/>
                  <a:pt x="3890" y="26"/>
                  <a:pt x="3801" y="82"/>
                </a:cubicBezTo>
                <a:cubicBezTo>
                  <a:pt x="3643" y="114"/>
                  <a:pt x="3516" y="114"/>
                  <a:pt x="3358" y="146"/>
                </a:cubicBezTo>
                <a:cubicBezTo>
                  <a:pt x="3231" y="177"/>
                  <a:pt x="3104" y="209"/>
                  <a:pt x="2978" y="241"/>
                </a:cubicBezTo>
                <a:cubicBezTo>
                  <a:pt x="2661" y="367"/>
                  <a:pt x="2312" y="494"/>
                  <a:pt x="2027" y="652"/>
                </a:cubicBezTo>
                <a:cubicBezTo>
                  <a:pt x="1774" y="747"/>
                  <a:pt x="1489" y="874"/>
                  <a:pt x="1236" y="1001"/>
                </a:cubicBezTo>
                <a:cubicBezTo>
                  <a:pt x="1109" y="1064"/>
                  <a:pt x="982" y="1127"/>
                  <a:pt x="887" y="1159"/>
                </a:cubicBezTo>
                <a:cubicBezTo>
                  <a:pt x="824" y="1191"/>
                  <a:pt x="761" y="1222"/>
                  <a:pt x="729" y="1254"/>
                </a:cubicBezTo>
                <a:cubicBezTo>
                  <a:pt x="571" y="1317"/>
                  <a:pt x="476" y="1412"/>
                  <a:pt x="349" y="1507"/>
                </a:cubicBezTo>
                <a:cubicBezTo>
                  <a:pt x="127" y="1666"/>
                  <a:pt x="1" y="2046"/>
                  <a:pt x="32" y="2267"/>
                </a:cubicBezTo>
                <a:cubicBezTo>
                  <a:pt x="32" y="2457"/>
                  <a:pt x="64" y="2616"/>
                  <a:pt x="159" y="2806"/>
                </a:cubicBezTo>
                <a:cubicBezTo>
                  <a:pt x="32" y="3407"/>
                  <a:pt x="286" y="4072"/>
                  <a:pt x="476" y="4674"/>
                </a:cubicBezTo>
                <a:cubicBezTo>
                  <a:pt x="602" y="4928"/>
                  <a:pt x="666" y="5213"/>
                  <a:pt x="761" y="5498"/>
                </a:cubicBezTo>
                <a:cubicBezTo>
                  <a:pt x="824" y="5688"/>
                  <a:pt x="919" y="5878"/>
                  <a:pt x="1014" y="6068"/>
                </a:cubicBezTo>
                <a:cubicBezTo>
                  <a:pt x="1141" y="6289"/>
                  <a:pt x="1299" y="6448"/>
                  <a:pt x="1552" y="6543"/>
                </a:cubicBezTo>
                <a:cubicBezTo>
                  <a:pt x="1647" y="6574"/>
                  <a:pt x="1711" y="6606"/>
                  <a:pt x="1806" y="6638"/>
                </a:cubicBezTo>
                <a:cubicBezTo>
                  <a:pt x="1872" y="6663"/>
                  <a:pt x="1949" y="6674"/>
                  <a:pt x="2030" y="6674"/>
                </a:cubicBezTo>
                <a:cubicBezTo>
                  <a:pt x="2257" y="6674"/>
                  <a:pt x="2512" y="6580"/>
                  <a:pt x="2629" y="6416"/>
                </a:cubicBezTo>
                <a:cubicBezTo>
                  <a:pt x="2692" y="6321"/>
                  <a:pt x="2819" y="6226"/>
                  <a:pt x="2882" y="6099"/>
                </a:cubicBezTo>
                <a:cubicBezTo>
                  <a:pt x="2978" y="5941"/>
                  <a:pt x="3041" y="5719"/>
                  <a:pt x="3009" y="5498"/>
                </a:cubicBezTo>
                <a:cubicBezTo>
                  <a:pt x="3009" y="5276"/>
                  <a:pt x="2978" y="5054"/>
                  <a:pt x="2914" y="4833"/>
                </a:cubicBezTo>
                <a:cubicBezTo>
                  <a:pt x="2819" y="4579"/>
                  <a:pt x="2724" y="4326"/>
                  <a:pt x="2629" y="4104"/>
                </a:cubicBezTo>
                <a:lnTo>
                  <a:pt x="2629" y="4104"/>
                </a:lnTo>
                <a:cubicBezTo>
                  <a:pt x="3453" y="4579"/>
                  <a:pt x="4466" y="4801"/>
                  <a:pt x="5353" y="4991"/>
                </a:cubicBezTo>
                <a:cubicBezTo>
                  <a:pt x="6693" y="5269"/>
                  <a:pt x="8053" y="5414"/>
                  <a:pt x="9411" y="5414"/>
                </a:cubicBezTo>
                <a:cubicBezTo>
                  <a:pt x="10523" y="5414"/>
                  <a:pt x="11634" y="5317"/>
                  <a:pt x="12732" y="5118"/>
                </a:cubicBezTo>
                <a:cubicBezTo>
                  <a:pt x="13967" y="4896"/>
                  <a:pt x="15170" y="4579"/>
                  <a:pt x="16310" y="4072"/>
                </a:cubicBezTo>
                <a:cubicBezTo>
                  <a:pt x="16849" y="3851"/>
                  <a:pt x="17355" y="3566"/>
                  <a:pt x="17862" y="3217"/>
                </a:cubicBezTo>
                <a:cubicBezTo>
                  <a:pt x="18274" y="2901"/>
                  <a:pt x="19065" y="2426"/>
                  <a:pt x="18907" y="1792"/>
                </a:cubicBezTo>
                <a:cubicBezTo>
                  <a:pt x="18831" y="1512"/>
                  <a:pt x="18600" y="1421"/>
                  <a:pt x="18324" y="1421"/>
                </a:cubicBezTo>
                <a:cubicBezTo>
                  <a:pt x="17913" y="1421"/>
                  <a:pt x="17399" y="1622"/>
                  <a:pt x="17134" y="1697"/>
                </a:cubicBezTo>
                <a:cubicBezTo>
                  <a:pt x="16532" y="1856"/>
                  <a:pt x="15962" y="2046"/>
                  <a:pt x="15360" y="2236"/>
                </a:cubicBezTo>
                <a:cubicBezTo>
                  <a:pt x="14283" y="2552"/>
                  <a:pt x="13207" y="2869"/>
                  <a:pt x="12098" y="3027"/>
                </a:cubicBezTo>
                <a:cubicBezTo>
                  <a:pt x="12035" y="3027"/>
                  <a:pt x="11972" y="3059"/>
                  <a:pt x="11908" y="3059"/>
                </a:cubicBezTo>
                <a:lnTo>
                  <a:pt x="11813" y="3059"/>
                </a:lnTo>
                <a:cubicBezTo>
                  <a:pt x="11686" y="3091"/>
                  <a:pt x="11560" y="3091"/>
                  <a:pt x="11433" y="3091"/>
                </a:cubicBezTo>
                <a:cubicBezTo>
                  <a:pt x="11148" y="3122"/>
                  <a:pt x="10895" y="3154"/>
                  <a:pt x="10641" y="3186"/>
                </a:cubicBezTo>
                <a:cubicBezTo>
                  <a:pt x="10261" y="3186"/>
                  <a:pt x="9895" y="3200"/>
                  <a:pt x="9525" y="3200"/>
                </a:cubicBezTo>
                <a:cubicBezTo>
                  <a:pt x="9339" y="3200"/>
                  <a:pt x="9153" y="3196"/>
                  <a:pt x="8963" y="3186"/>
                </a:cubicBezTo>
                <a:cubicBezTo>
                  <a:pt x="8393" y="3186"/>
                  <a:pt x="7823" y="3154"/>
                  <a:pt x="7253" y="3059"/>
                </a:cubicBezTo>
                <a:lnTo>
                  <a:pt x="7189" y="3059"/>
                </a:lnTo>
                <a:cubicBezTo>
                  <a:pt x="7126" y="3059"/>
                  <a:pt x="7063" y="3059"/>
                  <a:pt x="6999" y="3027"/>
                </a:cubicBezTo>
                <a:cubicBezTo>
                  <a:pt x="6873" y="2996"/>
                  <a:pt x="6746" y="2996"/>
                  <a:pt x="6588" y="2964"/>
                </a:cubicBezTo>
                <a:cubicBezTo>
                  <a:pt x="6334" y="2932"/>
                  <a:pt x="6081" y="2869"/>
                  <a:pt x="5828" y="2806"/>
                </a:cubicBezTo>
                <a:cubicBezTo>
                  <a:pt x="5289" y="2679"/>
                  <a:pt x="4751" y="2552"/>
                  <a:pt x="4213" y="2362"/>
                </a:cubicBezTo>
                <a:cubicBezTo>
                  <a:pt x="4149" y="2331"/>
                  <a:pt x="4086" y="2331"/>
                  <a:pt x="4023" y="2299"/>
                </a:cubicBezTo>
                <a:lnTo>
                  <a:pt x="3991" y="2299"/>
                </a:lnTo>
                <a:cubicBezTo>
                  <a:pt x="3928" y="2236"/>
                  <a:pt x="3864" y="2204"/>
                  <a:pt x="3769" y="2172"/>
                </a:cubicBezTo>
                <a:cubicBezTo>
                  <a:pt x="4023" y="2014"/>
                  <a:pt x="4244" y="1856"/>
                  <a:pt x="4434" y="1666"/>
                </a:cubicBezTo>
                <a:cubicBezTo>
                  <a:pt x="4656" y="1444"/>
                  <a:pt x="4814" y="1222"/>
                  <a:pt x="4814" y="906"/>
                </a:cubicBezTo>
                <a:cubicBezTo>
                  <a:pt x="4814" y="779"/>
                  <a:pt x="4814" y="652"/>
                  <a:pt x="4783" y="526"/>
                </a:cubicBezTo>
                <a:cubicBezTo>
                  <a:pt x="4712" y="219"/>
                  <a:pt x="4395" y="0"/>
                  <a:pt x="4094"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7"/>
          <p:cNvSpPr/>
          <p:nvPr/>
        </p:nvSpPr>
        <p:spPr>
          <a:xfrm rot="-1923619">
            <a:off x="3722337" y="3519272"/>
            <a:ext cx="611244" cy="213996"/>
          </a:xfrm>
          <a:custGeom>
            <a:rect b="b" l="l" r="r" t="t"/>
            <a:pathLst>
              <a:path extrusionOk="0" h="6675" w="19066">
                <a:moveTo>
                  <a:pt x="4098" y="0"/>
                </a:moveTo>
                <a:cubicBezTo>
                  <a:pt x="3993" y="0"/>
                  <a:pt x="3891" y="26"/>
                  <a:pt x="3801" y="83"/>
                </a:cubicBezTo>
                <a:lnTo>
                  <a:pt x="3770" y="83"/>
                </a:lnTo>
                <a:cubicBezTo>
                  <a:pt x="3643" y="83"/>
                  <a:pt x="3485" y="114"/>
                  <a:pt x="3358" y="146"/>
                </a:cubicBezTo>
                <a:cubicBezTo>
                  <a:pt x="3231" y="178"/>
                  <a:pt x="3104" y="209"/>
                  <a:pt x="2978" y="241"/>
                </a:cubicBezTo>
                <a:cubicBezTo>
                  <a:pt x="2661" y="336"/>
                  <a:pt x="2313" y="494"/>
                  <a:pt x="1996" y="653"/>
                </a:cubicBezTo>
                <a:cubicBezTo>
                  <a:pt x="1743" y="748"/>
                  <a:pt x="1489" y="875"/>
                  <a:pt x="1236" y="1001"/>
                </a:cubicBezTo>
                <a:cubicBezTo>
                  <a:pt x="1109" y="1033"/>
                  <a:pt x="983" y="1096"/>
                  <a:pt x="856" y="1160"/>
                </a:cubicBezTo>
                <a:cubicBezTo>
                  <a:pt x="824" y="1191"/>
                  <a:pt x="761" y="1223"/>
                  <a:pt x="698" y="1223"/>
                </a:cubicBezTo>
                <a:cubicBezTo>
                  <a:pt x="571" y="1286"/>
                  <a:pt x="444" y="1381"/>
                  <a:pt x="318" y="1476"/>
                </a:cubicBezTo>
                <a:cubicBezTo>
                  <a:pt x="128" y="1635"/>
                  <a:pt x="1" y="2015"/>
                  <a:pt x="1" y="2268"/>
                </a:cubicBezTo>
                <a:cubicBezTo>
                  <a:pt x="33" y="2458"/>
                  <a:pt x="64" y="2616"/>
                  <a:pt x="128" y="2775"/>
                </a:cubicBezTo>
                <a:cubicBezTo>
                  <a:pt x="33" y="3408"/>
                  <a:pt x="286" y="4073"/>
                  <a:pt x="476" y="4643"/>
                </a:cubicBezTo>
                <a:cubicBezTo>
                  <a:pt x="571" y="4928"/>
                  <a:pt x="666" y="5213"/>
                  <a:pt x="761" y="5498"/>
                </a:cubicBezTo>
                <a:cubicBezTo>
                  <a:pt x="824" y="5688"/>
                  <a:pt x="888" y="5878"/>
                  <a:pt x="983" y="6037"/>
                </a:cubicBezTo>
                <a:cubicBezTo>
                  <a:pt x="1109" y="6290"/>
                  <a:pt x="1299" y="6448"/>
                  <a:pt x="1553" y="6543"/>
                </a:cubicBezTo>
                <a:cubicBezTo>
                  <a:pt x="1616" y="6575"/>
                  <a:pt x="1711" y="6607"/>
                  <a:pt x="1806" y="6638"/>
                </a:cubicBezTo>
                <a:cubicBezTo>
                  <a:pt x="1864" y="6663"/>
                  <a:pt x="1935" y="6675"/>
                  <a:pt x="2011" y="6675"/>
                </a:cubicBezTo>
                <a:cubicBezTo>
                  <a:pt x="2228" y="6675"/>
                  <a:pt x="2489" y="6580"/>
                  <a:pt x="2629" y="6417"/>
                </a:cubicBezTo>
                <a:cubicBezTo>
                  <a:pt x="2693" y="6322"/>
                  <a:pt x="2788" y="6227"/>
                  <a:pt x="2883" y="6100"/>
                </a:cubicBezTo>
                <a:cubicBezTo>
                  <a:pt x="2978" y="5942"/>
                  <a:pt x="3009" y="5720"/>
                  <a:pt x="3009" y="5498"/>
                </a:cubicBezTo>
                <a:cubicBezTo>
                  <a:pt x="3009" y="5276"/>
                  <a:pt x="2978" y="5055"/>
                  <a:pt x="2914" y="4833"/>
                </a:cubicBezTo>
                <a:cubicBezTo>
                  <a:pt x="2819" y="4580"/>
                  <a:pt x="2724" y="4326"/>
                  <a:pt x="2629" y="4073"/>
                </a:cubicBezTo>
                <a:lnTo>
                  <a:pt x="2629" y="4073"/>
                </a:lnTo>
                <a:cubicBezTo>
                  <a:pt x="3421" y="4580"/>
                  <a:pt x="4466" y="4801"/>
                  <a:pt x="5353" y="4960"/>
                </a:cubicBezTo>
                <a:cubicBezTo>
                  <a:pt x="6677" y="5256"/>
                  <a:pt x="8030" y="5399"/>
                  <a:pt x="9391" y="5399"/>
                </a:cubicBezTo>
                <a:cubicBezTo>
                  <a:pt x="10503" y="5399"/>
                  <a:pt x="11621" y="5303"/>
                  <a:pt x="12732" y="5118"/>
                </a:cubicBezTo>
                <a:cubicBezTo>
                  <a:pt x="13935" y="4896"/>
                  <a:pt x="15170" y="4580"/>
                  <a:pt x="16310" y="4073"/>
                </a:cubicBezTo>
                <a:cubicBezTo>
                  <a:pt x="16849" y="3820"/>
                  <a:pt x="17356" y="3566"/>
                  <a:pt x="17831" y="3218"/>
                </a:cubicBezTo>
                <a:cubicBezTo>
                  <a:pt x="18242" y="2901"/>
                  <a:pt x="19066" y="2395"/>
                  <a:pt x="18907" y="1793"/>
                </a:cubicBezTo>
                <a:cubicBezTo>
                  <a:pt x="18828" y="1503"/>
                  <a:pt x="18585" y="1410"/>
                  <a:pt x="18295" y="1410"/>
                </a:cubicBezTo>
                <a:cubicBezTo>
                  <a:pt x="17889" y="1410"/>
                  <a:pt x="17393" y="1592"/>
                  <a:pt x="17134" y="1666"/>
                </a:cubicBezTo>
                <a:cubicBezTo>
                  <a:pt x="16532" y="1856"/>
                  <a:pt x="15930" y="2046"/>
                  <a:pt x="15360" y="2236"/>
                </a:cubicBezTo>
                <a:cubicBezTo>
                  <a:pt x="14284" y="2553"/>
                  <a:pt x="13207" y="2838"/>
                  <a:pt x="12098" y="3028"/>
                </a:cubicBezTo>
                <a:lnTo>
                  <a:pt x="11908" y="3028"/>
                </a:lnTo>
                <a:cubicBezTo>
                  <a:pt x="11877" y="3060"/>
                  <a:pt x="11813" y="3060"/>
                  <a:pt x="11813" y="3060"/>
                </a:cubicBezTo>
                <a:cubicBezTo>
                  <a:pt x="11687" y="3060"/>
                  <a:pt x="11528" y="3091"/>
                  <a:pt x="11402" y="3091"/>
                </a:cubicBezTo>
                <a:cubicBezTo>
                  <a:pt x="11148" y="3123"/>
                  <a:pt x="10895" y="3155"/>
                  <a:pt x="10610" y="3155"/>
                </a:cubicBezTo>
                <a:cubicBezTo>
                  <a:pt x="10229" y="3177"/>
                  <a:pt x="9833" y="3199"/>
                  <a:pt x="9443" y="3199"/>
                </a:cubicBezTo>
                <a:cubicBezTo>
                  <a:pt x="9281" y="3199"/>
                  <a:pt x="9121" y="3196"/>
                  <a:pt x="8963" y="3186"/>
                </a:cubicBezTo>
                <a:cubicBezTo>
                  <a:pt x="8393" y="3186"/>
                  <a:pt x="7823" y="3123"/>
                  <a:pt x="7253" y="3060"/>
                </a:cubicBezTo>
                <a:lnTo>
                  <a:pt x="7190" y="3060"/>
                </a:lnTo>
                <a:cubicBezTo>
                  <a:pt x="7126" y="3060"/>
                  <a:pt x="7063" y="3028"/>
                  <a:pt x="7000" y="3028"/>
                </a:cubicBezTo>
                <a:cubicBezTo>
                  <a:pt x="6873" y="2996"/>
                  <a:pt x="6715" y="2996"/>
                  <a:pt x="6588" y="2965"/>
                </a:cubicBezTo>
                <a:cubicBezTo>
                  <a:pt x="6335" y="2901"/>
                  <a:pt x="6081" y="2870"/>
                  <a:pt x="5828" y="2806"/>
                </a:cubicBezTo>
                <a:cubicBezTo>
                  <a:pt x="5290" y="2680"/>
                  <a:pt x="4751" y="2521"/>
                  <a:pt x="4213" y="2363"/>
                </a:cubicBezTo>
                <a:cubicBezTo>
                  <a:pt x="4150" y="2331"/>
                  <a:pt x="4086" y="2300"/>
                  <a:pt x="3991" y="2300"/>
                </a:cubicBezTo>
                <a:cubicBezTo>
                  <a:pt x="3928" y="2236"/>
                  <a:pt x="3833" y="2205"/>
                  <a:pt x="3770" y="2173"/>
                </a:cubicBezTo>
                <a:cubicBezTo>
                  <a:pt x="3991" y="2015"/>
                  <a:pt x="4245" y="1856"/>
                  <a:pt x="4435" y="1666"/>
                </a:cubicBezTo>
                <a:cubicBezTo>
                  <a:pt x="4625" y="1445"/>
                  <a:pt x="4815" y="1223"/>
                  <a:pt x="4815" y="875"/>
                </a:cubicBezTo>
                <a:cubicBezTo>
                  <a:pt x="4815" y="748"/>
                  <a:pt x="4815" y="621"/>
                  <a:pt x="4783" y="494"/>
                </a:cubicBezTo>
                <a:cubicBezTo>
                  <a:pt x="4712" y="212"/>
                  <a:pt x="4398" y="0"/>
                  <a:pt x="4098" y="0"/>
                </a:cubicBezTo>
                <a:close/>
              </a:path>
            </a:pathLst>
          </a:custGeom>
          <a:solidFill>
            <a:srgbClr val="0D0C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7"/>
          <p:cNvSpPr/>
          <p:nvPr/>
        </p:nvSpPr>
        <p:spPr>
          <a:xfrm rot="-522070">
            <a:off x="6010212" y="3271373"/>
            <a:ext cx="2428131" cy="1040244"/>
          </a:xfrm>
          <a:custGeom>
            <a:rect b="b" l="l" r="r" t="t"/>
            <a:pathLst>
              <a:path extrusionOk="0" h="35333" w="34362">
                <a:moveTo>
                  <a:pt x="17149" y="762"/>
                </a:moveTo>
                <a:cubicBezTo>
                  <a:pt x="20786" y="762"/>
                  <a:pt x="24207" y="1975"/>
                  <a:pt x="27521" y="3835"/>
                </a:cubicBezTo>
                <a:cubicBezTo>
                  <a:pt x="29199" y="4817"/>
                  <a:pt x="30276" y="6463"/>
                  <a:pt x="31385" y="8173"/>
                </a:cubicBezTo>
                <a:cubicBezTo>
                  <a:pt x="31305" y="8158"/>
                  <a:pt x="31250" y="8158"/>
                  <a:pt x="31210" y="8158"/>
                </a:cubicBezTo>
                <a:cubicBezTo>
                  <a:pt x="31171" y="8158"/>
                  <a:pt x="31147" y="8158"/>
                  <a:pt x="31131" y="8142"/>
                </a:cubicBezTo>
                <a:cubicBezTo>
                  <a:pt x="29389" y="5862"/>
                  <a:pt x="27046" y="4595"/>
                  <a:pt x="24417" y="3740"/>
                </a:cubicBezTo>
                <a:cubicBezTo>
                  <a:pt x="22012" y="2957"/>
                  <a:pt x="19634" y="2069"/>
                  <a:pt x="17088" y="2069"/>
                </a:cubicBezTo>
                <a:cubicBezTo>
                  <a:pt x="16851" y="2069"/>
                  <a:pt x="16613" y="2077"/>
                  <a:pt x="16373" y="2093"/>
                </a:cubicBezTo>
                <a:cubicBezTo>
                  <a:pt x="14632" y="2220"/>
                  <a:pt x="12890" y="2441"/>
                  <a:pt x="11148" y="2663"/>
                </a:cubicBezTo>
                <a:cubicBezTo>
                  <a:pt x="10103" y="2821"/>
                  <a:pt x="9184" y="3423"/>
                  <a:pt x="8298" y="4025"/>
                </a:cubicBezTo>
                <a:cubicBezTo>
                  <a:pt x="6904" y="5007"/>
                  <a:pt x="5606" y="6083"/>
                  <a:pt x="4434" y="7350"/>
                </a:cubicBezTo>
                <a:cubicBezTo>
                  <a:pt x="6651" y="4025"/>
                  <a:pt x="9691" y="2030"/>
                  <a:pt x="13491" y="1175"/>
                </a:cubicBezTo>
                <a:cubicBezTo>
                  <a:pt x="14736" y="893"/>
                  <a:pt x="15954" y="762"/>
                  <a:pt x="17149" y="762"/>
                </a:cubicBezTo>
                <a:close/>
                <a:moveTo>
                  <a:pt x="15865" y="2883"/>
                </a:moveTo>
                <a:cubicBezTo>
                  <a:pt x="19535" y="2883"/>
                  <a:pt x="22964" y="3848"/>
                  <a:pt x="26349" y="5292"/>
                </a:cubicBezTo>
                <a:cubicBezTo>
                  <a:pt x="29389" y="6590"/>
                  <a:pt x="31258" y="9092"/>
                  <a:pt x="32556" y="12100"/>
                </a:cubicBezTo>
                <a:cubicBezTo>
                  <a:pt x="32968" y="13082"/>
                  <a:pt x="32715" y="14127"/>
                  <a:pt x="32620" y="15172"/>
                </a:cubicBezTo>
                <a:cubicBezTo>
                  <a:pt x="32271" y="18878"/>
                  <a:pt x="31448" y="22424"/>
                  <a:pt x="29516" y="25655"/>
                </a:cubicBezTo>
                <a:cubicBezTo>
                  <a:pt x="27268" y="29455"/>
                  <a:pt x="24006" y="31450"/>
                  <a:pt x="19857" y="32020"/>
                </a:cubicBezTo>
                <a:cubicBezTo>
                  <a:pt x="19096" y="32125"/>
                  <a:pt x="18357" y="32187"/>
                  <a:pt x="17604" y="32187"/>
                </a:cubicBezTo>
                <a:cubicBezTo>
                  <a:pt x="17448" y="32187"/>
                  <a:pt x="17291" y="32184"/>
                  <a:pt x="17133" y="32178"/>
                </a:cubicBezTo>
                <a:cubicBezTo>
                  <a:pt x="14758" y="32052"/>
                  <a:pt x="12351" y="32052"/>
                  <a:pt x="10008" y="31450"/>
                </a:cubicBezTo>
                <a:cubicBezTo>
                  <a:pt x="5131" y="30215"/>
                  <a:pt x="1996" y="26130"/>
                  <a:pt x="1584" y="20968"/>
                </a:cubicBezTo>
                <a:cubicBezTo>
                  <a:pt x="1426" y="18687"/>
                  <a:pt x="1552" y="16534"/>
                  <a:pt x="1964" y="14349"/>
                </a:cubicBezTo>
                <a:cubicBezTo>
                  <a:pt x="2376" y="12164"/>
                  <a:pt x="3231" y="10042"/>
                  <a:pt x="4497" y="8490"/>
                </a:cubicBezTo>
                <a:cubicBezTo>
                  <a:pt x="6841" y="5640"/>
                  <a:pt x="9596" y="3423"/>
                  <a:pt x="13555" y="3011"/>
                </a:cubicBezTo>
                <a:cubicBezTo>
                  <a:pt x="14336" y="2925"/>
                  <a:pt x="15106" y="2883"/>
                  <a:pt x="15865" y="2883"/>
                </a:cubicBezTo>
                <a:close/>
                <a:moveTo>
                  <a:pt x="33443" y="15806"/>
                </a:moveTo>
                <a:cubicBezTo>
                  <a:pt x="33443" y="16692"/>
                  <a:pt x="33506" y="17452"/>
                  <a:pt x="33443" y="18244"/>
                </a:cubicBezTo>
                <a:cubicBezTo>
                  <a:pt x="33380" y="19068"/>
                  <a:pt x="33285" y="19859"/>
                  <a:pt x="33158" y="20683"/>
                </a:cubicBezTo>
                <a:cubicBezTo>
                  <a:pt x="32081" y="27333"/>
                  <a:pt x="28471" y="31830"/>
                  <a:pt x="22327" y="34015"/>
                </a:cubicBezTo>
                <a:cubicBezTo>
                  <a:pt x="21070" y="34457"/>
                  <a:pt x="19808" y="34621"/>
                  <a:pt x="18542" y="34621"/>
                </a:cubicBezTo>
                <a:cubicBezTo>
                  <a:pt x="16810" y="34621"/>
                  <a:pt x="15071" y="34313"/>
                  <a:pt x="13333" y="33984"/>
                </a:cubicBezTo>
                <a:cubicBezTo>
                  <a:pt x="11116" y="33572"/>
                  <a:pt x="8963" y="32843"/>
                  <a:pt x="7063" y="31450"/>
                </a:cubicBezTo>
                <a:cubicBezTo>
                  <a:pt x="6936" y="31355"/>
                  <a:pt x="6809" y="31228"/>
                  <a:pt x="6683" y="31133"/>
                </a:cubicBezTo>
                <a:lnTo>
                  <a:pt x="6683" y="31133"/>
                </a:lnTo>
                <a:cubicBezTo>
                  <a:pt x="9913" y="32717"/>
                  <a:pt x="13396" y="32780"/>
                  <a:pt x="16880" y="32875"/>
                </a:cubicBezTo>
                <a:cubicBezTo>
                  <a:pt x="17088" y="32881"/>
                  <a:pt x="17293" y="32883"/>
                  <a:pt x="17497" y="32883"/>
                </a:cubicBezTo>
                <a:cubicBezTo>
                  <a:pt x="24428" y="32883"/>
                  <a:pt x="28901" y="29731"/>
                  <a:pt x="31670" y="22963"/>
                </a:cubicBezTo>
                <a:cubicBezTo>
                  <a:pt x="32525" y="20904"/>
                  <a:pt x="32905" y="18719"/>
                  <a:pt x="33190" y="16502"/>
                </a:cubicBezTo>
                <a:cubicBezTo>
                  <a:pt x="33221" y="16312"/>
                  <a:pt x="33158" y="16059"/>
                  <a:pt x="33443" y="15806"/>
                </a:cubicBezTo>
                <a:close/>
                <a:moveTo>
                  <a:pt x="17178" y="0"/>
                </a:moveTo>
                <a:cubicBezTo>
                  <a:pt x="17079" y="0"/>
                  <a:pt x="16979" y="1"/>
                  <a:pt x="16880" y="3"/>
                </a:cubicBezTo>
                <a:cubicBezTo>
                  <a:pt x="7316" y="161"/>
                  <a:pt x="2027" y="7413"/>
                  <a:pt x="571" y="13652"/>
                </a:cubicBezTo>
                <a:cubicBezTo>
                  <a:pt x="32" y="15964"/>
                  <a:pt x="0" y="18339"/>
                  <a:pt x="317" y="20651"/>
                </a:cubicBezTo>
                <a:cubicBezTo>
                  <a:pt x="1109" y="27080"/>
                  <a:pt x="4339" y="31577"/>
                  <a:pt x="10198" y="33889"/>
                </a:cubicBezTo>
                <a:cubicBezTo>
                  <a:pt x="12098" y="34649"/>
                  <a:pt x="14093" y="34934"/>
                  <a:pt x="16120" y="35187"/>
                </a:cubicBezTo>
                <a:cubicBezTo>
                  <a:pt x="16881" y="35285"/>
                  <a:pt x="17621" y="35333"/>
                  <a:pt x="18342" y="35333"/>
                </a:cubicBezTo>
                <a:cubicBezTo>
                  <a:pt x="23472" y="35333"/>
                  <a:pt x="27597" y="32900"/>
                  <a:pt x="30846" y="28568"/>
                </a:cubicBezTo>
                <a:cubicBezTo>
                  <a:pt x="33348" y="25243"/>
                  <a:pt x="34013" y="21221"/>
                  <a:pt x="34203" y="17136"/>
                </a:cubicBezTo>
                <a:cubicBezTo>
                  <a:pt x="34361" y="15331"/>
                  <a:pt x="33728" y="13652"/>
                  <a:pt x="33443" y="11942"/>
                </a:cubicBezTo>
                <a:cubicBezTo>
                  <a:pt x="32841" y="8078"/>
                  <a:pt x="30846" y="5102"/>
                  <a:pt x="27743" y="3170"/>
                </a:cubicBezTo>
                <a:cubicBezTo>
                  <a:pt x="24532" y="1194"/>
                  <a:pt x="21020" y="0"/>
                  <a:pt x="17178" y="0"/>
                </a:cubicBezTo>
                <a:close/>
              </a:path>
            </a:pathLst>
          </a:custGeom>
          <a:solidFill>
            <a:srgbClr val="25255B"/>
          </a:solidFill>
          <a:ln>
            <a:noFill/>
          </a:ln>
        </p:spPr>
        <p:txBody>
          <a:bodyPr anchorCtr="0" anchor="ctr" bIns="91425" lIns="91425" spcFirstLastPara="1" rIns="91425" wrap="square" tIns="91425">
            <a:noAutofit/>
          </a:bodyPr>
          <a:lstStyle/>
          <a:p>
            <a:pPr indent="0" lvl="0" marL="91440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Merriweather"/>
              <a:ea typeface="Merriweather"/>
              <a:cs typeface="Merriweather"/>
              <a:sym typeface="Merriweather"/>
            </a:endParaRPr>
          </a:p>
        </p:txBody>
      </p:sp>
      <p:sp>
        <p:nvSpPr>
          <p:cNvPr id="1366" name="Google Shape;1366;p7"/>
          <p:cNvSpPr/>
          <p:nvPr/>
        </p:nvSpPr>
        <p:spPr>
          <a:xfrm>
            <a:off x="2610714" y="297164"/>
            <a:ext cx="3649073" cy="1146114"/>
          </a:xfrm>
          <a:custGeom>
            <a:rect b="b" l="l" r="r" t="t"/>
            <a:pathLst>
              <a:path extrusionOk="0" h="35333" w="34362">
                <a:moveTo>
                  <a:pt x="17149" y="762"/>
                </a:moveTo>
                <a:cubicBezTo>
                  <a:pt x="20786" y="762"/>
                  <a:pt x="24207" y="1975"/>
                  <a:pt x="27521" y="3835"/>
                </a:cubicBezTo>
                <a:cubicBezTo>
                  <a:pt x="29199" y="4817"/>
                  <a:pt x="30276" y="6463"/>
                  <a:pt x="31385" y="8173"/>
                </a:cubicBezTo>
                <a:cubicBezTo>
                  <a:pt x="31305" y="8158"/>
                  <a:pt x="31250" y="8158"/>
                  <a:pt x="31210" y="8158"/>
                </a:cubicBezTo>
                <a:cubicBezTo>
                  <a:pt x="31171" y="8158"/>
                  <a:pt x="31147" y="8158"/>
                  <a:pt x="31131" y="8142"/>
                </a:cubicBezTo>
                <a:cubicBezTo>
                  <a:pt x="29389" y="5862"/>
                  <a:pt x="27046" y="4595"/>
                  <a:pt x="24417" y="3740"/>
                </a:cubicBezTo>
                <a:cubicBezTo>
                  <a:pt x="22012" y="2957"/>
                  <a:pt x="19634" y="2069"/>
                  <a:pt x="17088" y="2069"/>
                </a:cubicBezTo>
                <a:cubicBezTo>
                  <a:pt x="16851" y="2069"/>
                  <a:pt x="16613" y="2077"/>
                  <a:pt x="16373" y="2093"/>
                </a:cubicBezTo>
                <a:cubicBezTo>
                  <a:pt x="14632" y="2220"/>
                  <a:pt x="12890" y="2441"/>
                  <a:pt x="11148" y="2663"/>
                </a:cubicBezTo>
                <a:cubicBezTo>
                  <a:pt x="10103" y="2821"/>
                  <a:pt x="9184" y="3423"/>
                  <a:pt x="8298" y="4025"/>
                </a:cubicBezTo>
                <a:cubicBezTo>
                  <a:pt x="6904" y="5007"/>
                  <a:pt x="5606" y="6083"/>
                  <a:pt x="4434" y="7350"/>
                </a:cubicBezTo>
                <a:cubicBezTo>
                  <a:pt x="6651" y="4025"/>
                  <a:pt x="9691" y="2030"/>
                  <a:pt x="13491" y="1175"/>
                </a:cubicBezTo>
                <a:cubicBezTo>
                  <a:pt x="14736" y="893"/>
                  <a:pt x="15954" y="762"/>
                  <a:pt x="17149" y="762"/>
                </a:cubicBezTo>
                <a:close/>
                <a:moveTo>
                  <a:pt x="15865" y="2883"/>
                </a:moveTo>
                <a:cubicBezTo>
                  <a:pt x="19535" y="2883"/>
                  <a:pt x="22964" y="3848"/>
                  <a:pt x="26349" y="5292"/>
                </a:cubicBezTo>
                <a:cubicBezTo>
                  <a:pt x="29389" y="6590"/>
                  <a:pt x="31258" y="9092"/>
                  <a:pt x="32556" y="12100"/>
                </a:cubicBezTo>
                <a:cubicBezTo>
                  <a:pt x="32968" y="13082"/>
                  <a:pt x="32715" y="14127"/>
                  <a:pt x="32620" y="15172"/>
                </a:cubicBezTo>
                <a:cubicBezTo>
                  <a:pt x="32271" y="18878"/>
                  <a:pt x="31448" y="22424"/>
                  <a:pt x="29516" y="25655"/>
                </a:cubicBezTo>
                <a:cubicBezTo>
                  <a:pt x="27268" y="29455"/>
                  <a:pt x="24006" y="31450"/>
                  <a:pt x="19857" y="32020"/>
                </a:cubicBezTo>
                <a:cubicBezTo>
                  <a:pt x="19096" y="32125"/>
                  <a:pt x="18357" y="32187"/>
                  <a:pt x="17604" y="32187"/>
                </a:cubicBezTo>
                <a:cubicBezTo>
                  <a:pt x="17448" y="32187"/>
                  <a:pt x="17291" y="32184"/>
                  <a:pt x="17133" y="32178"/>
                </a:cubicBezTo>
                <a:cubicBezTo>
                  <a:pt x="14758" y="32052"/>
                  <a:pt x="12351" y="32052"/>
                  <a:pt x="10008" y="31450"/>
                </a:cubicBezTo>
                <a:cubicBezTo>
                  <a:pt x="5131" y="30215"/>
                  <a:pt x="1996" y="26130"/>
                  <a:pt x="1584" y="20968"/>
                </a:cubicBezTo>
                <a:cubicBezTo>
                  <a:pt x="1426" y="18687"/>
                  <a:pt x="1552" y="16534"/>
                  <a:pt x="1964" y="14349"/>
                </a:cubicBezTo>
                <a:cubicBezTo>
                  <a:pt x="2376" y="12164"/>
                  <a:pt x="3231" y="10042"/>
                  <a:pt x="4497" y="8490"/>
                </a:cubicBezTo>
                <a:cubicBezTo>
                  <a:pt x="6841" y="5640"/>
                  <a:pt x="9596" y="3423"/>
                  <a:pt x="13555" y="3011"/>
                </a:cubicBezTo>
                <a:cubicBezTo>
                  <a:pt x="14336" y="2925"/>
                  <a:pt x="15106" y="2883"/>
                  <a:pt x="15865" y="2883"/>
                </a:cubicBezTo>
                <a:close/>
                <a:moveTo>
                  <a:pt x="33443" y="15806"/>
                </a:moveTo>
                <a:cubicBezTo>
                  <a:pt x="33443" y="16692"/>
                  <a:pt x="33506" y="17452"/>
                  <a:pt x="33443" y="18244"/>
                </a:cubicBezTo>
                <a:cubicBezTo>
                  <a:pt x="33380" y="19068"/>
                  <a:pt x="33285" y="19859"/>
                  <a:pt x="33158" y="20683"/>
                </a:cubicBezTo>
                <a:cubicBezTo>
                  <a:pt x="32081" y="27333"/>
                  <a:pt x="28471" y="31830"/>
                  <a:pt x="22327" y="34015"/>
                </a:cubicBezTo>
                <a:cubicBezTo>
                  <a:pt x="21070" y="34457"/>
                  <a:pt x="19808" y="34621"/>
                  <a:pt x="18542" y="34621"/>
                </a:cubicBezTo>
                <a:cubicBezTo>
                  <a:pt x="16810" y="34621"/>
                  <a:pt x="15071" y="34313"/>
                  <a:pt x="13333" y="33984"/>
                </a:cubicBezTo>
                <a:cubicBezTo>
                  <a:pt x="11116" y="33572"/>
                  <a:pt x="8963" y="32843"/>
                  <a:pt x="7063" y="31450"/>
                </a:cubicBezTo>
                <a:cubicBezTo>
                  <a:pt x="6936" y="31355"/>
                  <a:pt x="6809" y="31228"/>
                  <a:pt x="6683" y="31133"/>
                </a:cubicBezTo>
                <a:lnTo>
                  <a:pt x="6683" y="31133"/>
                </a:lnTo>
                <a:cubicBezTo>
                  <a:pt x="9913" y="32717"/>
                  <a:pt x="13396" y="32780"/>
                  <a:pt x="16880" y="32875"/>
                </a:cubicBezTo>
                <a:cubicBezTo>
                  <a:pt x="17088" y="32881"/>
                  <a:pt x="17293" y="32883"/>
                  <a:pt x="17497" y="32883"/>
                </a:cubicBezTo>
                <a:cubicBezTo>
                  <a:pt x="24428" y="32883"/>
                  <a:pt x="28901" y="29731"/>
                  <a:pt x="31670" y="22963"/>
                </a:cubicBezTo>
                <a:cubicBezTo>
                  <a:pt x="32525" y="20904"/>
                  <a:pt x="32905" y="18719"/>
                  <a:pt x="33190" y="16502"/>
                </a:cubicBezTo>
                <a:cubicBezTo>
                  <a:pt x="33221" y="16312"/>
                  <a:pt x="33158" y="16059"/>
                  <a:pt x="33443" y="15806"/>
                </a:cubicBezTo>
                <a:close/>
                <a:moveTo>
                  <a:pt x="17178" y="0"/>
                </a:moveTo>
                <a:cubicBezTo>
                  <a:pt x="17079" y="0"/>
                  <a:pt x="16979" y="1"/>
                  <a:pt x="16880" y="3"/>
                </a:cubicBezTo>
                <a:cubicBezTo>
                  <a:pt x="7316" y="161"/>
                  <a:pt x="2027" y="7413"/>
                  <a:pt x="571" y="13652"/>
                </a:cubicBezTo>
                <a:cubicBezTo>
                  <a:pt x="32" y="15964"/>
                  <a:pt x="0" y="18339"/>
                  <a:pt x="317" y="20651"/>
                </a:cubicBezTo>
                <a:cubicBezTo>
                  <a:pt x="1109" y="27080"/>
                  <a:pt x="4339" y="31577"/>
                  <a:pt x="10198" y="33889"/>
                </a:cubicBezTo>
                <a:cubicBezTo>
                  <a:pt x="12098" y="34649"/>
                  <a:pt x="14093" y="34934"/>
                  <a:pt x="16120" y="35187"/>
                </a:cubicBezTo>
                <a:cubicBezTo>
                  <a:pt x="16881" y="35285"/>
                  <a:pt x="17621" y="35333"/>
                  <a:pt x="18342" y="35333"/>
                </a:cubicBezTo>
                <a:cubicBezTo>
                  <a:pt x="23472" y="35333"/>
                  <a:pt x="27597" y="32900"/>
                  <a:pt x="30846" y="28568"/>
                </a:cubicBezTo>
                <a:cubicBezTo>
                  <a:pt x="33348" y="25243"/>
                  <a:pt x="34013" y="21221"/>
                  <a:pt x="34203" y="17136"/>
                </a:cubicBezTo>
                <a:cubicBezTo>
                  <a:pt x="34361" y="15331"/>
                  <a:pt x="33728" y="13652"/>
                  <a:pt x="33443" y="11942"/>
                </a:cubicBezTo>
                <a:cubicBezTo>
                  <a:pt x="32841" y="8078"/>
                  <a:pt x="30846" y="5102"/>
                  <a:pt x="27743" y="3170"/>
                </a:cubicBezTo>
                <a:cubicBezTo>
                  <a:pt x="24532" y="1194"/>
                  <a:pt x="21020" y="0"/>
                  <a:pt x="17178" y="0"/>
                </a:cubicBezTo>
                <a:close/>
              </a:path>
            </a:pathLst>
          </a:custGeom>
          <a:solidFill>
            <a:srgbClr val="25255B"/>
          </a:solidFill>
          <a:ln>
            <a:noFill/>
          </a:ln>
        </p:spPr>
        <p:txBody>
          <a:bodyPr anchorCtr="0" anchor="ctr" bIns="91425" lIns="91425" spcFirstLastPara="1" rIns="91425" wrap="square" tIns="91425">
            <a:noAutofit/>
          </a:bodyPr>
          <a:lstStyle/>
          <a:p>
            <a:pPr indent="0" lvl="0" marL="91440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Merriweather"/>
              <a:ea typeface="Merriweather"/>
              <a:cs typeface="Merriweather"/>
              <a:sym typeface="Merriweather"/>
            </a:endParaRPr>
          </a:p>
        </p:txBody>
      </p:sp>
      <p:sp>
        <p:nvSpPr>
          <p:cNvPr id="1367" name="Google Shape;1367;p7"/>
          <p:cNvSpPr/>
          <p:nvPr/>
        </p:nvSpPr>
        <p:spPr>
          <a:xfrm>
            <a:off x="326388" y="3406638"/>
            <a:ext cx="3433623" cy="1113784"/>
          </a:xfrm>
          <a:custGeom>
            <a:rect b="b" l="l" r="r" t="t"/>
            <a:pathLst>
              <a:path extrusionOk="0" h="35333" w="34362">
                <a:moveTo>
                  <a:pt x="17149" y="762"/>
                </a:moveTo>
                <a:cubicBezTo>
                  <a:pt x="20786" y="762"/>
                  <a:pt x="24207" y="1975"/>
                  <a:pt x="27521" y="3835"/>
                </a:cubicBezTo>
                <a:cubicBezTo>
                  <a:pt x="29199" y="4817"/>
                  <a:pt x="30276" y="6463"/>
                  <a:pt x="31385" y="8173"/>
                </a:cubicBezTo>
                <a:cubicBezTo>
                  <a:pt x="31305" y="8158"/>
                  <a:pt x="31250" y="8158"/>
                  <a:pt x="31210" y="8158"/>
                </a:cubicBezTo>
                <a:cubicBezTo>
                  <a:pt x="31171" y="8158"/>
                  <a:pt x="31147" y="8158"/>
                  <a:pt x="31131" y="8142"/>
                </a:cubicBezTo>
                <a:cubicBezTo>
                  <a:pt x="29389" y="5862"/>
                  <a:pt x="27046" y="4595"/>
                  <a:pt x="24417" y="3740"/>
                </a:cubicBezTo>
                <a:cubicBezTo>
                  <a:pt x="22012" y="2957"/>
                  <a:pt x="19634" y="2069"/>
                  <a:pt x="17088" y="2069"/>
                </a:cubicBezTo>
                <a:cubicBezTo>
                  <a:pt x="16851" y="2069"/>
                  <a:pt x="16613" y="2077"/>
                  <a:pt x="16373" y="2093"/>
                </a:cubicBezTo>
                <a:cubicBezTo>
                  <a:pt x="14632" y="2220"/>
                  <a:pt x="12890" y="2441"/>
                  <a:pt x="11148" y="2663"/>
                </a:cubicBezTo>
                <a:cubicBezTo>
                  <a:pt x="10103" y="2821"/>
                  <a:pt x="9184" y="3423"/>
                  <a:pt x="8298" y="4025"/>
                </a:cubicBezTo>
                <a:cubicBezTo>
                  <a:pt x="6904" y="5007"/>
                  <a:pt x="5606" y="6083"/>
                  <a:pt x="4434" y="7350"/>
                </a:cubicBezTo>
                <a:cubicBezTo>
                  <a:pt x="6651" y="4025"/>
                  <a:pt x="9691" y="2030"/>
                  <a:pt x="13491" y="1175"/>
                </a:cubicBezTo>
                <a:cubicBezTo>
                  <a:pt x="14736" y="893"/>
                  <a:pt x="15954" y="762"/>
                  <a:pt x="17149" y="762"/>
                </a:cubicBezTo>
                <a:close/>
                <a:moveTo>
                  <a:pt x="15865" y="2883"/>
                </a:moveTo>
                <a:cubicBezTo>
                  <a:pt x="19535" y="2883"/>
                  <a:pt x="22964" y="3848"/>
                  <a:pt x="26349" y="5292"/>
                </a:cubicBezTo>
                <a:cubicBezTo>
                  <a:pt x="29389" y="6590"/>
                  <a:pt x="31258" y="9092"/>
                  <a:pt x="32556" y="12100"/>
                </a:cubicBezTo>
                <a:cubicBezTo>
                  <a:pt x="32968" y="13082"/>
                  <a:pt x="32715" y="14127"/>
                  <a:pt x="32620" y="15172"/>
                </a:cubicBezTo>
                <a:cubicBezTo>
                  <a:pt x="32271" y="18878"/>
                  <a:pt x="31448" y="22424"/>
                  <a:pt x="29516" y="25655"/>
                </a:cubicBezTo>
                <a:cubicBezTo>
                  <a:pt x="27268" y="29455"/>
                  <a:pt x="24006" y="31450"/>
                  <a:pt x="19857" y="32020"/>
                </a:cubicBezTo>
                <a:cubicBezTo>
                  <a:pt x="19096" y="32125"/>
                  <a:pt x="18357" y="32187"/>
                  <a:pt x="17604" y="32187"/>
                </a:cubicBezTo>
                <a:cubicBezTo>
                  <a:pt x="17448" y="32187"/>
                  <a:pt x="17291" y="32184"/>
                  <a:pt x="17133" y="32178"/>
                </a:cubicBezTo>
                <a:cubicBezTo>
                  <a:pt x="14758" y="32052"/>
                  <a:pt x="12351" y="32052"/>
                  <a:pt x="10008" y="31450"/>
                </a:cubicBezTo>
                <a:cubicBezTo>
                  <a:pt x="5131" y="30215"/>
                  <a:pt x="1996" y="26130"/>
                  <a:pt x="1584" y="20968"/>
                </a:cubicBezTo>
                <a:cubicBezTo>
                  <a:pt x="1426" y="18687"/>
                  <a:pt x="1552" y="16534"/>
                  <a:pt x="1964" y="14349"/>
                </a:cubicBezTo>
                <a:cubicBezTo>
                  <a:pt x="2376" y="12164"/>
                  <a:pt x="3231" y="10042"/>
                  <a:pt x="4497" y="8490"/>
                </a:cubicBezTo>
                <a:cubicBezTo>
                  <a:pt x="6841" y="5640"/>
                  <a:pt x="9596" y="3423"/>
                  <a:pt x="13555" y="3011"/>
                </a:cubicBezTo>
                <a:cubicBezTo>
                  <a:pt x="14336" y="2925"/>
                  <a:pt x="15106" y="2883"/>
                  <a:pt x="15865" y="2883"/>
                </a:cubicBezTo>
                <a:close/>
                <a:moveTo>
                  <a:pt x="33443" y="15806"/>
                </a:moveTo>
                <a:cubicBezTo>
                  <a:pt x="33443" y="16692"/>
                  <a:pt x="33506" y="17452"/>
                  <a:pt x="33443" y="18244"/>
                </a:cubicBezTo>
                <a:cubicBezTo>
                  <a:pt x="33380" y="19068"/>
                  <a:pt x="33285" y="19859"/>
                  <a:pt x="33158" y="20683"/>
                </a:cubicBezTo>
                <a:cubicBezTo>
                  <a:pt x="32081" y="27333"/>
                  <a:pt x="28471" y="31830"/>
                  <a:pt x="22327" y="34015"/>
                </a:cubicBezTo>
                <a:cubicBezTo>
                  <a:pt x="21070" y="34457"/>
                  <a:pt x="19808" y="34621"/>
                  <a:pt x="18542" y="34621"/>
                </a:cubicBezTo>
                <a:cubicBezTo>
                  <a:pt x="16810" y="34621"/>
                  <a:pt x="15071" y="34313"/>
                  <a:pt x="13333" y="33984"/>
                </a:cubicBezTo>
                <a:cubicBezTo>
                  <a:pt x="11116" y="33572"/>
                  <a:pt x="8963" y="32843"/>
                  <a:pt x="7063" y="31450"/>
                </a:cubicBezTo>
                <a:cubicBezTo>
                  <a:pt x="6936" y="31355"/>
                  <a:pt x="6809" y="31228"/>
                  <a:pt x="6683" y="31133"/>
                </a:cubicBezTo>
                <a:lnTo>
                  <a:pt x="6683" y="31133"/>
                </a:lnTo>
                <a:cubicBezTo>
                  <a:pt x="9913" y="32717"/>
                  <a:pt x="13396" y="32780"/>
                  <a:pt x="16880" y="32875"/>
                </a:cubicBezTo>
                <a:cubicBezTo>
                  <a:pt x="17088" y="32881"/>
                  <a:pt x="17293" y="32883"/>
                  <a:pt x="17497" y="32883"/>
                </a:cubicBezTo>
                <a:cubicBezTo>
                  <a:pt x="24428" y="32883"/>
                  <a:pt x="28901" y="29731"/>
                  <a:pt x="31670" y="22963"/>
                </a:cubicBezTo>
                <a:cubicBezTo>
                  <a:pt x="32525" y="20904"/>
                  <a:pt x="32905" y="18719"/>
                  <a:pt x="33190" y="16502"/>
                </a:cubicBezTo>
                <a:cubicBezTo>
                  <a:pt x="33221" y="16312"/>
                  <a:pt x="33158" y="16059"/>
                  <a:pt x="33443" y="15806"/>
                </a:cubicBezTo>
                <a:close/>
                <a:moveTo>
                  <a:pt x="17178" y="0"/>
                </a:moveTo>
                <a:cubicBezTo>
                  <a:pt x="17079" y="0"/>
                  <a:pt x="16979" y="1"/>
                  <a:pt x="16880" y="3"/>
                </a:cubicBezTo>
                <a:cubicBezTo>
                  <a:pt x="7316" y="161"/>
                  <a:pt x="2027" y="7413"/>
                  <a:pt x="571" y="13652"/>
                </a:cubicBezTo>
                <a:cubicBezTo>
                  <a:pt x="32" y="15964"/>
                  <a:pt x="0" y="18339"/>
                  <a:pt x="317" y="20651"/>
                </a:cubicBezTo>
                <a:cubicBezTo>
                  <a:pt x="1109" y="27080"/>
                  <a:pt x="4339" y="31577"/>
                  <a:pt x="10198" y="33889"/>
                </a:cubicBezTo>
                <a:cubicBezTo>
                  <a:pt x="12098" y="34649"/>
                  <a:pt x="14093" y="34934"/>
                  <a:pt x="16120" y="35187"/>
                </a:cubicBezTo>
                <a:cubicBezTo>
                  <a:pt x="16881" y="35285"/>
                  <a:pt x="17621" y="35333"/>
                  <a:pt x="18342" y="35333"/>
                </a:cubicBezTo>
                <a:cubicBezTo>
                  <a:pt x="23472" y="35333"/>
                  <a:pt x="27597" y="32900"/>
                  <a:pt x="30846" y="28568"/>
                </a:cubicBezTo>
                <a:cubicBezTo>
                  <a:pt x="33348" y="25243"/>
                  <a:pt x="34013" y="21221"/>
                  <a:pt x="34203" y="17136"/>
                </a:cubicBezTo>
                <a:cubicBezTo>
                  <a:pt x="34361" y="15331"/>
                  <a:pt x="33728" y="13652"/>
                  <a:pt x="33443" y="11942"/>
                </a:cubicBezTo>
                <a:cubicBezTo>
                  <a:pt x="32841" y="8078"/>
                  <a:pt x="30846" y="5102"/>
                  <a:pt x="27743" y="3170"/>
                </a:cubicBezTo>
                <a:cubicBezTo>
                  <a:pt x="24532" y="1194"/>
                  <a:pt x="21020" y="0"/>
                  <a:pt x="17178" y="0"/>
                </a:cubicBezTo>
                <a:close/>
              </a:path>
            </a:pathLst>
          </a:custGeom>
          <a:solidFill>
            <a:srgbClr val="25255B"/>
          </a:solidFill>
          <a:ln>
            <a:noFill/>
          </a:ln>
        </p:spPr>
        <p:txBody>
          <a:bodyPr anchorCtr="0" anchor="ctr" bIns="91425" lIns="91425" spcFirstLastPara="1" rIns="91425" wrap="square" tIns="91425">
            <a:noAutofit/>
          </a:bodyPr>
          <a:lstStyle/>
          <a:p>
            <a:pPr indent="0" lvl="0" marL="914400" marR="0" rtl="0" algn="l">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Merriweather"/>
              <a:ea typeface="Merriweather"/>
              <a:cs typeface="Merriweather"/>
              <a:sym typeface="Merriweather"/>
            </a:endParaRPr>
          </a:p>
        </p:txBody>
      </p:sp>
      <p:grpSp>
        <p:nvGrpSpPr>
          <p:cNvPr id="1368" name="Google Shape;1368;p7"/>
          <p:cNvGrpSpPr/>
          <p:nvPr/>
        </p:nvGrpSpPr>
        <p:grpSpPr>
          <a:xfrm>
            <a:off x="6504518" y="1115033"/>
            <a:ext cx="1539404" cy="1464462"/>
            <a:chOff x="4744225" y="1741225"/>
            <a:chExt cx="453700" cy="431600"/>
          </a:xfrm>
        </p:grpSpPr>
        <p:sp>
          <p:nvSpPr>
            <p:cNvPr id="1369" name="Google Shape;1369;p7"/>
            <p:cNvSpPr/>
            <p:nvPr/>
          </p:nvSpPr>
          <p:spPr>
            <a:xfrm>
              <a:off x="4822075" y="1829375"/>
              <a:ext cx="375850" cy="342775"/>
            </a:xfrm>
            <a:custGeom>
              <a:rect b="b" l="l" r="r" t="t"/>
              <a:pathLst>
                <a:path extrusionOk="0" h="13711" w="15034">
                  <a:moveTo>
                    <a:pt x="7305" y="0"/>
                  </a:moveTo>
                  <a:cubicBezTo>
                    <a:pt x="6538" y="0"/>
                    <a:pt x="5759" y="130"/>
                    <a:pt x="4995" y="403"/>
                  </a:cubicBezTo>
                  <a:cubicBezTo>
                    <a:pt x="4235" y="676"/>
                    <a:pt x="3553" y="1070"/>
                    <a:pt x="2961" y="1554"/>
                  </a:cubicBezTo>
                  <a:lnTo>
                    <a:pt x="1589" y="1095"/>
                  </a:lnTo>
                  <a:lnTo>
                    <a:pt x="2069" y="2436"/>
                  </a:lnTo>
                  <a:cubicBezTo>
                    <a:pt x="548" y="4241"/>
                    <a:pt x="1" y="6783"/>
                    <a:pt x="854" y="9165"/>
                  </a:cubicBezTo>
                  <a:cubicBezTo>
                    <a:pt x="1856" y="11965"/>
                    <a:pt x="4494" y="13710"/>
                    <a:pt x="7306" y="13710"/>
                  </a:cubicBezTo>
                  <a:cubicBezTo>
                    <a:pt x="8073" y="13710"/>
                    <a:pt x="8853" y="13581"/>
                    <a:pt x="9616" y="13307"/>
                  </a:cubicBezTo>
                  <a:cubicBezTo>
                    <a:pt x="13179" y="12031"/>
                    <a:pt x="15034" y="8108"/>
                    <a:pt x="13757" y="4545"/>
                  </a:cubicBezTo>
                  <a:cubicBezTo>
                    <a:pt x="12755" y="1745"/>
                    <a:pt x="10118" y="0"/>
                    <a:pt x="730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7"/>
            <p:cNvSpPr/>
            <p:nvPr/>
          </p:nvSpPr>
          <p:spPr>
            <a:xfrm>
              <a:off x="4831575" y="1828950"/>
              <a:ext cx="345200" cy="343875"/>
            </a:xfrm>
            <a:custGeom>
              <a:rect b="b" l="l" r="r" t="t"/>
              <a:pathLst>
                <a:path extrusionOk="0" h="13755" w="13808">
                  <a:moveTo>
                    <a:pt x="1209" y="1112"/>
                  </a:moveTo>
                  <a:lnTo>
                    <a:pt x="1209" y="1112"/>
                  </a:lnTo>
                  <a:cubicBezTo>
                    <a:pt x="1209" y="1112"/>
                    <a:pt x="1209" y="1112"/>
                    <a:pt x="1209" y="1112"/>
                  </a:cubicBezTo>
                  <a:lnTo>
                    <a:pt x="1209" y="1112"/>
                  </a:lnTo>
                  <a:cubicBezTo>
                    <a:pt x="1209" y="1112"/>
                    <a:pt x="1209" y="1112"/>
                    <a:pt x="1209" y="1112"/>
                  </a:cubicBezTo>
                  <a:close/>
                  <a:moveTo>
                    <a:pt x="6629" y="0"/>
                  </a:moveTo>
                  <a:cubicBezTo>
                    <a:pt x="6582" y="5"/>
                    <a:pt x="6536" y="9"/>
                    <a:pt x="6490" y="14"/>
                  </a:cubicBezTo>
                  <a:cubicBezTo>
                    <a:pt x="6306" y="32"/>
                    <a:pt x="6125" y="49"/>
                    <a:pt x="5948" y="66"/>
                  </a:cubicBezTo>
                  <a:cubicBezTo>
                    <a:pt x="5774" y="101"/>
                    <a:pt x="5604" y="134"/>
                    <a:pt x="5438" y="166"/>
                  </a:cubicBezTo>
                  <a:cubicBezTo>
                    <a:pt x="5269" y="192"/>
                    <a:pt x="5114" y="251"/>
                    <a:pt x="4959" y="296"/>
                  </a:cubicBezTo>
                  <a:cubicBezTo>
                    <a:pt x="4806" y="345"/>
                    <a:pt x="4654" y="382"/>
                    <a:pt x="4511" y="439"/>
                  </a:cubicBezTo>
                  <a:cubicBezTo>
                    <a:pt x="4227" y="546"/>
                    <a:pt x="3965" y="667"/>
                    <a:pt x="3726" y="792"/>
                  </a:cubicBezTo>
                  <a:cubicBezTo>
                    <a:pt x="3253" y="1043"/>
                    <a:pt x="2875" y="1315"/>
                    <a:pt x="2579" y="1558"/>
                  </a:cubicBezTo>
                  <a:lnTo>
                    <a:pt x="2579" y="1558"/>
                  </a:lnTo>
                  <a:cubicBezTo>
                    <a:pt x="1689" y="1268"/>
                    <a:pt x="1287" y="1137"/>
                    <a:pt x="1209" y="1112"/>
                  </a:cubicBezTo>
                  <a:lnTo>
                    <a:pt x="1209" y="1112"/>
                  </a:lnTo>
                  <a:cubicBezTo>
                    <a:pt x="1288" y="1138"/>
                    <a:pt x="1688" y="1277"/>
                    <a:pt x="2577" y="1583"/>
                  </a:cubicBezTo>
                  <a:lnTo>
                    <a:pt x="2583" y="1585"/>
                  </a:lnTo>
                  <a:lnTo>
                    <a:pt x="2589" y="1581"/>
                  </a:lnTo>
                  <a:cubicBezTo>
                    <a:pt x="2886" y="1340"/>
                    <a:pt x="3267" y="1070"/>
                    <a:pt x="3742" y="823"/>
                  </a:cubicBezTo>
                  <a:cubicBezTo>
                    <a:pt x="3980" y="698"/>
                    <a:pt x="4241" y="580"/>
                    <a:pt x="4525" y="475"/>
                  </a:cubicBezTo>
                  <a:cubicBezTo>
                    <a:pt x="4666" y="419"/>
                    <a:pt x="4819" y="383"/>
                    <a:pt x="4971" y="334"/>
                  </a:cubicBezTo>
                  <a:cubicBezTo>
                    <a:pt x="5125" y="291"/>
                    <a:pt x="5280" y="233"/>
                    <a:pt x="5446" y="208"/>
                  </a:cubicBezTo>
                  <a:cubicBezTo>
                    <a:pt x="5612" y="176"/>
                    <a:pt x="5781" y="144"/>
                    <a:pt x="5955" y="110"/>
                  </a:cubicBezTo>
                  <a:cubicBezTo>
                    <a:pt x="6130" y="94"/>
                    <a:pt x="6309" y="77"/>
                    <a:pt x="6493" y="61"/>
                  </a:cubicBezTo>
                  <a:cubicBezTo>
                    <a:pt x="6539" y="56"/>
                    <a:pt x="6585" y="52"/>
                    <a:pt x="6631" y="48"/>
                  </a:cubicBezTo>
                  <a:cubicBezTo>
                    <a:pt x="6678" y="48"/>
                    <a:pt x="6725" y="48"/>
                    <a:pt x="6772" y="48"/>
                  </a:cubicBezTo>
                  <a:cubicBezTo>
                    <a:pt x="6865" y="49"/>
                    <a:pt x="6960" y="50"/>
                    <a:pt x="7056" y="51"/>
                  </a:cubicBezTo>
                  <a:cubicBezTo>
                    <a:pt x="7077" y="51"/>
                    <a:pt x="7098" y="52"/>
                    <a:pt x="7119" y="52"/>
                  </a:cubicBezTo>
                  <a:cubicBezTo>
                    <a:pt x="7138" y="52"/>
                    <a:pt x="7158" y="51"/>
                    <a:pt x="7177" y="51"/>
                  </a:cubicBezTo>
                  <a:cubicBezTo>
                    <a:pt x="7234" y="51"/>
                    <a:pt x="7290" y="52"/>
                    <a:pt x="7346" y="57"/>
                  </a:cubicBezTo>
                  <a:cubicBezTo>
                    <a:pt x="7443" y="68"/>
                    <a:pt x="7542" y="78"/>
                    <a:pt x="7641" y="89"/>
                  </a:cubicBezTo>
                  <a:cubicBezTo>
                    <a:pt x="8431" y="172"/>
                    <a:pt x="9268" y="405"/>
                    <a:pt x="10070" y="824"/>
                  </a:cubicBezTo>
                  <a:cubicBezTo>
                    <a:pt x="10872" y="1241"/>
                    <a:pt x="11638" y="1846"/>
                    <a:pt x="12260" y="2628"/>
                  </a:cubicBezTo>
                  <a:lnTo>
                    <a:pt x="12380" y="2773"/>
                  </a:lnTo>
                  <a:lnTo>
                    <a:pt x="12486" y="2930"/>
                  </a:lnTo>
                  <a:cubicBezTo>
                    <a:pt x="12556" y="3034"/>
                    <a:pt x="12628" y="3139"/>
                    <a:pt x="12699" y="3245"/>
                  </a:cubicBezTo>
                  <a:lnTo>
                    <a:pt x="12753" y="3324"/>
                  </a:lnTo>
                  <a:lnTo>
                    <a:pt x="12798" y="3408"/>
                  </a:lnTo>
                  <a:lnTo>
                    <a:pt x="12890" y="3579"/>
                  </a:lnTo>
                  <a:cubicBezTo>
                    <a:pt x="12951" y="3691"/>
                    <a:pt x="13013" y="3806"/>
                    <a:pt x="13074" y="3920"/>
                  </a:cubicBezTo>
                  <a:cubicBezTo>
                    <a:pt x="13125" y="4040"/>
                    <a:pt x="13175" y="4161"/>
                    <a:pt x="13226" y="4282"/>
                  </a:cubicBezTo>
                  <a:lnTo>
                    <a:pt x="13301" y="4464"/>
                  </a:lnTo>
                  <a:cubicBezTo>
                    <a:pt x="13327" y="4525"/>
                    <a:pt x="13353" y="4586"/>
                    <a:pt x="13370" y="4650"/>
                  </a:cubicBezTo>
                  <a:cubicBezTo>
                    <a:pt x="13408" y="4777"/>
                    <a:pt x="13447" y="4905"/>
                    <a:pt x="13485" y="5032"/>
                  </a:cubicBezTo>
                  <a:lnTo>
                    <a:pt x="13543" y="5225"/>
                  </a:lnTo>
                  <a:cubicBezTo>
                    <a:pt x="13560" y="5290"/>
                    <a:pt x="13570" y="5357"/>
                    <a:pt x="13583" y="5423"/>
                  </a:cubicBezTo>
                  <a:cubicBezTo>
                    <a:pt x="13609" y="5555"/>
                    <a:pt x="13635" y="5688"/>
                    <a:pt x="13661" y="5822"/>
                  </a:cubicBezTo>
                  <a:cubicBezTo>
                    <a:pt x="13677" y="5888"/>
                    <a:pt x="13684" y="5955"/>
                    <a:pt x="13689" y="6024"/>
                  </a:cubicBezTo>
                  <a:lnTo>
                    <a:pt x="13708" y="6229"/>
                  </a:lnTo>
                  <a:cubicBezTo>
                    <a:pt x="13718" y="6365"/>
                    <a:pt x="13739" y="6502"/>
                    <a:pt x="13740" y="6640"/>
                  </a:cubicBezTo>
                  <a:cubicBezTo>
                    <a:pt x="13739" y="6778"/>
                    <a:pt x="13739" y="6917"/>
                    <a:pt x="13737" y="7055"/>
                  </a:cubicBezTo>
                  <a:cubicBezTo>
                    <a:pt x="13736" y="7125"/>
                    <a:pt x="13738" y="7195"/>
                    <a:pt x="13734" y="7264"/>
                  </a:cubicBezTo>
                  <a:lnTo>
                    <a:pt x="13712" y="7474"/>
                  </a:lnTo>
                  <a:cubicBezTo>
                    <a:pt x="13697" y="7612"/>
                    <a:pt x="13683" y="7752"/>
                    <a:pt x="13668" y="7893"/>
                  </a:cubicBezTo>
                  <a:cubicBezTo>
                    <a:pt x="13643" y="8032"/>
                    <a:pt x="13612" y="8170"/>
                    <a:pt x="13584" y="8309"/>
                  </a:cubicBezTo>
                  <a:lnTo>
                    <a:pt x="13541" y="8519"/>
                  </a:lnTo>
                  <a:cubicBezTo>
                    <a:pt x="13527" y="8589"/>
                    <a:pt x="13501" y="8656"/>
                    <a:pt x="13482" y="8724"/>
                  </a:cubicBezTo>
                  <a:cubicBezTo>
                    <a:pt x="13440" y="8861"/>
                    <a:pt x="13398" y="8998"/>
                    <a:pt x="13355" y="9136"/>
                  </a:cubicBezTo>
                  <a:cubicBezTo>
                    <a:pt x="13309" y="9271"/>
                    <a:pt x="13247" y="9403"/>
                    <a:pt x="13194" y="9538"/>
                  </a:cubicBezTo>
                  <a:cubicBezTo>
                    <a:pt x="13093" y="9810"/>
                    <a:pt x="12939" y="10059"/>
                    <a:pt x="12806" y="10320"/>
                  </a:cubicBezTo>
                  <a:cubicBezTo>
                    <a:pt x="12733" y="10447"/>
                    <a:pt x="12646" y="10565"/>
                    <a:pt x="12567" y="10689"/>
                  </a:cubicBezTo>
                  <a:lnTo>
                    <a:pt x="12445" y="10874"/>
                  </a:lnTo>
                  <a:cubicBezTo>
                    <a:pt x="12404" y="10936"/>
                    <a:pt x="12353" y="10990"/>
                    <a:pt x="12308" y="11048"/>
                  </a:cubicBezTo>
                  <a:cubicBezTo>
                    <a:pt x="12215" y="11163"/>
                    <a:pt x="12121" y="11279"/>
                    <a:pt x="12028" y="11394"/>
                  </a:cubicBezTo>
                  <a:cubicBezTo>
                    <a:pt x="11929" y="11505"/>
                    <a:pt x="11820" y="11608"/>
                    <a:pt x="11716" y="11715"/>
                  </a:cubicBezTo>
                  <a:lnTo>
                    <a:pt x="11558" y="11875"/>
                  </a:lnTo>
                  <a:cubicBezTo>
                    <a:pt x="11504" y="11927"/>
                    <a:pt x="11445" y="11972"/>
                    <a:pt x="11388" y="12020"/>
                  </a:cubicBezTo>
                  <a:cubicBezTo>
                    <a:pt x="11274" y="12116"/>
                    <a:pt x="11159" y="12211"/>
                    <a:pt x="11045" y="12306"/>
                  </a:cubicBezTo>
                  <a:cubicBezTo>
                    <a:pt x="10924" y="12393"/>
                    <a:pt x="10800" y="12473"/>
                    <a:pt x="10678" y="12557"/>
                  </a:cubicBezTo>
                  <a:lnTo>
                    <a:pt x="10496" y="12681"/>
                  </a:lnTo>
                  <a:cubicBezTo>
                    <a:pt x="10434" y="12721"/>
                    <a:pt x="10366" y="12753"/>
                    <a:pt x="10303" y="12788"/>
                  </a:cubicBezTo>
                  <a:cubicBezTo>
                    <a:pt x="10174" y="12858"/>
                    <a:pt x="10044" y="12928"/>
                    <a:pt x="9916" y="12998"/>
                  </a:cubicBezTo>
                  <a:cubicBezTo>
                    <a:pt x="9786" y="13063"/>
                    <a:pt x="9648" y="13112"/>
                    <a:pt x="9515" y="13171"/>
                  </a:cubicBezTo>
                  <a:cubicBezTo>
                    <a:pt x="9251" y="13294"/>
                    <a:pt x="8971" y="13367"/>
                    <a:pt x="8696" y="13451"/>
                  </a:cubicBezTo>
                  <a:cubicBezTo>
                    <a:pt x="8561" y="13499"/>
                    <a:pt x="8419" y="13519"/>
                    <a:pt x="8279" y="13547"/>
                  </a:cubicBezTo>
                  <a:cubicBezTo>
                    <a:pt x="8139" y="13574"/>
                    <a:pt x="8000" y="13605"/>
                    <a:pt x="7861" y="13627"/>
                  </a:cubicBezTo>
                  <a:cubicBezTo>
                    <a:pt x="7719" y="13640"/>
                    <a:pt x="7579" y="13653"/>
                    <a:pt x="7439" y="13666"/>
                  </a:cubicBezTo>
                  <a:lnTo>
                    <a:pt x="7229" y="13685"/>
                  </a:lnTo>
                  <a:cubicBezTo>
                    <a:pt x="7205" y="13686"/>
                    <a:pt x="7181" y="13687"/>
                    <a:pt x="7156" y="13687"/>
                  </a:cubicBezTo>
                  <a:cubicBezTo>
                    <a:pt x="7119" y="13687"/>
                    <a:pt x="7082" y="13686"/>
                    <a:pt x="7045" y="13686"/>
                  </a:cubicBezTo>
                  <a:cubicBezTo>
                    <a:pt x="7036" y="13686"/>
                    <a:pt x="7028" y="13686"/>
                    <a:pt x="7020" y="13686"/>
                  </a:cubicBezTo>
                  <a:cubicBezTo>
                    <a:pt x="6880" y="13685"/>
                    <a:pt x="6741" y="13684"/>
                    <a:pt x="6602" y="13683"/>
                  </a:cubicBezTo>
                  <a:cubicBezTo>
                    <a:pt x="6464" y="13680"/>
                    <a:pt x="6327" y="13657"/>
                    <a:pt x="6191" y="13646"/>
                  </a:cubicBezTo>
                  <a:lnTo>
                    <a:pt x="5986" y="13624"/>
                  </a:lnTo>
                  <a:lnTo>
                    <a:pt x="5884" y="13613"/>
                  </a:lnTo>
                  <a:lnTo>
                    <a:pt x="5784" y="13593"/>
                  </a:lnTo>
                  <a:cubicBezTo>
                    <a:pt x="5651" y="13565"/>
                    <a:pt x="5517" y="13538"/>
                    <a:pt x="5384" y="13510"/>
                  </a:cubicBezTo>
                  <a:cubicBezTo>
                    <a:pt x="5251" y="13490"/>
                    <a:pt x="5123" y="13445"/>
                    <a:pt x="4995" y="13406"/>
                  </a:cubicBezTo>
                  <a:cubicBezTo>
                    <a:pt x="4868" y="13366"/>
                    <a:pt x="4739" y="13327"/>
                    <a:pt x="4613" y="13289"/>
                  </a:cubicBezTo>
                  <a:cubicBezTo>
                    <a:pt x="4489" y="13237"/>
                    <a:pt x="4368" y="13187"/>
                    <a:pt x="4246" y="13136"/>
                  </a:cubicBezTo>
                  <a:cubicBezTo>
                    <a:pt x="4124" y="13085"/>
                    <a:pt x="4001" y="13040"/>
                    <a:pt x="3889" y="12973"/>
                  </a:cubicBezTo>
                  <a:cubicBezTo>
                    <a:pt x="3660" y="12849"/>
                    <a:pt x="3425" y="12739"/>
                    <a:pt x="3217" y="12588"/>
                  </a:cubicBezTo>
                  <a:cubicBezTo>
                    <a:pt x="3111" y="12519"/>
                    <a:pt x="3004" y="12448"/>
                    <a:pt x="2899" y="12378"/>
                  </a:cubicBezTo>
                  <a:cubicBezTo>
                    <a:pt x="2799" y="12301"/>
                    <a:pt x="2702" y="12220"/>
                    <a:pt x="2604" y="12142"/>
                  </a:cubicBezTo>
                  <a:cubicBezTo>
                    <a:pt x="1828" y="11509"/>
                    <a:pt x="1230" y="10735"/>
                    <a:pt x="827" y="9925"/>
                  </a:cubicBezTo>
                  <a:cubicBezTo>
                    <a:pt x="630" y="9517"/>
                    <a:pt x="466" y="9106"/>
                    <a:pt x="348" y="8696"/>
                  </a:cubicBezTo>
                  <a:cubicBezTo>
                    <a:pt x="299" y="8489"/>
                    <a:pt x="240" y="8286"/>
                    <a:pt x="209" y="8082"/>
                  </a:cubicBezTo>
                  <a:cubicBezTo>
                    <a:pt x="193" y="7981"/>
                    <a:pt x="170" y="7880"/>
                    <a:pt x="159" y="7780"/>
                  </a:cubicBezTo>
                  <a:cubicBezTo>
                    <a:pt x="148" y="7679"/>
                    <a:pt x="137" y="7579"/>
                    <a:pt x="126" y="7480"/>
                  </a:cubicBezTo>
                  <a:cubicBezTo>
                    <a:pt x="50" y="6686"/>
                    <a:pt x="132" y="5941"/>
                    <a:pt x="284" y="5287"/>
                  </a:cubicBezTo>
                  <a:cubicBezTo>
                    <a:pt x="437" y="4632"/>
                    <a:pt x="673" y="4067"/>
                    <a:pt x="928" y="3598"/>
                  </a:cubicBezTo>
                  <a:cubicBezTo>
                    <a:pt x="1184" y="3128"/>
                    <a:pt x="1460" y="2757"/>
                    <a:pt x="1699" y="2460"/>
                  </a:cubicBezTo>
                  <a:lnTo>
                    <a:pt x="1703" y="2455"/>
                  </a:lnTo>
                  <a:lnTo>
                    <a:pt x="1701" y="2449"/>
                  </a:lnTo>
                  <a:cubicBezTo>
                    <a:pt x="1380" y="1578"/>
                    <a:pt x="1237" y="1189"/>
                    <a:pt x="1209" y="1112"/>
                  </a:cubicBezTo>
                  <a:lnTo>
                    <a:pt x="1209" y="1112"/>
                  </a:lnTo>
                  <a:cubicBezTo>
                    <a:pt x="1236" y="1189"/>
                    <a:pt x="1373" y="1579"/>
                    <a:pt x="1676" y="2451"/>
                  </a:cubicBezTo>
                  <a:lnTo>
                    <a:pt x="1676" y="2451"/>
                  </a:lnTo>
                  <a:cubicBezTo>
                    <a:pt x="1434" y="2745"/>
                    <a:pt x="1157" y="3114"/>
                    <a:pt x="899" y="3582"/>
                  </a:cubicBezTo>
                  <a:cubicBezTo>
                    <a:pt x="639" y="4051"/>
                    <a:pt x="400" y="4619"/>
                    <a:pt x="242" y="5278"/>
                  </a:cubicBezTo>
                  <a:cubicBezTo>
                    <a:pt x="87" y="5935"/>
                    <a:pt x="1" y="6684"/>
                    <a:pt x="76" y="7484"/>
                  </a:cubicBezTo>
                  <a:cubicBezTo>
                    <a:pt x="87" y="7584"/>
                    <a:pt x="98" y="7685"/>
                    <a:pt x="108" y="7786"/>
                  </a:cubicBezTo>
                  <a:cubicBezTo>
                    <a:pt x="119" y="7888"/>
                    <a:pt x="142" y="7989"/>
                    <a:pt x="159" y="8092"/>
                  </a:cubicBezTo>
                  <a:cubicBezTo>
                    <a:pt x="188" y="8298"/>
                    <a:pt x="248" y="8501"/>
                    <a:pt x="297" y="8711"/>
                  </a:cubicBezTo>
                  <a:cubicBezTo>
                    <a:pt x="414" y="9125"/>
                    <a:pt x="578" y="9539"/>
                    <a:pt x="776" y="9950"/>
                  </a:cubicBezTo>
                  <a:cubicBezTo>
                    <a:pt x="1181" y="10768"/>
                    <a:pt x="1783" y="11550"/>
                    <a:pt x="2565" y="12190"/>
                  </a:cubicBezTo>
                  <a:cubicBezTo>
                    <a:pt x="2664" y="12269"/>
                    <a:pt x="2761" y="12351"/>
                    <a:pt x="2862" y="12429"/>
                  </a:cubicBezTo>
                  <a:cubicBezTo>
                    <a:pt x="2968" y="12499"/>
                    <a:pt x="3075" y="12571"/>
                    <a:pt x="3182" y="12642"/>
                  </a:cubicBezTo>
                  <a:cubicBezTo>
                    <a:pt x="3392" y="12794"/>
                    <a:pt x="3629" y="12905"/>
                    <a:pt x="3860" y="13031"/>
                  </a:cubicBezTo>
                  <a:cubicBezTo>
                    <a:pt x="3973" y="13098"/>
                    <a:pt x="4098" y="13145"/>
                    <a:pt x="4221" y="13196"/>
                  </a:cubicBezTo>
                  <a:cubicBezTo>
                    <a:pt x="4344" y="13247"/>
                    <a:pt x="4467" y="13298"/>
                    <a:pt x="4591" y="13350"/>
                  </a:cubicBezTo>
                  <a:cubicBezTo>
                    <a:pt x="4718" y="13389"/>
                    <a:pt x="4847" y="13429"/>
                    <a:pt x="4977" y="13469"/>
                  </a:cubicBezTo>
                  <a:cubicBezTo>
                    <a:pt x="5106" y="13509"/>
                    <a:pt x="5235" y="13553"/>
                    <a:pt x="5370" y="13575"/>
                  </a:cubicBezTo>
                  <a:cubicBezTo>
                    <a:pt x="5503" y="13603"/>
                    <a:pt x="5638" y="13630"/>
                    <a:pt x="5773" y="13658"/>
                  </a:cubicBezTo>
                  <a:lnTo>
                    <a:pt x="5874" y="13679"/>
                  </a:lnTo>
                  <a:lnTo>
                    <a:pt x="5977" y="13690"/>
                  </a:lnTo>
                  <a:lnTo>
                    <a:pt x="6183" y="13712"/>
                  </a:lnTo>
                  <a:cubicBezTo>
                    <a:pt x="6321" y="13724"/>
                    <a:pt x="6460" y="13747"/>
                    <a:pt x="6600" y="13751"/>
                  </a:cubicBezTo>
                  <a:cubicBezTo>
                    <a:pt x="6739" y="13751"/>
                    <a:pt x="6880" y="13752"/>
                    <a:pt x="7021" y="13753"/>
                  </a:cubicBezTo>
                  <a:cubicBezTo>
                    <a:pt x="7068" y="13753"/>
                    <a:pt x="7115" y="13755"/>
                    <a:pt x="7162" y="13755"/>
                  </a:cubicBezTo>
                  <a:cubicBezTo>
                    <a:pt x="7186" y="13755"/>
                    <a:pt x="7209" y="13754"/>
                    <a:pt x="7233" y="13753"/>
                  </a:cubicBezTo>
                  <a:lnTo>
                    <a:pt x="7444" y="13734"/>
                  </a:lnTo>
                  <a:cubicBezTo>
                    <a:pt x="7586" y="13721"/>
                    <a:pt x="7728" y="13708"/>
                    <a:pt x="7870" y="13695"/>
                  </a:cubicBezTo>
                  <a:cubicBezTo>
                    <a:pt x="8011" y="13672"/>
                    <a:pt x="8151" y="13641"/>
                    <a:pt x="8293" y="13614"/>
                  </a:cubicBezTo>
                  <a:cubicBezTo>
                    <a:pt x="8433" y="13586"/>
                    <a:pt x="8577" y="13565"/>
                    <a:pt x="8715" y="13517"/>
                  </a:cubicBezTo>
                  <a:cubicBezTo>
                    <a:pt x="8991" y="13433"/>
                    <a:pt x="9274" y="13359"/>
                    <a:pt x="9541" y="13235"/>
                  </a:cubicBezTo>
                  <a:cubicBezTo>
                    <a:pt x="9676" y="13176"/>
                    <a:pt x="9815" y="13126"/>
                    <a:pt x="9947" y="13060"/>
                  </a:cubicBezTo>
                  <a:cubicBezTo>
                    <a:pt x="10077" y="12990"/>
                    <a:pt x="10207" y="12919"/>
                    <a:pt x="10337" y="12849"/>
                  </a:cubicBezTo>
                  <a:cubicBezTo>
                    <a:pt x="10401" y="12813"/>
                    <a:pt x="10470" y="12781"/>
                    <a:pt x="10532" y="12740"/>
                  </a:cubicBezTo>
                  <a:lnTo>
                    <a:pt x="10717" y="12616"/>
                  </a:lnTo>
                  <a:cubicBezTo>
                    <a:pt x="10840" y="12531"/>
                    <a:pt x="10965" y="12449"/>
                    <a:pt x="11087" y="12361"/>
                  </a:cubicBezTo>
                  <a:cubicBezTo>
                    <a:pt x="11202" y="12265"/>
                    <a:pt x="11318" y="12169"/>
                    <a:pt x="11433" y="12073"/>
                  </a:cubicBezTo>
                  <a:cubicBezTo>
                    <a:pt x="11491" y="12024"/>
                    <a:pt x="11551" y="11978"/>
                    <a:pt x="11606" y="11927"/>
                  </a:cubicBezTo>
                  <a:lnTo>
                    <a:pt x="11765" y="11765"/>
                  </a:lnTo>
                  <a:cubicBezTo>
                    <a:pt x="11870" y="11656"/>
                    <a:pt x="11979" y="11552"/>
                    <a:pt x="12080" y="11440"/>
                  </a:cubicBezTo>
                  <a:cubicBezTo>
                    <a:pt x="12175" y="11324"/>
                    <a:pt x="12269" y="11207"/>
                    <a:pt x="12363" y="11091"/>
                  </a:cubicBezTo>
                  <a:cubicBezTo>
                    <a:pt x="12409" y="11032"/>
                    <a:pt x="12460" y="10978"/>
                    <a:pt x="12500" y="10915"/>
                  </a:cubicBezTo>
                  <a:lnTo>
                    <a:pt x="12624" y="10729"/>
                  </a:lnTo>
                  <a:cubicBezTo>
                    <a:pt x="12705" y="10603"/>
                    <a:pt x="12792" y="10483"/>
                    <a:pt x="12865" y="10355"/>
                  </a:cubicBezTo>
                  <a:cubicBezTo>
                    <a:pt x="13001" y="10091"/>
                    <a:pt x="13156" y="9840"/>
                    <a:pt x="13257" y="9565"/>
                  </a:cubicBezTo>
                  <a:cubicBezTo>
                    <a:pt x="13312" y="9429"/>
                    <a:pt x="13374" y="9296"/>
                    <a:pt x="13421" y="9159"/>
                  </a:cubicBezTo>
                  <a:cubicBezTo>
                    <a:pt x="13463" y="9020"/>
                    <a:pt x="13505" y="8881"/>
                    <a:pt x="13548" y="8743"/>
                  </a:cubicBezTo>
                  <a:cubicBezTo>
                    <a:pt x="13567" y="8673"/>
                    <a:pt x="13594" y="8606"/>
                    <a:pt x="13608" y="8535"/>
                  </a:cubicBezTo>
                  <a:lnTo>
                    <a:pt x="13651" y="8324"/>
                  </a:lnTo>
                  <a:cubicBezTo>
                    <a:pt x="13679" y="8183"/>
                    <a:pt x="13711" y="8044"/>
                    <a:pt x="13736" y="7903"/>
                  </a:cubicBezTo>
                  <a:cubicBezTo>
                    <a:pt x="13751" y="7762"/>
                    <a:pt x="13766" y="7620"/>
                    <a:pt x="13780" y="7479"/>
                  </a:cubicBezTo>
                  <a:lnTo>
                    <a:pt x="13802" y="7268"/>
                  </a:lnTo>
                  <a:cubicBezTo>
                    <a:pt x="13805" y="7198"/>
                    <a:pt x="13804" y="7128"/>
                    <a:pt x="13805" y="7057"/>
                  </a:cubicBezTo>
                  <a:cubicBezTo>
                    <a:pt x="13806" y="6917"/>
                    <a:pt x="13807" y="6777"/>
                    <a:pt x="13808" y="6637"/>
                  </a:cubicBezTo>
                  <a:cubicBezTo>
                    <a:pt x="13806" y="6497"/>
                    <a:pt x="13785" y="6359"/>
                    <a:pt x="13774" y="6222"/>
                  </a:cubicBezTo>
                  <a:lnTo>
                    <a:pt x="13755" y="6015"/>
                  </a:lnTo>
                  <a:cubicBezTo>
                    <a:pt x="13751" y="5946"/>
                    <a:pt x="13742" y="5878"/>
                    <a:pt x="13727" y="5811"/>
                  </a:cubicBezTo>
                  <a:cubicBezTo>
                    <a:pt x="13700" y="5677"/>
                    <a:pt x="13674" y="5542"/>
                    <a:pt x="13648" y="5409"/>
                  </a:cubicBezTo>
                  <a:cubicBezTo>
                    <a:pt x="13635" y="5342"/>
                    <a:pt x="13624" y="5275"/>
                    <a:pt x="13608" y="5209"/>
                  </a:cubicBezTo>
                  <a:lnTo>
                    <a:pt x="13548" y="5015"/>
                  </a:lnTo>
                  <a:cubicBezTo>
                    <a:pt x="13510" y="4886"/>
                    <a:pt x="13470" y="4757"/>
                    <a:pt x="13432" y="4629"/>
                  </a:cubicBezTo>
                  <a:cubicBezTo>
                    <a:pt x="13415" y="4563"/>
                    <a:pt x="13388" y="4502"/>
                    <a:pt x="13362" y="4441"/>
                  </a:cubicBezTo>
                  <a:lnTo>
                    <a:pt x="13285" y="4257"/>
                  </a:lnTo>
                  <a:cubicBezTo>
                    <a:pt x="13235" y="4135"/>
                    <a:pt x="13183" y="4013"/>
                    <a:pt x="13133" y="3892"/>
                  </a:cubicBezTo>
                  <a:cubicBezTo>
                    <a:pt x="13070" y="3777"/>
                    <a:pt x="13008" y="3661"/>
                    <a:pt x="12946" y="3547"/>
                  </a:cubicBezTo>
                  <a:lnTo>
                    <a:pt x="12853" y="3376"/>
                  </a:lnTo>
                  <a:lnTo>
                    <a:pt x="12807" y="3291"/>
                  </a:lnTo>
                  <a:lnTo>
                    <a:pt x="12753" y="3211"/>
                  </a:lnTo>
                  <a:cubicBezTo>
                    <a:pt x="12680" y="3104"/>
                    <a:pt x="12609" y="2999"/>
                    <a:pt x="12537" y="2893"/>
                  </a:cubicBezTo>
                  <a:lnTo>
                    <a:pt x="12430" y="2735"/>
                  </a:lnTo>
                  <a:lnTo>
                    <a:pt x="12309" y="2589"/>
                  </a:lnTo>
                  <a:cubicBezTo>
                    <a:pt x="11680" y="1802"/>
                    <a:pt x="10906" y="1192"/>
                    <a:pt x="10097" y="774"/>
                  </a:cubicBezTo>
                  <a:cubicBezTo>
                    <a:pt x="9287" y="353"/>
                    <a:pt x="8442" y="121"/>
                    <a:pt x="7646" y="39"/>
                  </a:cubicBezTo>
                  <a:cubicBezTo>
                    <a:pt x="7546" y="28"/>
                    <a:pt x="7448" y="18"/>
                    <a:pt x="7350" y="7"/>
                  </a:cubicBezTo>
                  <a:cubicBezTo>
                    <a:pt x="7300" y="3"/>
                    <a:pt x="7251" y="3"/>
                    <a:pt x="7203" y="3"/>
                  </a:cubicBezTo>
                  <a:cubicBezTo>
                    <a:pt x="7178" y="3"/>
                    <a:pt x="7154" y="3"/>
                    <a:pt x="7130" y="3"/>
                  </a:cubicBezTo>
                  <a:cubicBezTo>
                    <a:pt x="7105" y="3"/>
                    <a:pt x="7081" y="3"/>
                    <a:pt x="7057" y="2"/>
                  </a:cubicBezTo>
                  <a:cubicBezTo>
                    <a:pt x="6960" y="2"/>
                    <a:pt x="6865" y="1"/>
                    <a:pt x="6770"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7"/>
            <p:cNvSpPr/>
            <p:nvPr/>
          </p:nvSpPr>
          <p:spPr>
            <a:xfrm>
              <a:off x="4744225" y="1895450"/>
              <a:ext cx="326100" cy="276100"/>
            </a:xfrm>
            <a:custGeom>
              <a:rect b="b" l="l" r="r" t="t"/>
              <a:pathLst>
                <a:path extrusionOk="0" h="11044" w="13044">
                  <a:moveTo>
                    <a:pt x="1798" y="1"/>
                  </a:moveTo>
                  <a:lnTo>
                    <a:pt x="0" y="157"/>
                  </a:lnTo>
                  <a:lnTo>
                    <a:pt x="301" y="7064"/>
                  </a:lnTo>
                  <a:cubicBezTo>
                    <a:pt x="569" y="7904"/>
                    <a:pt x="1349" y="8493"/>
                    <a:pt x="2260" y="8496"/>
                  </a:cubicBezTo>
                  <a:cubicBezTo>
                    <a:pt x="2261" y="8496"/>
                    <a:pt x="2262" y="8496"/>
                    <a:pt x="2263" y="8496"/>
                  </a:cubicBezTo>
                  <a:cubicBezTo>
                    <a:pt x="2802" y="8496"/>
                    <a:pt x="3316" y="8269"/>
                    <a:pt x="3708" y="7900"/>
                  </a:cubicBezTo>
                  <a:lnTo>
                    <a:pt x="6269" y="5491"/>
                  </a:lnTo>
                  <a:lnTo>
                    <a:pt x="6015" y="8669"/>
                  </a:lnTo>
                  <a:lnTo>
                    <a:pt x="5779" y="9200"/>
                  </a:lnTo>
                  <a:cubicBezTo>
                    <a:pt x="7035" y="10426"/>
                    <a:pt x="8797" y="11043"/>
                    <a:pt x="10452" y="11043"/>
                  </a:cubicBezTo>
                  <a:cubicBezTo>
                    <a:pt x="11015" y="11043"/>
                    <a:pt x="11566" y="10972"/>
                    <a:pt x="12080" y="10829"/>
                  </a:cubicBezTo>
                  <a:cubicBezTo>
                    <a:pt x="12080" y="10829"/>
                    <a:pt x="12162" y="10540"/>
                    <a:pt x="12560" y="8010"/>
                  </a:cubicBezTo>
                  <a:cubicBezTo>
                    <a:pt x="12880" y="5964"/>
                    <a:pt x="13043" y="1506"/>
                    <a:pt x="13043" y="1506"/>
                  </a:cubicBezTo>
                  <a:lnTo>
                    <a:pt x="11190" y="609"/>
                  </a:lnTo>
                  <a:lnTo>
                    <a:pt x="8442" y="868"/>
                  </a:lnTo>
                  <a:lnTo>
                    <a:pt x="7325" y="1184"/>
                  </a:lnTo>
                  <a:cubicBezTo>
                    <a:pt x="6847" y="1319"/>
                    <a:pt x="6411" y="1569"/>
                    <a:pt x="6053" y="1913"/>
                  </a:cubicBezTo>
                  <a:lnTo>
                    <a:pt x="2455" y="5366"/>
                  </a:lnTo>
                  <a:lnTo>
                    <a:pt x="1798" y="1"/>
                  </a:lnTo>
                  <a:close/>
                </a:path>
              </a:pathLst>
            </a:custGeom>
            <a:solidFill>
              <a:srgbClr val="FDA9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7"/>
            <p:cNvSpPr/>
            <p:nvPr/>
          </p:nvSpPr>
          <p:spPr>
            <a:xfrm>
              <a:off x="5055200" y="1931525"/>
              <a:ext cx="82075" cy="219950"/>
            </a:xfrm>
            <a:custGeom>
              <a:rect b="b" l="l" r="r" t="t"/>
              <a:pathLst>
                <a:path extrusionOk="0" h="8798" w="3283">
                  <a:moveTo>
                    <a:pt x="440" y="0"/>
                  </a:moveTo>
                  <a:lnTo>
                    <a:pt x="1" y="4032"/>
                  </a:lnTo>
                  <a:lnTo>
                    <a:pt x="1242" y="8797"/>
                  </a:lnTo>
                  <a:cubicBezTo>
                    <a:pt x="1242" y="8797"/>
                    <a:pt x="2686" y="7938"/>
                    <a:pt x="3283" y="7063"/>
                  </a:cubicBezTo>
                  <a:cubicBezTo>
                    <a:pt x="3283" y="7063"/>
                    <a:pt x="2466" y="2571"/>
                    <a:pt x="2167" y="1605"/>
                  </a:cubicBezTo>
                  <a:cubicBezTo>
                    <a:pt x="1831" y="515"/>
                    <a:pt x="440" y="0"/>
                    <a:pt x="440" y="0"/>
                  </a:cubicBezTo>
                  <a:close/>
                </a:path>
              </a:pathLst>
            </a:custGeom>
            <a:solidFill>
              <a:srgbClr val="FDA9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7"/>
            <p:cNvSpPr/>
            <p:nvPr/>
          </p:nvSpPr>
          <p:spPr>
            <a:xfrm>
              <a:off x="4894550" y="1985775"/>
              <a:ext cx="9250" cy="127575"/>
            </a:xfrm>
            <a:custGeom>
              <a:rect b="b" l="l" r="r" t="t"/>
              <a:pathLst>
                <a:path extrusionOk="0" h="5103" w="370">
                  <a:moveTo>
                    <a:pt x="353" y="0"/>
                  </a:moveTo>
                  <a:cubicBezTo>
                    <a:pt x="337" y="0"/>
                    <a:pt x="249" y="1141"/>
                    <a:pt x="156" y="2549"/>
                  </a:cubicBezTo>
                  <a:cubicBezTo>
                    <a:pt x="63" y="3958"/>
                    <a:pt x="1" y="5101"/>
                    <a:pt x="17" y="5103"/>
                  </a:cubicBezTo>
                  <a:cubicBezTo>
                    <a:pt x="17" y="5103"/>
                    <a:pt x="17" y="5103"/>
                    <a:pt x="17" y="5103"/>
                  </a:cubicBezTo>
                  <a:cubicBezTo>
                    <a:pt x="34" y="5103"/>
                    <a:pt x="122" y="3962"/>
                    <a:pt x="215" y="2553"/>
                  </a:cubicBezTo>
                  <a:cubicBezTo>
                    <a:pt x="308" y="1144"/>
                    <a:pt x="370" y="1"/>
                    <a:pt x="353" y="0"/>
                  </a:cubicBezTo>
                  <a:cubicBezTo>
                    <a:pt x="353" y="0"/>
                    <a:pt x="353" y="0"/>
                    <a:pt x="353"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7"/>
            <p:cNvSpPr/>
            <p:nvPr/>
          </p:nvSpPr>
          <p:spPr>
            <a:xfrm>
              <a:off x="4903150" y="2041100"/>
              <a:ext cx="104650" cy="83075"/>
            </a:xfrm>
            <a:custGeom>
              <a:rect b="b" l="l" r="r" t="t"/>
              <a:pathLst>
                <a:path extrusionOk="0" h="3323" w="4186">
                  <a:moveTo>
                    <a:pt x="4184" y="0"/>
                  </a:moveTo>
                  <a:cubicBezTo>
                    <a:pt x="4182" y="0"/>
                    <a:pt x="4171" y="17"/>
                    <a:pt x="4154" y="49"/>
                  </a:cubicBezTo>
                  <a:cubicBezTo>
                    <a:pt x="4135" y="89"/>
                    <a:pt x="4110" y="137"/>
                    <a:pt x="4082" y="194"/>
                  </a:cubicBezTo>
                  <a:cubicBezTo>
                    <a:pt x="4052" y="257"/>
                    <a:pt x="4014" y="335"/>
                    <a:pt x="3963" y="420"/>
                  </a:cubicBezTo>
                  <a:cubicBezTo>
                    <a:pt x="3913" y="507"/>
                    <a:pt x="3862" y="608"/>
                    <a:pt x="3791" y="712"/>
                  </a:cubicBezTo>
                  <a:cubicBezTo>
                    <a:pt x="3757" y="764"/>
                    <a:pt x="3721" y="819"/>
                    <a:pt x="3684" y="877"/>
                  </a:cubicBezTo>
                  <a:cubicBezTo>
                    <a:pt x="3647" y="935"/>
                    <a:pt x="3602" y="990"/>
                    <a:pt x="3560" y="1050"/>
                  </a:cubicBezTo>
                  <a:cubicBezTo>
                    <a:pt x="3476" y="1171"/>
                    <a:pt x="3373" y="1290"/>
                    <a:pt x="3267" y="1418"/>
                  </a:cubicBezTo>
                  <a:cubicBezTo>
                    <a:pt x="3048" y="1666"/>
                    <a:pt x="2789" y="1922"/>
                    <a:pt x="2490" y="2161"/>
                  </a:cubicBezTo>
                  <a:cubicBezTo>
                    <a:pt x="2190" y="2398"/>
                    <a:pt x="1881" y="2593"/>
                    <a:pt x="1590" y="2750"/>
                  </a:cubicBezTo>
                  <a:cubicBezTo>
                    <a:pt x="1441" y="2824"/>
                    <a:pt x="1302" y="2898"/>
                    <a:pt x="1165" y="2952"/>
                  </a:cubicBezTo>
                  <a:cubicBezTo>
                    <a:pt x="1096" y="2980"/>
                    <a:pt x="1033" y="3010"/>
                    <a:pt x="968" y="3034"/>
                  </a:cubicBezTo>
                  <a:cubicBezTo>
                    <a:pt x="904" y="3057"/>
                    <a:pt x="842" y="3079"/>
                    <a:pt x="783" y="3100"/>
                  </a:cubicBezTo>
                  <a:cubicBezTo>
                    <a:pt x="666" y="3145"/>
                    <a:pt x="556" y="3173"/>
                    <a:pt x="460" y="3201"/>
                  </a:cubicBezTo>
                  <a:cubicBezTo>
                    <a:pt x="365" y="3232"/>
                    <a:pt x="282" y="3252"/>
                    <a:pt x="213" y="3267"/>
                  </a:cubicBezTo>
                  <a:cubicBezTo>
                    <a:pt x="150" y="3282"/>
                    <a:pt x="98" y="3294"/>
                    <a:pt x="56" y="3304"/>
                  </a:cubicBezTo>
                  <a:cubicBezTo>
                    <a:pt x="20" y="3314"/>
                    <a:pt x="1" y="3320"/>
                    <a:pt x="2" y="3322"/>
                  </a:cubicBezTo>
                  <a:cubicBezTo>
                    <a:pt x="2" y="3322"/>
                    <a:pt x="3" y="3323"/>
                    <a:pt x="5" y="3323"/>
                  </a:cubicBezTo>
                  <a:cubicBezTo>
                    <a:pt x="12" y="3323"/>
                    <a:pt x="30" y="3321"/>
                    <a:pt x="57" y="3317"/>
                  </a:cubicBezTo>
                  <a:cubicBezTo>
                    <a:pt x="101" y="3309"/>
                    <a:pt x="154" y="3300"/>
                    <a:pt x="218" y="3289"/>
                  </a:cubicBezTo>
                  <a:cubicBezTo>
                    <a:pt x="288" y="3277"/>
                    <a:pt x="373" y="3261"/>
                    <a:pt x="469" y="3234"/>
                  </a:cubicBezTo>
                  <a:cubicBezTo>
                    <a:pt x="566" y="3207"/>
                    <a:pt x="677" y="3183"/>
                    <a:pt x="796" y="3140"/>
                  </a:cubicBezTo>
                  <a:cubicBezTo>
                    <a:pt x="856" y="3120"/>
                    <a:pt x="919" y="3098"/>
                    <a:pt x="985" y="3077"/>
                  </a:cubicBezTo>
                  <a:cubicBezTo>
                    <a:pt x="1049" y="3055"/>
                    <a:pt x="1115" y="3024"/>
                    <a:pt x="1184" y="2997"/>
                  </a:cubicBezTo>
                  <a:cubicBezTo>
                    <a:pt x="1323" y="2945"/>
                    <a:pt x="1465" y="2871"/>
                    <a:pt x="1615" y="2799"/>
                  </a:cubicBezTo>
                  <a:cubicBezTo>
                    <a:pt x="1910" y="2642"/>
                    <a:pt x="2224" y="2447"/>
                    <a:pt x="2528" y="2209"/>
                  </a:cubicBezTo>
                  <a:cubicBezTo>
                    <a:pt x="2828" y="1967"/>
                    <a:pt x="3089" y="1706"/>
                    <a:pt x="3308" y="1453"/>
                  </a:cubicBezTo>
                  <a:cubicBezTo>
                    <a:pt x="3414" y="1323"/>
                    <a:pt x="3517" y="1203"/>
                    <a:pt x="3600" y="1079"/>
                  </a:cubicBezTo>
                  <a:cubicBezTo>
                    <a:pt x="3642" y="1018"/>
                    <a:pt x="3685" y="961"/>
                    <a:pt x="3722" y="902"/>
                  </a:cubicBezTo>
                  <a:cubicBezTo>
                    <a:pt x="3759" y="844"/>
                    <a:pt x="3793" y="788"/>
                    <a:pt x="3827" y="734"/>
                  </a:cubicBezTo>
                  <a:cubicBezTo>
                    <a:pt x="3896" y="627"/>
                    <a:pt x="3945" y="524"/>
                    <a:pt x="3992" y="436"/>
                  </a:cubicBezTo>
                  <a:cubicBezTo>
                    <a:pt x="4041" y="348"/>
                    <a:pt x="4076" y="269"/>
                    <a:pt x="4103" y="204"/>
                  </a:cubicBezTo>
                  <a:cubicBezTo>
                    <a:pt x="4128" y="145"/>
                    <a:pt x="4148" y="95"/>
                    <a:pt x="4166" y="55"/>
                  </a:cubicBezTo>
                  <a:cubicBezTo>
                    <a:pt x="4179" y="20"/>
                    <a:pt x="4186" y="1"/>
                    <a:pt x="4184" y="0"/>
                  </a:cubicBezTo>
                  <a:cubicBezTo>
                    <a:pt x="4184" y="0"/>
                    <a:pt x="4184" y="0"/>
                    <a:pt x="4184"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7"/>
            <p:cNvSpPr/>
            <p:nvPr/>
          </p:nvSpPr>
          <p:spPr>
            <a:xfrm>
              <a:off x="4903950" y="2059125"/>
              <a:ext cx="92875" cy="63625"/>
            </a:xfrm>
            <a:custGeom>
              <a:rect b="b" l="l" r="r" t="t"/>
              <a:pathLst>
                <a:path extrusionOk="0" h="2545" w="3715">
                  <a:moveTo>
                    <a:pt x="3567" y="1"/>
                  </a:moveTo>
                  <a:cubicBezTo>
                    <a:pt x="3507" y="1"/>
                    <a:pt x="3444" y="52"/>
                    <a:pt x="3397" y="98"/>
                  </a:cubicBezTo>
                  <a:cubicBezTo>
                    <a:pt x="2756" y="736"/>
                    <a:pt x="1938" y="1195"/>
                    <a:pt x="1059" y="1410"/>
                  </a:cubicBezTo>
                  <a:cubicBezTo>
                    <a:pt x="856" y="1459"/>
                    <a:pt x="648" y="1496"/>
                    <a:pt x="460" y="1587"/>
                  </a:cubicBezTo>
                  <a:cubicBezTo>
                    <a:pt x="272" y="1677"/>
                    <a:pt x="102" y="1832"/>
                    <a:pt x="51" y="2033"/>
                  </a:cubicBezTo>
                  <a:cubicBezTo>
                    <a:pt x="1" y="2229"/>
                    <a:pt x="96" y="2466"/>
                    <a:pt x="284" y="2533"/>
                  </a:cubicBezTo>
                  <a:lnTo>
                    <a:pt x="284" y="2533"/>
                  </a:lnTo>
                  <a:cubicBezTo>
                    <a:pt x="1570" y="2193"/>
                    <a:pt x="2721" y="1413"/>
                    <a:pt x="3579" y="304"/>
                  </a:cubicBezTo>
                  <a:cubicBezTo>
                    <a:pt x="3648" y="215"/>
                    <a:pt x="3714" y="67"/>
                    <a:pt x="3615" y="13"/>
                  </a:cubicBezTo>
                  <a:cubicBezTo>
                    <a:pt x="3599" y="4"/>
                    <a:pt x="3583" y="1"/>
                    <a:pt x="3567" y="1"/>
                  </a:cubicBezTo>
                  <a:close/>
                  <a:moveTo>
                    <a:pt x="284" y="2533"/>
                  </a:moveTo>
                  <a:cubicBezTo>
                    <a:pt x="270" y="2537"/>
                    <a:pt x="255" y="2540"/>
                    <a:pt x="240" y="2544"/>
                  </a:cubicBezTo>
                  <a:lnTo>
                    <a:pt x="304" y="2539"/>
                  </a:lnTo>
                  <a:cubicBezTo>
                    <a:pt x="297" y="2537"/>
                    <a:pt x="291" y="2535"/>
                    <a:pt x="284" y="2533"/>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7"/>
            <p:cNvSpPr/>
            <p:nvPr/>
          </p:nvSpPr>
          <p:spPr>
            <a:xfrm>
              <a:off x="5052900" y="2013375"/>
              <a:ext cx="17475" cy="76775"/>
            </a:xfrm>
            <a:custGeom>
              <a:rect b="b" l="l" r="r" t="t"/>
              <a:pathLst>
                <a:path extrusionOk="0" h="3071" w="699">
                  <a:moveTo>
                    <a:pt x="5" y="1"/>
                  </a:moveTo>
                  <a:cubicBezTo>
                    <a:pt x="5" y="1"/>
                    <a:pt x="5" y="1"/>
                    <a:pt x="5" y="1"/>
                  </a:cubicBezTo>
                  <a:cubicBezTo>
                    <a:pt x="0" y="1"/>
                    <a:pt x="6" y="45"/>
                    <a:pt x="17" y="125"/>
                  </a:cubicBezTo>
                  <a:cubicBezTo>
                    <a:pt x="28" y="203"/>
                    <a:pt x="47" y="317"/>
                    <a:pt x="73" y="457"/>
                  </a:cubicBezTo>
                  <a:cubicBezTo>
                    <a:pt x="123" y="737"/>
                    <a:pt x="200" y="1123"/>
                    <a:pt x="296" y="1548"/>
                  </a:cubicBezTo>
                  <a:cubicBezTo>
                    <a:pt x="392" y="1972"/>
                    <a:pt x="487" y="2354"/>
                    <a:pt x="561" y="2629"/>
                  </a:cubicBezTo>
                  <a:cubicBezTo>
                    <a:pt x="598" y="2767"/>
                    <a:pt x="630" y="2878"/>
                    <a:pt x="653" y="2954"/>
                  </a:cubicBezTo>
                  <a:cubicBezTo>
                    <a:pt x="676" y="3029"/>
                    <a:pt x="691" y="3071"/>
                    <a:pt x="695" y="3071"/>
                  </a:cubicBezTo>
                  <a:cubicBezTo>
                    <a:pt x="695" y="3071"/>
                    <a:pt x="695" y="3071"/>
                    <a:pt x="695" y="3071"/>
                  </a:cubicBezTo>
                  <a:cubicBezTo>
                    <a:pt x="699" y="3070"/>
                    <a:pt x="692" y="3026"/>
                    <a:pt x="675" y="2947"/>
                  </a:cubicBezTo>
                  <a:cubicBezTo>
                    <a:pt x="655" y="2857"/>
                    <a:pt x="631" y="2747"/>
                    <a:pt x="602" y="2619"/>
                  </a:cubicBezTo>
                  <a:cubicBezTo>
                    <a:pt x="536" y="2327"/>
                    <a:pt x="449" y="1951"/>
                    <a:pt x="354" y="1535"/>
                  </a:cubicBezTo>
                  <a:cubicBezTo>
                    <a:pt x="261" y="1117"/>
                    <a:pt x="178" y="741"/>
                    <a:pt x="114" y="448"/>
                  </a:cubicBezTo>
                  <a:cubicBezTo>
                    <a:pt x="85" y="320"/>
                    <a:pt x="60" y="210"/>
                    <a:pt x="40" y="120"/>
                  </a:cubicBezTo>
                  <a:cubicBezTo>
                    <a:pt x="21" y="43"/>
                    <a:pt x="9" y="1"/>
                    <a:pt x="5" y="1"/>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7"/>
            <p:cNvSpPr/>
            <p:nvPr/>
          </p:nvSpPr>
          <p:spPr>
            <a:xfrm>
              <a:off x="4750525" y="1898575"/>
              <a:ext cx="2150" cy="13725"/>
            </a:xfrm>
            <a:custGeom>
              <a:rect b="b" l="l" r="r" t="t"/>
              <a:pathLst>
                <a:path extrusionOk="0" h="549" w="86">
                  <a:moveTo>
                    <a:pt x="20" y="1"/>
                  </a:moveTo>
                  <a:cubicBezTo>
                    <a:pt x="20" y="1"/>
                    <a:pt x="20" y="1"/>
                    <a:pt x="20" y="1"/>
                  </a:cubicBezTo>
                  <a:cubicBezTo>
                    <a:pt x="4" y="2"/>
                    <a:pt x="1" y="126"/>
                    <a:pt x="14" y="278"/>
                  </a:cubicBezTo>
                  <a:cubicBezTo>
                    <a:pt x="27" y="428"/>
                    <a:pt x="50" y="548"/>
                    <a:pt x="66" y="548"/>
                  </a:cubicBezTo>
                  <a:cubicBezTo>
                    <a:pt x="66" y="548"/>
                    <a:pt x="66" y="548"/>
                    <a:pt x="66" y="548"/>
                  </a:cubicBezTo>
                  <a:cubicBezTo>
                    <a:pt x="83" y="546"/>
                    <a:pt x="85" y="423"/>
                    <a:pt x="73" y="272"/>
                  </a:cubicBezTo>
                  <a:cubicBezTo>
                    <a:pt x="60" y="122"/>
                    <a:pt x="37" y="1"/>
                    <a:pt x="20" y="1"/>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7"/>
            <p:cNvSpPr/>
            <p:nvPr/>
          </p:nvSpPr>
          <p:spPr>
            <a:xfrm>
              <a:off x="4764025" y="1898200"/>
              <a:ext cx="1900" cy="14500"/>
            </a:xfrm>
            <a:custGeom>
              <a:rect b="b" l="l" r="r" t="t"/>
              <a:pathLst>
                <a:path extrusionOk="0" h="580" w="76">
                  <a:moveTo>
                    <a:pt x="23" y="0"/>
                  </a:moveTo>
                  <a:cubicBezTo>
                    <a:pt x="23" y="0"/>
                    <a:pt x="23" y="0"/>
                    <a:pt x="23" y="0"/>
                  </a:cubicBezTo>
                  <a:cubicBezTo>
                    <a:pt x="6" y="1"/>
                    <a:pt x="0" y="131"/>
                    <a:pt x="8" y="292"/>
                  </a:cubicBezTo>
                  <a:cubicBezTo>
                    <a:pt x="16" y="451"/>
                    <a:pt x="36" y="580"/>
                    <a:pt x="53" y="580"/>
                  </a:cubicBezTo>
                  <a:cubicBezTo>
                    <a:pt x="53" y="580"/>
                    <a:pt x="53" y="580"/>
                    <a:pt x="53" y="580"/>
                  </a:cubicBezTo>
                  <a:cubicBezTo>
                    <a:pt x="68" y="579"/>
                    <a:pt x="75" y="449"/>
                    <a:pt x="68" y="288"/>
                  </a:cubicBezTo>
                  <a:cubicBezTo>
                    <a:pt x="59" y="129"/>
                    <a:pt x="40" y="0"/>
                    <a:pt x="23"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7"/>
            <p:cNvSpPr/>
            <p:nvPr/>
          </p:nvSpPr>
          <p:spPr>
            <a:xfrm>
              <a:off x="4776975" y="1895700"/>
              <a:ext cx="1975" cy="16175"/>
            </a:xfrm>
            <a:custGeom>
              <a:rect b="b" l="l" r="r" t="t"/>
              <a:pathLst>
                <a:path extrusionOk="0" h="647" w="79">
                  <a:moveTo>
                    <a:pt x="21" y="0"/>
                  </a:moveTo>
                  <a:cubicBezTo>
                    <a:pt x="21" y="0"/>
                    <a:pt x="21" y="0"/>
                    <a:pt x="21" y="0"/>
                  </a:cubicBezTo>
                  <a:cubicBezTo>
                    <a:pt x="4" y="1"/>
                    <a:pt x="0" y="146"/>
                    <a:pt x="10" y="325"/>
                  </a:cubicBezTo>
                  <a:cubicBezTo>
                    <a:pt x="19" y="503"/>
                    <a:pt x="41" y="647"/>
                    <a:pt x="58" y="647"/>
                  </a:cubicBezTo>
                  <a:cubicBezTo>
                    <a:pt x="58" y="647"/>
                    <a:pt x="58" y="647"/>
                    <a:pt x="58" y="647"/>
                  </a:cubicBezTo>
                  <a:cubicBezTo>
                    <a:pt x="73" y="646"/>
                    <a:pt x="79" y="500"/>
                    <a:pt x="69" y="322"/>
                  </a:cubicBezTo>
                  <a:cubicBezTo>
                    <a:pt x="59" y="143"/>
                    <a:pt x="38" y="0"/>
                    <a:pt x="21"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7"/>
            <p:cNvSpPr/>
            <p:nvPr/>
          </p:nvSpPr>
          <p:spPr>
            <a:xfrm>
              <a:off x="4803275" y="2029300"/>
              <a:ext cx="3275" cy="23625"/>
            </a:xfrm>
            <a:custGeom>
              <a:rect b="b" l="l" r="r" t="t"/>
              <a:pathLst>
                <a:path extrusionOk="0" h="945" w="131">
                  <a:moveTo>
                    <a:pt x="114" y="0"/>
                  </a:moveTo>
                  <a:cubicBezTo>
                    <a:pt x="97" y="0"/>
                    <a:pt x="62" y="210"/>
                    <a:pt x="35" y="470"/>
                  </a:cubicBezTo>
                  <a:cubicBezTo>
                    <a:pt x="9" y="730"/>
                    <a:pt x="0" y="943"/>
                    <a:pt x="16" y="945"/>
                  </a:cubicBezTo>
                  <a:cubicBezTo>
                    <a:pt x="16" y="945"/>
                    <a:pt x="16" y="945"/>
                    <a:pt x="16" y="945"/>
                  </a:cubicBezTo>
                  <a:cubicBezTo>
                    <a:pt x="33" y="945"/>
                    <a:pt x="68" y="735"/>
                    <a:pt x="95" y="476"/>
                  </a:cubicBezTo>
                  <a:cubicBezTo>
                    <a:pt x="122" y="215"/>
                    <a:pt x="130" y="2"/>
                    <a:pt x="114" y="0"/>
                  </a:cubicBezTo>
                  <a:cubicBezTo>
                    <a:pt x="114" y="0"/>
                    <a:pt x="114" y="0"/>
                    <a:pt x="114"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7"/>
            <p:cNvSpPr/>
            <p:nvPr/>
          </p:nvSpPr>
          <p:spPr>
            <a:xfrm>
              <a:off x="5050300" y="1947950"/>
              <a:ext cx="43825" cy="38475"/>
            </a:xfrm>
            <a:custGeom>
              <a:rect b="b" l="l" r="r" t="t"/>
              <a:pathLst>
                <a:path extrusionOk="0" h="1539" w="1753">
                  <a:moveTo>
                    <a:pt x="1615" y="0"/>
                  </a:moveTo>
                  <a:cubicBezTo>
                    <a:pt x="1553" y="0"/>
                    <a:pt x="1472" y="6"/>
                    <a:pt x="1377" y="21"/>
                  </a:cubicBezTo>
                  <a:cubicBezTo>
                    <a:pt x="1147" y="57"/>
                    <a:pt x="829" y="169"/>
                    <a:pt x="557" y="407"/>
                  </a:cubicBezTo>
                  <a:cubicBezTo>
                    <a:pt x="284" y="644"/>
                    <a:pt x="130" y="944"/>
                    <a:pt x="63" y="1166"/>
                  </a:cubicBezTo>
                  <a:cubicBezTo>
                    <a:pt x="29" y="1279"/>
                    <a:pt x="13" y="1372"/>
                    <a:pt x="7" y="1437"/>
                  </a:cubicBezTo>
                  <a:cubicBezTo>
                    <a:pt x="0" y="1502"/>
                    <a:pt x="1" y="1538"/>
                    <a:pt x="5" y="1538"/>
                  </a:cubicBezTo>
                  <a:cubicBezTo>
                    <a:pt x="5" y="1538"/>
                    <a:pt x="5" y="1538"/>
                    <a:pt x="5" y="1538"/>
                  </a:cubicBezTo>
                  <a:cubicBezTo>
                    <a:pt x="15" y="1538"/>
                    <a:pt x="27" y="1395"/>
                    <a:pt x="103" y="1180"/>
                  </a:cubicBezTo>
                  <a:cubicBezTo>
                    <a:pt x="178" y="966"/>
                    <a:pt x="333" y="680"/>
                    <a:pt x="596" y="451"/>
                  </a:cubicBezTo>
                  <a:cubicBezTo>
                    <a:pt x="858" y="223"/>
                    <a:pt x="1162" y="107"/>
                    <a:pt x="1384" y="62"/>
                  </a:cubicBezTo>
                  <a:cubicBezTo>
                    <a:pt x="1608" y="15"/>
                    <a:pt x="1753" y="23"/>
                    <a:pt x="1753" y="13"/>
                  </a:cubicBezTo>
                  <a:cubicBezTo>
                    <a:pt x="1753" y="10"/>
                    <a:pt x="1717" y="3"/>
                    <a:pt x="1652" y="1"/>
                  </a:cubicBezTo>
                  <a:cubicBezTo>
                    <a:pt x="1640" y="0"/>
                    <a:pt x="1628" y="0"/>
                    <a:pt x="1615"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7"/>
            <p:cNvSpPr/>
            <p:nvPr/>
          </p:nvSpPr>
          <p:spPr>
            <a:xfrm>
              <a:off x="5054750" y="2006650"/>
              <a:ext cx="60675" cy="18975"/>
            </a:xfrm>
            <a:custGeom>
              <a:rect b="b" l="l" r="r" t="t"/>
              <a:pathLst>
                <a:path extrusionOk="0" h="759" w="2427">
                  <a:moveTo>
                    <a:pt x="2421" y="1"/>
                  </a:moveTo>
                  <a:cubicBezTo>
                    <a:pt x="2400" y="1"/>
                    <a:pt x="2269" y="42"/>
                    <a:pt x="2068" y="107"/>
                  </a:cubicBezTo>
                  <a:cubicBezTo>
                    <a:pt x="1832" y="183"/>
                    <a:pt x="1539" y="277"/>
                    <a:pt x="1214" y="381"/>
                  </a:cubicBezTo>
                  <a:cubicBezTo>
                    <a:pt x="888" y="481"/>
                    <a:pt x="593" y="570"/>
                    <a:pt x="356" y="642"/>
                  </a:cubicBezTo>
                  <a:cubicBezTo>
                    <a:pt x="136" y="708"/>
                    <a:pt x="1" y="750"/>
                    <a:pt x="2" y="758"/>
                  </a:cubicBezTo>
                  <a:cubicBezTo>
                    <a:pt x="3" y="759"/>
                    <a:pt x="5" y="759"/>
                    <a:pt x="8" y="759"/>
                  </a:cubicBezTo>
                  <a:cubicBezTo>
                    <a:pt x="37" y="759"/>
                    <a:pt x="169" y="731"/>
                    <a:pt x="367" y="683"/>
                  </a:cubicBezTo>
                  <a:cubicBezTo>
                    <a:pt x="591" y="627"/>
                    <a:pt x="897" y="543"/>
                    <a:pt x="1232" y="438"/>
                  </a:cubicBezTo>
                  <a:cubicBezTo>
                    <a:pt x="1567" y="333"/>
                    <a:pt x="1866" y="229"/>
                    <a:pt x="2082" y="147"/>
                  </a:cubicBezTo>
                  <a:cubicBezTo>
                    <a:pt x="2297" y="65"/>
                    <a:pt x="2427" y="9"/>
                    <a:pt x="2424" y="2"/>
                  </a:cubicBezTo>
                  <a:cubicBezTo>
                    <a:pt x="2424" y="1"/>
                    <a:pt x="2423" y="1"/>
                    <a:pt x="242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7"/>
            <p:cNvSpPr/>
            <p:nvPr/>
          </p:nvSpPr>
          <p:spPr>
            <a:xfrm>
              <a:off x="5075675" y="2105700"/>
              <a:ext cx="61650" cy="13100"/>
            </a:xfrm>
            <a:custGeom>
              <a:rect b="b" l="l" r="r" t="t"/>
              <a:pathLst>
                <a:path extrusionOk="0" h="524" w="2466">
                  <a:moveTo>
                    <a:pt x="2456" y="0"/>
                  </a:moveTo>
                  <a:cubicBezTo>
                    <a:pt x="2424" y="0"/>
                    <a:pt x="2293" y="21"/>
                    <a:pt x="2100" y="58"/>
                  </a:cubicBezTo>
                  <a:cubicBezTo>
                    <a:pt x="1876" y="100"/>
                    <a:pt x="1567" y="161"/>
                    <a:pt x="1227" y="233"/>
                  </a:cubicBezTo>
                  <a:cubicBezTo>
                    <a:pt x="887" y="305"/>
                    <a:pt x="580" y="373"/>
                    <a:pt x="358" y="425"/>
                  </a:cubicBezTo>
                  <a:cubicBezTo>
                    <a:pt x="136" y="478"/>
                    <a:pt x="0" y="513"/>
                    <a:pt x="2" y="522"/>
                  </a:cubicBezTo>
                  <a:cubicBezTo>
                    <a:pt x="2" y="523"/>
                    <a:pt x="5" y="524"/>
                    <a:pt x="10" y="524"/>
                  </a:cubicBezTo>
                  <a:cubicBezTo>
                    <a:pt x="43" y="524"/>
                    <a:pt x="173" y="503"/>
                    <a:pt x="367" y="466"/>
                  </a:cubicBezTo>
                  <a:cubicBezTo>
                    <a:pt x="591" y="424"/>
                    <a:pt x="899" y="362"/>
                    <a:pt x="1239" y="291"/>
                  </a:cubicBezTo>
                  <a:cubicBezTo>
                    <a:pt x="1579" y="219"/>
                    <a:pt x="1886" y="151"/>
                    <a:pt x="2108" y="99"/>
                  </a:cubicBezTo>
                  <a:cubicBezTo>
                    <a:pt x="2330" y="46"/>
                    <a:pt x="2466" y="11"/>
                    <a:pt x="2464" y="2"/>
                  </a:cubicBezTo>
                  <a:cubicBezTo>
                    <a:pt x="2464" y="1"/>
                    <a:pt x="2461" y="0"/>
                    <a:pt x="245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7"/>
            <p:cNvSpPr/>
            <p:nvPr/>
          </p:nvSpPr>
          <p:spPr>
            <a:xfrm>
              <a:off x="4894450" y="2094375"/>
              <a:ext cx="39700" cy="18850"/>
            </a:xfrm>
            <a:custGeom>
              <a:rect b="b" l="l" r="r" t="t"/>
              <a:pathLst>
                <a:path extrusionOk="0" h="754" w="1588">
                  <a:moveTo>
                    <a:pt x="7" y="1"/>
                  </a:moveTo>
                  <a:cubicBezTo>
                    <a:pt x="5" y="1"/>
                    <a:pt x="4" y="1"/>
                    <a:pt x="4" y="2"/>
                  </a:cubicBezTo>
                  <a:cubicBezTo>
                    <a:pt x="0" y="10"/>
                    <a:pt x="88" y="53"/>
                    <a:pt x="231" y="121"/>
                  </a:cubicBezTo>
                  <a:cubicBezTo>
                    <a:pt x="395" y="199"/>
                    <a:pt x="583" y="287"/>
                    <a:pt x="790" y="385"/>
                  </a:cubicBezTo>
                  <a:cubicBezTo>
                    <a:pt x="997" y="484"/>
                    <a:pt x="1183" y="574"/>
                    <a:pt x="1348" y="651"/>
                  </a:cubicBezTo>
                  <a:cubicBezTo>
                    <a:pt x="1479" y="714"/>
                    <a:pt x="1566" y="753"/>
                    <a:pt x="1582" y="753"/>
                  </a:cubicBezTo>
                  <a:cubicBezTo>
                    <a:pt x="1583" y="753"/>
                    <a:pt x="1584" y="753"/>
                    <a:pt x="1584" y="753"/>
                  </a:cubicBezTo>
                  <a:cubicBezTo>
                    <a:pt x="1588" y="745"/>
                    <a:pt x="1505" y="692"/>
                    <a:pt x="1367" y="615"/>
                  </a:cubicBezTo>
                  <a:cubicBezTo>
                    <a:pt x="1228" y="537"/>
                    <a:pt x="1034" y="435"/>
                    <a:pt x="816" y="331"/>
                  </a:cubicBezTo>
                  <a:cubicBezTo>
                    <a:pt x="597" y="227"/>
                    <a:pt x="395" y="141"/>
                    <a:pt x="247" y="83"/>
                  </a:cubicBezTo>
                  <a:cubicBezTo>
                    <a:pt x="114" y="31"/>
                    <a:pt x="24" y="1"/>
                    <a:pt x="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7"/>
            <p:cNvSpPr/>
            <p:nvPr/>
          </p:nvSpPr>
          <p:spPr>
            <a:xfrm>
              <a:off x="4963950" y="2098750"/>
              <a:ext cx="84700" cy="33900"/>
            </a:xfrm>
            <a:custGeom>
              <a:rect b="b" l="l" r="r" t="t"/>
              <a:pathLst>
                <a:path extrusionOk="0" h="1356" w="3388">
                  <a:moveTo>
                    <a:pt x="4" y="0"/>
                  </a:moveTo>
                  <a:cubicBezTo>
                    <a:pt x="3" y="0"/>
                    <a:pt x="1" y="1"/>
                    <a:pt x="1" y="1"/>
                  </a:cubicBezTo>
                  <a:cubicBezTo>
                    <a:pt x="0" y="5"/>
                    <a:pt x="47" y="25"/>
                    <a:pt x="134" y="57"/>
                  </a:cubicBezTo>
                  <a:cubicBezTo>
                    <a:pt x="232" y="93"/>
                    <a:pt x="355" y="137"/>
                    <a:pt x="501" y="191"/>
                  </a:cubicBezTo>
                  <a:cubicBezTo>
                    <a:pt x="811" y="303"/>
                    <a:pt x="1238" y="462"/>
                    <a:pt x="1705" y="649"/>
                  </a:cubicBezTo>
                  <a:cubicBezTo>
                    <a:pt x="2172" y="836"/>
                    <a:pt x="2590" y="1015"/>
                    <a:pt x="2892" y="1148"/>
                  </a:cubicBezTo>
                  <a:cubicBezTo>
                    <a:pt x="3035" y="1210"/>
                    <a:pt x="3155" y="1262"/>
                    <a:pt x="3251" y="1303"/>
                  </a:cubicBezTo>
                  <a:cubicBezTo>
                    <a:pt x="3329" y="1337"/>
                    <a:pt x="3375" y="1355"/>
                    <a:pt x="3383" y="1355"/>
                  </a:cubicBezTo>
                  <a:cubicBezTo>
                    <a:pt x="3384" y="1355"/>
                    <a:pt x="3384" y="1355"/>
                    <a:pt x="3385" y="1355"/>
                  </a:cubicBezTo>
                  <a:cubicBezTo>
                    <a:pt x="3387" y="1350"/>
                    <a:pt x="3343" y="1325"/>
                    <a:pt x="3261" y="1282"/>
                  </a:cubicBezTo>
                  <a:cubicBezTo>
                    <a:pt x="3179" y="1239"/>
                    <a:pt x="3059" y="1180"/>
                    <a:pt x="2910" y="1109"/>
                  </a:cubicBezTo>
                  <a:cubicBezTo>
                    <a:pt x="2612" y="967"/>
                    <a:pt x="2195" y="781"/>
                    <a:pt x="1727" y="594"/>
                  </a:cubicBezTo>
                  <a:cubicBezTo>
                    <a:pt x="1259" y="406"/>
                    <a:pt x="828" y="254"/>
                    <a:pt x="515" y="151"/>
                  </a:cubicBezTo>
                  <a:cubicBezTo>
                    <a:pt x="357" y="100"/>
                    <a:pt x="230" y="61"/>
                    <a:pt x="141" y="35"/>
                  </a:cubicBezTo>
                  <a:cubicBezTo>
                    <a:pt x="64" y="13"/>
                    <a:pt x="17" y="0"/>
                    <a:pt x="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7"/>
            <p:cNvSpPr/>
            <p:nvPr/>
          </p:nvSpPr>
          <p:spPr>
            <a:xfrm>
              <a:off x="4901400" y="2028725"/>
              <a:ext cx="156125" cy="23050"/>
            </a:xfrm>
            <a:custGeom>
              <a:rect b="b" l="l" r="r" t="t"/>
              <a:pathLst>
                <a:path extrusionOk="0" h="922" w="6245">
                  <a:moveTo>
                    <a:pt x="13" y="1"/>
                  </a:moveTo>
                  <a:cubicBezTo>
                    <a:pt x="5" y="1"/>
                    <a:pt x="1" y="1"/>
                    <a:pt x="1" y="2"/>
                  </a:cubicBezTo>
                  <a:cubicBezTo>
                    <a:pt x="1" y="5"/>
                    <a:pt x="23" y="9"/>
                    <a:pt x="64" y="15"/>
                  </a:cubicBezTo>
                  <a:cubicBezTo>
                    <a:pt x="113" y="22"/>
                    <a:pt x="173" y="31"/>
                    <a:pt x="246" y="41"/>
                  </a:cubicBezTo>
                  <a:cubicBezTo>
                    <a:pt x="413" y="64"/>
                    <a:pt x="640" y="94"/>
                    <a:pt x="917" y="130"/>
                  </a:cubicBezTo>
                  <a:cubicBezTo>
                    <a:pt x="1483" y="205"/>
                    <a:pt x="2264" y="309"/>
                    <a:pt x="3127" y="436"/>
                  </a:cubicBezTo>
                  <a:cubicBezTo>
                    <a:pt x="3988" y="564"/>
                    <a:pt x="4766" y="688"/>
                    <a:pt x="5330" y="780"/>
                  </a:cubicBezTo>
                  <a:cubicBezTo>
                    <a:pt x="5606" y="825"/>
                    <a:pt x="5832" y="861"/>
                    <a:pt x="5997" y="888"/>
                  </a:cubicBezTo>
                  <a:cubicBezTo>
                    <a:pt x="6072" y="899"/>
                    <a:pt x="6132" y="908"/>
                    <a:pt x="6180" y="915"/>
                  </a:cubicBezTo>
                  <a:cubicBezTo>
                    <a:pt x="6211" y="919"/>
                    <a:pt x="6231" y="921"/>
                    <a:pt x="6240" y="921"/>
                  </a:cubicBezTo>
                  <a:cubicBezTo>
                    <a:pt x="6242" y="921"/>
                    <a:pt x="6244" y="921"/>
                    <a:pt x="6244" y="921"/>
                  </a:cubicBezTo>
                  <a:cubicBezTo>
                    <a:pt x="6245" y="919"/>
                    <a:pt x="6223" y="913"/>
                    <a:pt x="6182" y="903"/>
                  </a:cubicBezTo>
                  <a:cubicBezTo>
                    <a:pt x="6135" y="894"/>
                    <a:pt x="6074" y="880"/>
                    <a:pt x="6002" y="866"/>
                  </a:cubicBezTo>
                  <a:cubicBezTo>
                    <a:pt x="5846" y="833"/>
                    <a:pt x="5619" y="790"/>
                    <a:pt x="5337" y="738"/>
                  </a:cubicBezTo>
                  <a:cubicBezTo>
                    <a:pt x="4775" y="636"/>
                    <a:pt x="3997" y="505"/>
                    <a:pt x="3134" y="378"/>
                  </a:cubicBezTo>
                  <a:cubicBezTo>
                    <a:pt x="2273" y="251"/>
                    <a:pt x="1490" y="152"/>
                    <a:pt x="922" y="89"/>
                  </a:cubicBezTo>
                  <a:cubicBezTo>
                    <a:pt x="637" y="57"/>
                    <a:pt x="408" y="34"/>
                    <a:pt x="249" y="19"/>
                  </a:cubicBezTo>
                  <a:cubicBezTo>
                    <a:pt x="175" y="13"/>
                    <a:pt x="114" y="7"/>
                    <a:pt x="65" y="4"/>
                  </a:cubicBezTo>
                  <a:cubicBezTo>
                    <a:pt x="41" y="2"/>
                    <a:pt x="23" y="1"/>
                    <a:pt x="1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7"/>
            <p:cNvSpPr/>
            <p:nvPr/>
          </p:nvSpPr>
          <p:spPr>
            <a:xfrm>
              <a:off x="4913650" y="1945775"/>
              <a:ext cx="137475" cy="20600"/>
            </a:xfrm>
            <a:custGeom>
              <a:rect b="b" l="l" r="r" t="t"/>
              <a:pathLst>
                <a:path extrusionOk="0" h="824" w="5499">
                  <a:moveTo>
                    <a:pt x="9" y="0"/>
                  </a:moveTo>
                  <a:cubicBezTo>
                    <a:pt x="5" y="0"/>
                    <a:pt x="2" y="1"/>
                    <a:pt x="2" y="1"/>
                  </a:cubicBezTo>
                  <a:cubicBezTo>
                    <a:pt x="1" y="18"/>
                    <a:pt x="1228" y="214"/>
                    <a:pt x="2745" y="441"/>
                  </a:cubicBezTo>
                  <a:cubicBezTo>
                    <a:pt x="4194" y="657"/>
                    <a:pt x="5382" y="823"/>
                    <a:pt x="5488" y="823"/>
                  </a:cubicBezTo>
                  <a:cubicBezTo>
                    <a:pt x="5493" y="823"/>
                    <a:pt x="5496" y="823"/>
                    <a:pt x="5496" y="822"/>
                  </a:cubicBezTo>
                  <a:cubicBezTo>
                    <a:pt x="5499" y="806"/>
                    <a:pt x="4271" y="609"/>
                    <a:pt x="2754" y="383"/>
                  </a:cubicBezTo>
                  <a:cubicBezTo>
                    <a:pt x="1302" y="166"/>
                    <a:pt x="111" y="0"/>
                    <a:pt x="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7"/>
            <p:cNvSpPr/>
            <p:nvPr/>
          </p:nvSpPr>
          <p:spPr>
            <a:xfrm>
              <a:off x="4860925" y="1977400"/>
              <a:ext cx="28925" cy="63650"/>
            </a:xfrm>
            <a:custGeom>
              <a:rect b="b" l="l" r="r" t="t"/>
              <a:pathLst>
                <a:path extrusionOk="0" h="2546" w="1157">
                  <a:moveTo>
                    <a:pt x="8" y="1"/>
                  </a:moveTo>
                  <a:cubicBezTo>
                    <a:pt x="8" y="1"/>
                    <a:pt x="8" y="1"/>
                    <a:pt x="8" y="1"/>
                  </a:cubicBezTo>
                  <a:cubicBezTo>
                    <a:pt x="0" y="5"/>
                    <a:pt x="64" y="147"/>
                    <a:pt x="169" y="377"/>
                  </a:cubicBezTo>
                  <a:cubicBezTo>
                    <a:pt x="280" y="621"/>
                    <a:pt x="421" y="931"/>
                    <a:pt x="577" y="1275"/>
                  </a:cubicBezTo>
                  <a:cubicBezTo>
                    <a:pt x="731" y="1619"/>
                    <a:pt x="869" y="1930"/>
                    <a:pt x="978" y="2176"/>
                  </a:cubicBezTo>
                  <a:cubicBezTo>
                    <a:pt x="1079" y="2403"/>
                    <a:pt x="1143" y="2545"/>
                    <a:pt x="1152" y="2545"/>
                  </a:cubicBezTo>
                  <a:cubicBezTo>
                    <a:pt x="1152" y="2545"/>
                    <a:pt x="1153" y="2545"/>
                    <a:pt x="1153" y="2545"/>
                  </a:cubicBezTo>
                  <a:cubicBezTo>
                    <a:pt x="1156" y="2544"/>
                    <a:pt x="1146" y="2506"/>
                    <a:pt x="1122" y="2439"/>
                  </a:cubicBezTo>
                  <a:cubicBezTo>
                    <a:pt x="1099" y="2373"/>
                    <a:pt x="1063" y="2277"/>
                    <a:pt x="1016" y="2159"/>
                  </a:cubicBezTo>
                  <a:cubicBezTo>
                    <a:pt x="924" y="1924"/>
                    <a:pt x="789" y="1602"/>
                    <a:pt x="631" y="1250"/>
                  </a:cubicBezTo>
                  <a:cubicBezTo>
                    <a:pt x="473" y="898"/>
                    <a:pt x="321" y="584"/>
                    <a:pt x="206" y="359"/>
                  </a:cubicBezTo>
                  <a:cubicBezTo>
                    <a:pt x="149" y="246"/>
                    <a:pt x="101" y="156"/>
                    <a:pt x="67" y="94"/>
                  </a:cubicBezTo>
                  <a:cubicBezTo>
                    <a:pt x="33" y="34"/>
                    <a:pt x="13" y="1"/>
                    <a:pt x="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7"/>
            <p:cNvSpPr/>
            <p:nvPr/>
          </p:nvSpPr>
          <p:spPr>
            <a:xfrm>
              <a:off x="4811950" y="2023950"/>
              <a:ext cx="16900" cy="77100"/>
            </a:xfrm>
            <a:custGeom>
              <a:rect b="b" l="l" r="r" t="t"/>
              <a:pathLst>
                <a:path extrusionOk="0" h="3084" w="676">
                  <a:moveTo>
                    <a:pt x="17" y="0"/>
                  </a:moveTo>
                  <a:cubicBezTo>
                    <a:pt x="17" y="0"/>
                    <a:pt x="16" y="0"/>
                    <a:pt x="16" y="0"/>
                  </a:cubicBezTo>
                  <a:cubicBezTo>
                    <a:pt x="1" y="4"/>
                    <a:pt x="132" y="696"/>
                    <a:pt x="309" y="1547"/>
                  </a:cubicBezTo>
                  <a:cubicBezTo>
                    <a:pt x="486" y="2397"/>
                    <a:pt x="643" y="3083"/>
                    <a:pt x="659" y="3083"/>
                  </a:cubicBezTo>
                  <a:cubicBezTo>
                    <a:pt x="659" y="3083"/>
                    <a:pt x="659" y="3083"/>
                    <a:pt x="659" y="3083"/>
                  </a:cubicBezTo>
                  <a:cubicBezTo>
                    <a:pt x="676" y="3080"/>
                    <a:pt x="545" y="2386"/>
                    <a:pt x="367" y="1535"/>
                  </a:cubicBezTo>
                  <a:cubicBezTo>
                    <a:pt x="190" y="686"/>
                    <a:pt x="34" y="0"/>
                    <a:pt x="1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7"/>
            <p:cNvSpPr/>
            <p:nvPr/>
          </p:nvSpPr>
          <p:spPr>
            <a:xfrm>
              <a:off x="4749350" y="2007600"/>
              <a:ext cx="53850" cy="11600"/>
            </a:xfrm>
            <a:custGeom>
              <a:rect b="b" l="l" r="r" t="t"/>
              <a:pathLst>
                <a:path extrusionOk="0" h="464" w="2154">
                  <a:moveTo>
                    <a:pt x="2141" y="0"/>
                  </a:moveTo>
                  <a:cubicBezTo>
                    <a:pt x="2072" y="0"/>
                    <a:pt x="1618" y="86"/>
                    <a:pt x="1071" y="203"/>
                  </a:cubicBezTo>
                  <a:cubicBezTo>
                    <a:pt x="478" y="330"/>
                    <a:pt x="1" y="445"/>
                    <a:pt x="3" y="462"/>
                  </a:cubicBezTo>
                  <a:cubicBezTo>
                    <a:pt x="3" y="463"/>
                    <a:pt x="7" y="464"/>
                    <a:pt x="12" y="464"/>
                  </a:cubicBezTo>
                  <a:cubicBezTo>
                    <a:pt x="81" y="464"/>
                    <a:pt x="536" y="378"/>
                    <a:pt x="1083" y="260"/>
                  </a:cubicBezTo>
                  <a:cubicBezTo>
                    <a:pt x="1676" y="134"/>
                    <a:pt x="2154" y="18"/>
                    <a:pt x="2150" y="2"/>
                  </a:cubicBezTo>
                  <a:cubicBezTo>
                    <a:pt x="2150" y="1"/>
                    <a:pt x="2147" y="0"/>
                    <a:pt x="214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7"/>
            <p:cNvSpPr/>
            <p:nvPr/>
          </p:nvSpPr>
          <p:spPr>
            <a:xfrm>
              <a:off x="4745575" y="1929725"/>
              <a:ext cx="48650" cy="5775"/>
            </a:xfrm>
            <a:custGeom>
              <a:rect b="b" l="l" r="r" t="t"/>
              <a:pathLst>
                <a:path extrusionOk="0" h="231" w="1946">
                  <a:moveTo>
                    <a:pt x="1923" y="1"/>
                  </a:moveTo>
                  <a:cubicBezTo>
                    <a:pt x="1884" y="1"/>
                    <a:pt x="1789" y="10"/>
                    <a:pt x="1658" y="24"/>
                  </a:cubicBezTo>
                  <a:cubicBezTo>
                    <a:pt x="1461" y="46"/>
                    <a:pt x="1228" y="72"/>
                    <a:pt x="971" y="102"/>
                  </a:cubicBezTo>
                  <a:cubicBezTo>
                    <a:pt x="715" y="131"/>
                    <a:pt x="482" y="158"/>
                    <a:pt x="285" y="180"/>
                  </a:cubicBezTo>
                  <a:cubicBezTo>
                    <a:pt x="109" y="201"/>
                    <a:pt x="1" y="216"/>
                    <a:pt x="1" y="225"/>
                  </a:cubicBezTo>
                  <a:cubicBezTo>
                    <a:pt x="2" y="229"/>
                    <a:pt x="23" y="230"/>
                    <a:pt x="62" y="230"/>
                  </a:cubicBezTo>
                  <a:cubicBezTo>
                    <a:pt x="112" y="230"/>
                    <a:pt x="189" y="227"/>
                    <a:pt x="289" y="222"/>
                  </a:cubicBezTo>
                  <a:cubicBezTo>
                    <a:pt x="466" y="211"/>
                    <a:pt x="710" y="191"/>
                    <a:pt x="978" y="160"/>
                  </a:cubicBezTo>
                  <a:cubicBezTo>
                    <a:pt x="1246" y="130"/>
                    <a:pt x="1489" y="95"/>
                    <a:pt x="1664" y="65"/>
                  </a:cubicBezTo>
                  <a:cubicBezTo>
                    <a:pt x="1838" y="36"/>
                    <a:pt x="1946" y="12"/>
                    <a:pt x="1944" y="4"/>
                  </a:cubicBezTo>
                  <a:cubicBezTo>
                    <a:pt x="1944" y="2"/>
                    <a:pt x="1937" y="1"/>
                    <a:pt x="19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7"/>
            <p:cNvSpPr/>
            <p:nvPr/>
          </p:nvSpPr>
          <p:spPr>
            <a:xfrm>
              <a:off x="4769575" y="1794600"/>
              <a:ext cx="69925" cy="113850"/>
            </a:xfrm>
            <a:custGeom>
              <a:rect b="b" l="l" r="r" t="t"/>
              <a:pathLst>
                <a:path extrusionOk="0" h="4554" w="2797">
                  <a:moveTo>
                    <a:pt x="1910" y="1"/>
                  </a:moveTo>
                  <a:lnTo>
                    <a:pt x="1" y="775"/>
                  </a:lnTo>
                  <a:lnTo>
                    <a:pt x="782" y="4554"/>
                  </a:lnTo>
                  <a:lnTo>
                    <a:pt x="2797" y="4460"/>
                  </a:lnTo>
                  <a:cubicBezTo>
                    <a:pt x="2797" y="4460"/>
                    <a:pt x="1942" y="66"/>
                    <a:pt x="1910" y="1"/>
                  </a:cubicBezTo>
                  <a:close/>
                </a:path>
              </a:pathLst>
            </a:custGeom>
            <a:solidFill>
              <a:srgbClr val="5741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7"/>
            <p:cNvSpPr/>
            <p:nvPr/>
          </p:nvSpPr>
          <p:spPr>
            <a:xfrm>
              <a:off x="4816600" y="1794900"/>
              <a:ext cx="28700" cy="111225"/>
            </a:xfrm>
            <a:custGeom>
              <a:rect b="b" l="l" r="r" t="t"/>
              <a:pathLst>
                <a:path extrusionOk="0" h="4449" w="1148">
                  <a:moveTo>
                    <a:pt x="1" y="0"/>
                  </a:moveTo>
                  <a:lnTo>
                    <a:pt x="916" y="4448"/>
                  </a:lnTo>
                  <a:lnTo>
                    <a:pt x="1147" y="4350"/>
                  </a:lnTo>
                  <a:lnTo>
                    <a:pt x="275" y="19"/>
                  </a:lnTo>
                  <a:lnTo>
                    <a:pt x="1" y="0"/>
                  </a:ln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7"/>
            <p:cNvSpPr/>
            <p:nvPr/>
          </p:nvSpPr>
          <p:spPr>
            <a:xfrm>
              <a:off x="4791675" y="1816325"/>
              <a:ext cx="5575" cy="5275"/>
            </a:xfrm>
            <a:custGeom>
              <a:rect b="b" l="l" r="r" t="t"/>
              <a:pathLst>
                <a:path extrusionOk="0" h="211" w="223">
                  <a:moveTo>
                    <a:pt x="112" y="1"/>
                  </a:moveTo>
                  <a:cubicBezTo>
                    <a:pt x="108" y="1"/>
                    <a:pt x="103" y="1"/>
                    <a:pt x="99" y="2"/>
                  </a:cubicBezTo>
                  <a:cubicBezTo>
                    <a:pt x="42" y="9"/>
                    <a:pt x="1" y="61"/>
                    <a:pt x="8" y="119"/>
                  </a:cubicBezTo>
                  <a:cubicBezTo>
                    <a:pt x="15" y="171"/>
                    <a:pt x="59" y="210"/>
                    <a:pt x="112" y="210"/>
                  </a:cubicBezTo>
                  <a:cubicBezTo>
                    <a:pt x="116" y="210"/>
                    <a:pt x="120" y="210"/>
                    <a:pt x="125" y="209"/>
                  </a:cubicBezTo>
                  <a:cubicBezTo>
                    <a:pt x="181" y="202"/>
                    <a:pt x="222" y="150"/>
                    <a:pt x="215" y="92"/>
                  </a:cubicBezTo>
                  <a:cubicBezTo>
                    <a:pt x="209" y="40"/>
                    <a:pt x="164" y="1"/>
                    <a:pt x="112" y="1"/>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7"/>
            <p:cNvSpPr/>
            <p:nvPr/>
          </p:nvSpPr>
          <p:spPr>
            <a:xfrm>
              <a:off x="4748800" y="1842175"/>
              <a:ext cx="58650" cy="57925"/>
            </a:xfrm>
            <a:custGeom>
              <a:rect b="b" l="l" r="r" t="t"/>
              <a:pathLst>
                <a:path extrusionOk="0" h="2317" w="2346">
                  <a:moveTo>
                    <a:pt x="1373" y="1"/>
                  </a:moveTo>
                  <a:cubicBezTo>
                    <a:pt x="1261" y="1"/>
                    <a:pt x="1148" y="28"/>
                    <a:pt x="1042" y="85"/>
                  </a:cubicBezTo>
                  <a:cubicBezTo>
                    <a:pt x="927" y="147"/>
                    <a:pt x="807" y="213"/>
                    <a:pt x="698" y="273"/>
                  </a:cubicBezTo>
                  <a:cubicBezTo>
                    <a:pt x="451" y="407"/>
                    <a:pt x="272" y="637"/>
                    <a:pt x="207" y="909"/>
                  </a:cubicBezTo>
                  <a:cubicBezTo>
                    <a:pt x="97" y="1369"/>
                    <a:pt x="1" y="2317"/>
                    <a:pt x="6" y="2317"/>
                  </a:cubicBezTo>
                  <a:cubicBezTo>
                    <a:pt x="6" y="2317"/>
                    <a:pt x="7" y="2316"/>
                    <a:pt x="7" y="2315"/>
                  </a:cubicBezTo>
                  <a:lnTo>
                    <a:pt x="1514" y="2143"/>
                  </a:lnTo>
                  <a:lnTo>
                    <a:pt x="1484" y="1568"/>
                  </a:lnTo>
                  <a:lnTo>
                    <a:pt x="2345" y="1213"/>
                  </a:lnTo>
                  <a:lnTo>
                    <a:pt x="2010" y="416"/>
                  </a:lnTo>
                  <a:cubicBezTo>
                    <a:pt x="1894" y="154"/>
                    <a:pt x="1639" y="1"/>
                    <a:pt x="1373" y="1"/>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7"/>
            <p:cNvSpPr/>
            <p:nvPr/>
          </p:nvSpPr>
          <p:spPr>
            <a:xfrm>
              <a:off x="5029150" y="1768025"/>
              <a:ext cx="47725" cy="102425"/>
            </a:xfrm>
            <a:custGeom>
              <a:rect b="b" l="l" r="r" t="t"/>
              <a:pathLst>
                <a:path extrusionOk="0" h="4097" w="1909">
                  <a:moveTo>
                    <a:pt x="278" y="1"/>
                  </a:moveTo>
                  <a:lnTo>
                    <a:pt x="0" y="3872"/>
                  </a:lnTo>
                  <a:cubicBezTo>
                    <a:pt x="40" y="4005"/>
                    <a:pt x="178" y="4097"/>
                    <a:pt x="314" y="4097"/>
                  </a:cubicBezTo>
                  <a:cubicBezTo>
                    <a:pt x="347" y="4097"/>
                    <a:pt x="380" y="4091"/>
                    <a:pt x="412" y="4080"/>
                  </a:cubicBezTo>
                  <a:cubicBezTo>
                    <a:pt x="574" y="4021"/>
                    <a:pt x="663" y="3815"/>
                    <a:pt x="596" y="3656"/>
                  </a:cubicBezTo>
                  <a:lnTo>
                    <a:pt x="596" y="3656"/>
                  </a:lnTo>
                  <a:cubicBezTo>
                    <a:pt x="657" y="3792"/>
                    <a:pt x="803" y="3861"/>
                    <a:pt x="952" y="3861"/>
                  </a:cubicBezTo>
                  <a:cubicBezTo>
                    <a:pt x="1065" y="3861"/>
                    <a:pt x="1179" y="3822"/>
                    <a:pt x="1259" y="3743"/>
                  </a:cubicBezTo>
                  <a:cubicBezTo>
                    <a:pt x="1445" y="3559"/>
                    <a:pt x="1452" y="3245"/>
                    <a:pt x="1327" y="3015"/>
                  </a:cubicBezTo>
                  <a:lnTo>
                    <a:pt x="1327" y="3015"/>
                  </a:lnTo>
                  <a:cubicBezTo>
                    <a:pt x="1384" y="3051"/>
                    <a:pt x="1451" y="3069"/>
                    <a:pt x="1519" y="3069"/>
                  </a:cubicBezTo>
                  <a:cubicBezTo>
                    <a:pt x="1599" y="3069"/>
                    <a:pt x="1679" y="3044"/>
                    <a:pt x="1742" y="2994"/>
                  </a:cubicBezTo>
                  <a:cubicBezTo>
                    <a:pt x="1858" y="2902"/>
                    <a:pt x="1908" y="2734"/>
                    <a:pt x="1860" y="2594"/>
                  </a:cubicBezTo>
                  <a:cubicBezTo>
                    <a:pt x="1758" y="2294"/>
                    <a:pt x="1349" y="2261"/>
                    <a:pt x="1096" y="2071"/>
                  </a:cubicBezTo>
                  <a:cubicBezTo>
                    <a:pt x="788" y="1840"/>
                    <a:pt x="741" y="1406"/>
                    <a:pt x="710" y="1022"/>
                  </a:cubicBezTo>
                  <a:cubicBezTo>
                    <a:pt x="680" y="639"/>
                    <a:pt x="606" y="200"/>
                    <a:pt x="278" y="1"/>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7"/>
            <p:cNvSpPr/>
            <p:nvPr/>
          </p:nvSpPr>
          <p:spPr>
            <a:xfrm>
              <a:off x="4897400" y="1756075"/>
              <a:ext cx="83150" cy="101750"/>
            </a:xfrm>
            <a:custGeom>
              <a:rect b="b" l="l" r="r" t="t"/>
              <a:pathLst>
                <a:path extrusionOk="0" h="4070" w="3326">
                  <a:moveTo>
                    <a:pt x="3325" y="0"/>
                  </a:moveTo>
                  <a:cubicBezTo>
                    <a:pt x="2872" y="395"/>
                    <a:pt x="2271" y="615"/>
                    <a:pt x="1670" y="615"/>
                  </a:cubicBezTo>
                  <a:cubicBezTo>
                    <a:pt x="1572" y="615"/>
                    <a:pt x="1474" y="609"/>
                    <a:pt x="1377" y="597"/>
                  </a:cubicBezTo>
                  <a:cubicBezTo>
                    <a:pt x="1167" y="571"/>
                    <a:pt x="959" y="519"/>
                    <a:pt x="747" y="516"/>
                  </a:cubicBezTo>
                  <a:cubicBezTo>
                    <a:pt x="743" y="516"/>
                    <a:pt x="740" y="516"/>
                    <a:pt x="737" y="516"/>
                  </a:cubicBezTo>
                  <a:cubicBezTo>
                    <a:pt x="528" y="516"/>
                    <a:pt x="307" y="573"/>
                    <a:pt x="166" y="727"/>
                  </a:cubicBezTo>
                  <a:cubicBezTo>
                    <a:pt x="24" y="884"/>
                    <a:pt x="0" y="1157"/>
                    <a:pt x="157" y="1299"/>
                  </a:cubicBezTo>
                  <a:cubicBezTo>
                    <a:pt x="228" y="1364"/>
                    <a:pt x="327" y="1397"/>
                    <a:pt x="384" y="1473"/>
                  </a:cubicBezTo>
                  <a:cubicBezTo>
                    <a:pt x="497" y="1623"/>
                    <a:pt x="393" y="1836"/>
                    <a:pt x="276" y="1982"/>
                  </a:cubicBezTo>
                  <a:cubicBezTo>
                    <a:pt x="159" y="2129"/>
                    <a:pt x="18" y="2299"/>
                    <a:pt x="67" y="2480"/>
                  </a:cubicBezTo>
                  <a:cubicBezTo>
                    <a:pt x="119" y="2667"/>
                    <a:pt x="338" y="2741"/>
                    <a:pt x="525" y="2795"/>
                  </a:cubicBezTo>
                  <a:cubicBezTo>
                    <a:pt x="711" y="2849"/>
                    <a:pt x="928" y="2952"/>
                    <a:pt x="942" y="3145"/>
                  </a:cubicBezTo>
                  <a:cubicBezTo>
                    <a:pt x="954" y="3305"/>
                    <a:pt x="816" y="3435"/>
                    <a:pt x="775" y="3589"/>
                  </a:cubicBezTo>
                  <a:cubicBezTo>
                    <a:pt x="721" y="3787"/>
                    <a:pt x="858" y="4015"/>
                    <a:pt x="1057" y="4061"/>
                  </a:cubicBezTo>
                  <a:cubicBezTo>
                    <a:pt x="1082" y="4067"/>
                    <a:pt x="1108" y="4070"/>
                    <a:pt x="1133" y="4070"/>
                  </a:cubicBezTo>
                  <a:cubicBezTo>
                    <a:pt x="1309" y="4070"/>
                    <a:pt x="1483" y="3938"/>
                    <a:pt x="1518" y="3763"/>
                  </a:cubicBezTo>
                  <a:lnTo>
                    <a:pt x="3325" y="0"/>
                  </a:ln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7"/>
            <p:cNvSpPr/>
            <p:nvPr/>
          </p:nvSpPr>
          <p:spPr>
            <a:xfrm>
              <a:off x="4931700" y="1751575"/>
              <a:ext cx="105525" cy="199175"/>
            </a:xfrm>
            <a:custGeom>
              <a:rect b="b" l="l" r="r" t="t"/>
              <a:pathLst>
                <a:path extrusionOk="0" h="7967" w="4221">
                  <a:moveTo>
                    <a:pt x="2204" y="0"/>
                  </a:moveTo>
                  <a:lnTo>
                    <a:pt x="2098" y="3"/>
                  </a:lnTo>
                  <a:cubicBezTo>
                    <a:pt x="1038" y="25"/>
                    <a:pt x="172" y="858"/>
                    <a:pt x="110" y="1918"/>
                  </a:cubicBezTo>
                  <a:cubicBezTo>
                    <a:pt x="51" y="2902"/>
                    <a:pt x="1" y="3992"/>
                    <a:pt x="18" y="4520"/>
                  </a:cubicBezTo>
                  <a:cubicBezTo>
                    <a:pt x="56" y="5613"/>
                    <a:pt x="1152" y="5759"/>
                    <a:pt x="1152" y="5759"/>
                  </a:cubicBezTo>
                  <a:lnTo>
                    <a:pt x="1159" y="6571"/>
                  </a:lnTo>
                  <a:cubicBezTo>
                    <a:pt x="1166" y="7308"/>
                    <a:pt x="1742" y="7916"/>
                    <a:pt x="2478" y="7964"/>
                  </a:cubicBezTo>
                  <a:cubicBezTo>
                    <a:pt x="2508" y="7966"/>
                    <a:pt x="2539" y="7967"/>
                    <a:pt x="2569" y="7967"/>
                  </a:cubicBezTo>
                  <a:cubicBezTo>
                    <a:pt x="3320" y="7967"/>
                    <a:pt x="3948" y="7373"/>
                    <a:pt x="3977" y="6612"/>
                  </a:cubicBezTo>
                  <a:lnTo>
                    <a:pt x="4147" y="2152"/>
                  </a:lnTo>
                  <a:cubicBezTo>
                    <a:pt x="4221" y="1015"/>
                    <a:pt x="3341" y="42"/>
                    <a:pt x="2204" y="0"/>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7"/>
            <p:cNvSpPr/>
            <p:nvPr/>
          </p:nvSpPr>
          <p:spPr>
            <a:xfrm>
              <a:off x="4960425" y="1884250"/>
              <a:ext cx="35425" cy="18100"/>
            </a:xfrm>
            <a:custGeom>
              <a:rect b="b" l="l" r="r" t="t"/>
              <a:pathLst>
                <a:path extrusionOk="0" h="724" w="1417">
                  <a:moveTo>
                    <a:pt x="1416" y="0"/>
                  </a:moveTo>
                  <a:lnTo>
                    <a:pt x="1416" y="0"/>
                  </a:lnTo>
                  <a:cubicBezTo>
                    <a:pt x="799" y="407"/>
                    <a:pt x="205" y="437"/>
                    <a:pt x="43" y="437"/>
                  </a:cubicBezTo>
                  <a:cubicBezTo>
                    <a:pt x="16" y="437"/>
                    <a:pt x="1" y="436"/>
                    <a:pt x="1" y="436"/>
                  </a:cubicBezTo>
                  <a:lnTo>
                    <a:pt x="1" y="436"/>
                  </a:lnTo>
                  <a:lnTo>
                    <a:pt x="4" y="719"/>
                  </a:lnTo>
                  <a:cubicBezTo>
                    <a:pt x="54" y="722"/>
                    <a:pt x="101" y="724"/>
                    <a:pt x="148" y="724"/>
                  </a:cubicBezTo>
                  <a:cubicBezTo>
                    <a:pt x="1125" y="724"/>
                    <a:pt x="1416" y="0"/>
                    <a:pt x="1416" y="0"/>
                  </a:cubicBezTo>
                  <a:close/>
                </a:path>
              </a:pathLst>
            </a:custGeom>
            <a:solidFill>
              <a:srgbClr val="AA65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7"/>
            <p:cNvSpPr/>
            <p:nvPr/>
          </p:nvSpPr>
          <p:spPr>
            <a:xfrm>
              <a:off x="4944350" y="1813175"/>
              <a:ext cx="7850" cy="7475"/>
            </a:xfrm>
            <a:custGeom>
              <a:rect b="b" l="l" r="r" t="t"/>
              <a:pathLst>
                <a:path extrusionOk="0" h="299" w="314">
                  <a:moveTo>
                    <a:pt x="154" y="0"/>
                  </a:moveTo>
                  <a:cubicBezTo>
                    <a:pt x="70" y="0"/>
                    <a:pt x="2" y="64"/>
                    <a:pt x="1" y="144"/>
                  </a:cubicBezTo>
                  <a:cubicBezTo>
                    <a:pt x="0" y="227"/>
                    <a:pt x="69" y="296"/>
                    <a:pt x="155" y="299"/>
                  </a:cubicBezTo>
                  <a:cubicBezTo>
                    <a:pt x="157" y="299"/>
                    <a:pt x="158" y="299"/>
                    <a:pt x="160" y="299"/>
                  </a:cubicBezTo>
                  <a:cubicBezTo>
                    <a:pt x="244" y="299"/>
                    <a:pt x="312" y="235"/>
                    <a:pt x="313" y="155"/>
                  </a:cubicBezTo>
                  <a:cubicBezTo>
                    <a:pt x="314" y="73"/>
                    <a:pt x="245" y="3"/>
                    <a:pt x="159" y="0"/>
                  </a:cubicBezTo>
                  <a:cubicBezTo>
                    <a:pt x="157" y="0"/>
                    <a:pt x="156" y="0"/>
                    <a:pt x="154"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7"/>
            <p:cNvSpPr/>
            <p:nvPr/>
          </p:nvSpPr>
          <p:spPr>
            <a:xfrm>
              <a:off x="4940350" y="1808500"/>
              <a:ext cx="15850" cy="4350"/>
            </a:xfrm>
            <a:custGeom>
              <a:rect b="b" l="l" r="r" t="t"/>
              <a:pathLst>
                <a:path extrusionOk="0" h="174" w="634">
                  <a:moveTo>
                    <a:pt x="320" y="0"/>
                  </a:moveTo>
                  <a:cubicBezTo>
                    <a:pt x="317" y="0"/>
                    <a:pt x="313" y="0"/>
                    <a:pt x="310" y="0"/>
                  </a:cubicBezTo>
                  <a:cubicBezTo>
                    <a:pt x="205" y="3"/>
                    <a:pt x="117" y="43"/>
                    <a:pt x="68" y="84"/>
                  </a:cubicBezTo>
                  <a:cubicBezTo>
                    <a:pt x="17" y="124"/>
                    <a:pt x="0" y="162"/>
                    <a:pt x="10" y="171"/>
                  </a:cubicBezTo>
                  <a:cubicBezTo>
                    <a:pt x="12" y="173"/>
                    <a:pt x="15" y="173"/>
                    <a:pt x="19" y="173"/>
                  </a:cubicBezTo>
                  <a:cubicBezTo>
                    <a:pt x="54" y="173"/>
                    <a:pt x="163" y="100"/>
                    <a:pt x="314" y="97"/>
                  </a:cubicBezTo>
                  <a:cubicBezTo>
                    <a:pt x="319" y="97"/>
                    <a:pt x="324" y="97"/>
                    <a:pt x="329" y="97"/>
                  </a:cubicBezTo>
                  <a:cubicBezTo>
                    <a:pt x="471" y="97"/>
                    <a:pt x="579" y="158"/>
                    <a:pt x="615" y="158"/>
                  </a:cubicBezTo>
                  <a:cubicBezTo>
                    <a:pt x="619" y="158"/>
                    <a:pt x="623" y="157"/>
                    <a:pt x="625" y="155"/>
                  </a:cubicBezTo>
                  <a:cubicBezTo>
                    <a:pt x="634" y="145"/>
                    <a:pt x="613" y="109"/>
                    <a:pt x="558" y="71"/>
                  </a:cubicBezTo>
                  <a:cubicBezTo>
                    <a:pt x="506" y="35"/>
                    <a:pt x="420" y="0"/>
                    <a:pt x="320"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7"/>
            <p:cNvSpPr/>
            <p:nvPr/>
          </p:nvSpPr>
          <p:spPr>
            <a:xfrm>
              <a:off x="4986075" y="1813175"/>
              <a:ext cx="7875" cy="7475"/>
            </a:xfrm>
            <a:custGeom>
              <a:rect b="b" l="l" r="r" t="t"/>
              <a:pathLst>
                <a:path extrusionOk="0" h="299" w="315">
                  <a:moveTo>
                    <a:pt x="155" y="0"/>
                  </a:moveTo>
                  <a:cubicBezTo>
                    <a:pt x="71" y="0"/>
                    <a:pt x="3" y="64"/>
                    <a:pt x="2" y="144"/>
                  </a:cubicBezTo>
                  <a:cubicBezTo>
                    <a:pt x="1" y="227"/>
                    <a:pt x="70" y="296"/>
                    <a:pt x="155" y="299"/>
                  </a:cubicBezTo>
                  <a:cubicBezTo>
                    <a:pt x="157" y="299"/>
                    <a:pt x="159" y="299"/>
                    <a:pt x="160" y="299"/>
                  </a:cubicBezTo>
                  <a:cubicBezTo>
                    <a:pt x="244" y="299"/>
                    <a:pt x="312" y="235"/>
                    <a:pt x="313" y="155"/>
                  </a:cubicBezTo>
                  <a:cubicBezTo>
                    <a:pt x="314" y="73"/>
                    <a:pt x="246" y="3"/>
                    <a:pt x="160" y="0"/>
                  </a:cubicBezTo>
                  <a:cubicBezTo>
                    <a:pt x="158" y="0"/>
                    <a:pt x="156" y="0"/>
                    <a:pt x="155"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7"/>
            <p:cNvSpPr/>
            <p:nvPr/>
          </p:nvSpPr>
          <p:spPr>
            <a:xfrm>
              <a:off x="4981625" y="1808375"/>
              <a:ext cx="15825" cy="4375"/>
            </a:xfrm>
            <a:custGeom>
              <a:rect b="b" l="l" r="r" t="t"/>
              <a:pathLst>
                <a:path extrusionOk="0" h="175" w="633">
                  <a:moveTo>
                    <a:pt x="320" y="1"/>
                  </a:moveTo>
                  <a:cubicBezTo>
                    <a:pt x="316" y="1"/>
                    <a:pt x="312" y="1"/>
                    <a:pt x="309" y="1"/>
                  </a:cubicBezTo>
                  <a:cubicBezTo>
                    <a:pt x="205" y="4"/>
                    <a:pt x="118" y="44"/>
                    <a:pt x="68" y="85"/>
                  </a:cubicBezTo>
                  <a:cubicBezTo>
                    <a:pt x="17" y="125"/>
                    <a:pt x="1" y="162"/>
                    <a:pt x="10" y="171"/>
                  </a:cubicBezTo>
                  <a:cubicBezTo>
                    <a:pt x="12" y="173"/>
                    <a:pt x="15" y="174"/>
                    <a:pt x="19" y="174"/>
                  </a:cubicBezTo>
                  <a:cubicBezTo>
                    <a:pt x="53" y="174"/>
                    <a:pt x="163" y="101"/>
                    <a:pt x="314" y="98"/>
                  </a:cubicBezTo>
                  <a:cubicBezTo>
                    <a:pt x="319" y="98"/>
                    <a:pt x="324" y="98"/>
                    <a:pt x="329" y="98"/>
                  </a:cubicBezTo>
                  <a:cubicBezTo>
                    <a:pt x="471" y="98"/>
                    <a:pt x="579" y="159"/>
                    <a:pt x="614" y="159"/>
                  </a:cubicBezTo>
                  <a:cubicBezTo>
                    <a:pt x="619" y="159"/>
                    <a:pt x="622" y="158"/>
                    <a:pt x="624" y="155"/>
                  </a:cubicBezTo>
                  <a:cubicBezTo>
                    <a:pt x="633" y="146"/>
                    <a:pt x="613" y="109"/>
                    <a:pt x="559" y="72"/>
                  </a:cubicBezTo>
                  <a:cubicBezTo>
                    <a:pt x="506" y="35"/>
                    <a:pt x="420" y="1"/>
                    <a:pt x="320" y="1"/>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7"/>
            <p:cNvSpPr/>
            <p:nvPr/>
          </p:nvSpPr>
          <p:spPr>
            <a:xfrm>
              <a:off x="4956200" y="1809075"/>
              <a:ext cx="12775" cy="35275"/>
            </a:xfrm>
            <a:custGeom>
              <a:rect b="b" l="l" r="r" t="t"/>
              <a:pathLst>
                <a:path extrusionOk="0" h="1411" w="511">
                  <a:moveTo>
                    <a:pt x="491" y="1"/>
                  </a:moveTo>
                  <a:cubicBezTo>
                    <a:pt x="469" y="1"/>
                    <a:pt x="321" y="373"/>
                    <a:pt x="157" y="837"/>
                  </a:cubicBezTo>
                  <a:cubicBezTo>
                    <a:pt x="116" y="953"/>
                    <a:pt x="78" y="1063"/>
                    <a:pt x="42" y="1168"/>
                  </a:cubicBezTo>
                  <a:cubicBezTo>
                    <a:pt x="27" y="1218"/>
                    <a:pt x="0" y="1274"/>
                    <a:pt x="23" y="1338"/>
                  </a:cubicBezTo>
                  <a:cubicBezTo>
                    <a:pt x="35" y="1369"/>
                    <a:pt x="68" y="1392"/>
                    <a:pt x="96" y="1399"/>
                  </a:cubicBezTo>
                  <a:cubicBezTo>
                    <a:pt x="123" y="1407"/>
                    <a:pt x="147" y="1407"/>
                    <a:pt x="168" y="1408"/>
                  </a:cubicBezTo>
                  <a:cubicBezTo>
                    <a:pt x="230" y="1409"/>
                    <a:pt x="284" y="1410"/>
                    <a:pt x="327" y="1410"/>
                  </a:cubicBezTo>
                  <a:cubicBezTo>
                    <a:pt x="402" y="1410"/>
                    <a:pt x="444" y="1407"/>
                    <a:pt x="445" y="1401"/>
                  </a:cubicBezTo>
                  <a:cubicBezTo>
                    <a:pt x="445" y="1392"/>
                    <a:pt x="341" y="1376"/>
                    <a:pt x="171" y="1359"/>
                  </a:cubicBezTo>
                  <a:cubicBezTo>
                    <a:pt x="128" y="1355"/>
                    <a:pt x="87" y="1347"/>
                    <a:pt x="79" y="1318"/>
                  </a:cubicBezTo>
                  <a:cubicBezTo>
                    <a:pt x="68" y="1287"/>
                    <a:pt x="85" y="1241"/>
                    <a:pt x="105" y="1190"/>
                  </a:cubicBezTo>
                  <a:cubicBezTo>
                    <a:pt x="144" y="1085"/>
                    <a:pt x="183" y="976"/>
                    <a:pt x="225" y="861"/>
                  </a:cubicBezTo>
                  <a:cubicBezTo>
                    <a:pt x="391" y="393"/>
                    <a:pt x="510" y="8"/>
                    <a:pt x="491" y="1"/>
                  </a:cubicBezTo>
                  <a:cubicBezTo>
                    <a:pt x="491" y="1"/>
                    <a:pt x="491" y="1"/>
                    <a:pt x="491" y="1"/>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7"/>
            <p:cNvSpPr/>
            <p:nvPr/>
          </p:nvSpPr>
          <p:spPr>
            <a:xfrm>
              <a:off x="4966525" y="1846725"/>
              <a:ext cx="14050" cy="12300"/>
            </a:xfrm>
            <a:custGeom>
              <a:rect b="b" l="l" r="r" t="t"/>
              <a:pathLst>
                <a:path extrusionOk="0" h="492" w="562">
                  <a:moveTo>
                    <a:pt x="529" y="1"/>
                  </a:moveTo>
                  <a:cubicBezTo>
                    <a:pt x="529" y="1"/>
                    <a:pt x="529" y="1"/>
                    <a:pt x="529" y="1"/>
                  </a:cubicBezTo>
                  <a:cubicBezTo>
                    <a:pt x="529" y="1"/>
                    <a:pt x="528" y="1"/>
                    <a:pt x="528" y="1"/>
                  </a:cubicBezTo>
                  <a:cubicBezTo>
                    <a:pt x="501" y="1"/>
                    <a:pt x="504" y="182"/>
                    <a:pt x="351" y="314"/>
                  </a:cubicBezTo>
                  <a:cubicBezTo>
                    <a:pt x="199" y="448"/>
                    <a:pt x="4" y="431"/>
                    <a:pt x="3" y="457"/>
                  </a:cubicBezTo>
                  <a:cubicBezTo>
                    <a:pt x="0" y="469"/>
                    <a:pt x="47" y="492"/>
                    <a:pt x="129" y="492"/>
                  </a:cubicBezTo>
                  <a:cubicBezTo>
                    <a:pt x="131" y="492"/>
                    <a:pt x="133" y="492"/>
                    <a:pt x="136" y="492"/>
                  </a:cubicBezTo>
                  <a:cubicBezTo>
                    <a:pt x="216" y="492"/>
                    <a:pt x="329" y="462"/>
                    <a:pt x="420" y="383"/>
                  </a:cubicBezTo>
                  <a:cubicBezTo>
                    <a:pt x="514" y="302"/>
                    <a:pt x="552" y="196"/>
                    <a:pt x="557" y="121"/>
                  </a:cubicBezTo>
                  <a:cubicBezTo>
                    <a:pt x="562" y="45"/>
                    <a:pt x="542" y="1"/>
                    <a:pt x="529" y="1"/>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7"/>
            <p:cNvSpPr/>
            <p:nvPr/>
          </p:nvSpPr>
          <p:spPr>
            <a:xfrm>
              <a:off x="4980225" y="1792900"/>
              <a:ext cx="19625" cy="5425"/>
            </a:xfrm>
            <a:custGeom>
              <a:rect b="b" l="l" r="r" t="t"/>
              <a:pathLst>
                <a:path extrusionOk="0" h="217" w="785">
                  <a:moveTo>
                    <a:pt x="347" y="0"/>
                  </a:moveTo>
                  <a:cubicBezTo>
                    <a:pt x="252" y="0"/>
                    <a:pt x="167" y="19"/>
                    <a:pt x="108" y="45"/>
                  </a:cubicBezTo>
                  <a:cubicBezTo>
                    <a:pt x="36" y="75"/>
                    <a:pt x="1" y="112"/>
                    <a:pt x="9" y="134"/>
                  </a:cubicBezTo>
                  <a:cubicBezTo>
                    <a:pt x="26" y="179"/>
                    <a:pt x="193" y="154"/>
                    <a:pt x="390" y="173"/>
                  </a:cubicBezTo>
                  <a:cubicBezTo>
                    <a:pt x="535" y="184"/>
                    <a:pt x="659" y="216"/>
                    <a:pt x="726" y="216"/>
                  </a:cubicBezTo>
                  <a:cubicBezTo>
                    <a:pt x="750" y="216"/>
                    <a:pt x="767" y="212"/>
                    <a:pt x="773" y="201"/>
                  </a:cubicBezTo>
                  <a:cubicBezTo>
                    <a:pt x="785" y="182"/>
                    <a:pt x="756" y="139"/>
                    <a:pt x="691" y="96"/>
                  </a:cubicBezTo>
                  <a:cubicBezTo>
                    <a:pt x="627" y="53"/>
                    <a:pt x="524" y="14"/>
                    <a:pt x="406" y="3"/>
                  </a:cubicBezTo>
                  <a:cubicBezTo>
                    <a:pt x="386" y="1"/>
                    <a:pt x="367" y="0"/>
                    <a:pt x="347"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7"/>
            <p:cNvSpPr/>
            <p:nvPr/>
          </p:nvSpPr>
          <p:spPr>
            <a:xfrm>
              <a:off x="4941525" y="1796075"/>
              <a:ext cx="14850" cy="4900"/>
            </a:xfrm>
            <a:custGeom>
              <a:rect b="b" l="l" r="r" t="t"/>
              <a:pathLst>
                <a:path extrusionOk="0" h="196" w="594">
                  <a:moveTo>
                    <a:pt x="310" y="0"/>
                  </a:moveTo>
                  <a:cubicBezTo>
                    <a:pt x="303" y="0"/>
                    <a:pt x="296" y="0"/>
                    <a:pt x="290" y="0"/>
                  </a:cubicBezTo>
                  <a:cubicBezTo>
                    <a:pt x="194" y="6"/>
                    <a:pt x="112" y="42"/>
                    <a:pt x="64" y="83"/>
                  </a:cubicBezTo>
                  <a:cubicBezTo>
                    <a:pt x="16" y="123"/>
                    <a:pt x="1" y="162"/>
                    <a:pt x="15" y="180"/>
                  </a:cubicBezTo>
                  <a:cubicBezTo>
                    <a:pt x="24" y="192"/>
                    <a:pt x="41" y="196"/>
                    <a:pt x="64" y="196"/>
                  </a:cubicBezTo>
                  <a:cubicBezTo>
                    <a:pt x="116" y="196"/>
                    <a:pt x="202" y="174"/>
                    <a:pt x="298" y="171"/>
                  </a:cubicBezTo>
                  <a:cubicBezTo>
                    <a:pt x="320" y="169"/>
                    <a:pt x="341" y="169"/>
                    <a:pt x="362" y="169"/>
                  </a:cubicBezTo>
                  <a:cubicBezTo>
                    <a:pt x="415" y="169"/>
                    <a:pt x="463" y="172"/>
                    <a:pt x="501" y="172"/>
                  </a:cubicBezTo>
                  <a:cubicBezTo>
                    <a:pt x="542" y="172"/>
                    <a:pt x="571" y="168"/>
                    <a:pt x="582" y="151"/>
                  </a:cubicBezTo>
                  <a:cubicBezTo>
                    <a:pt x="593" y="131"/>
                    <a:pt x="574" y="93"/>
                    <a:pt x="522" y="58"/>
                  </a:cubicBezTo>
                  <a:cubicBezTo>
                    <a:pt x="474" y="26"/>
                    <a:pt x="397" y="0"/>
                    <a:pt x="310" y="0"/>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7"/>
            <p:cNvSpPr/>
            <p:nvPr/>
          </p:nvSpPr>
          <p:spPr>
            <a:xfrm>
              <a:off x="5005075" y="1759075"/>
              <a:ext cx="36375" cy="78050"/>
            </a:xfrm>
            <a:custGeom>
              <a:rect b="b" l="l" r="r" t="t"/>
              <a:pathLst>
                <a:path extrusionOk="0" h="3122" w="1455">
                  <a:moveTo>
                    <a:pt x="735" y="1"/>
                  </a:moveTo>
                  <a:cubicBezTo>
                    <a:pt x="688" y="1"/>
                    <a:pt x="642" y="10"/>
                    <a:pt x="597" y="33"/>
                  </a:cubicBezTo>
                  <a:cubicBezTo>
                    <a:pt x="415" y="124"/>
                    <a:pt x="185" y="471"/>
                    <a:pt x="47" y="620"/>
                  </a:cubicBezTo>
                  <a:lnTo>
                    <a:pt x="0" y="679"/>
                  </a:lnTo>
                  <a:cubicBezTo>
                    <a:pt x="2" y="681"/>
                    <a:pt x="5" y="682"/>
                    <a:pt x="6" y="683"/>
                  </a:cubicBezTo>
                  <a:cubicBezTo>
                    <a:pt x="184" y="817"/>
                    <a:pt x="302" y="1013"/>
                    <a:pt x="338" y="1233"/>
                  </a:cubicBezTo>
                  <a:cubicBezTo>
                    <a:pt x="339" y="1240"/>
                    <a:pt x="340" y="1247"/>
                    <a:pt x="342" y="1254"/>
                  </a:cubicBezTo>
                  <a:cubicBezTo>
                    <a:pt x="391" y="1565"/>
                    <a:pt x="390" y="1882"/>
                    <a:pt x="443" y="2192"/>
                  </a:cubicBezTo>
                  <a:cubicBezTo>
                    <a:pt x="495" y="2502"/>
                    <a:pt x="610" y="2816"/>
                    <a:pt x="845" y="3026"/>
                  </a:cubicBezTo>
                  <a:cubicBezTo>
                    <a:pt x="904" y="3079"/>
                    <a:pt x="991" y="3121"/>
                    <a:pt x="1066" y="3121"/>
                  </a:cubicBezTo>
                  <a:cubicBezTo>
                    <a:pt x="1113" y="3121"/>
                    <a:pt x="1156" y="3105"/>
                    <a:pt x="1185" y="3064"/>
                  </a:cubicBezTo>
                  <a:cubicBezTo>
                    <a:pt x="1215" y="3023"/>
                    <a:pt x="1218" y="2971"/>
                    <a:pt x="1221" y="2920"/>
                  </a:cubicBezTo>
                  <a:cubicBezTo>
                    <a:pt x="1263" y="2167"/>
                    <a:pt x="1454" y="1495"/>
                    <a:pt x="1436" y="709"/>
                  </a:cubicBezTo>
                  <a:cubicBezTo>
                    <a:pt x="1431" y="495"/>
                    <a:pt x="1326" y="296"/>
                    <a:pt x="1148" y="174"/>
                  </a:cubicBezTo>
                  <a:cubicBezTo>
                    <a:pt x="1023" y="88"/>
                    <a:pt x="877" y="1"/>
                    <a:pt x="735" y="1"/>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7"/>
            <p:cNvSpPr/>
            <p:nvPr/>
          </p:nvSpPr>
          <p:spPr>
            <a:xfrm>
              <a:off x="5025925" y="1816900"/>
              <a:ext cx="19100" cy="28575"/>
            </a:xfrm>
            <a:custGeom>
              <a:rect b="b" l="l" r="r" t="t"/>
              <a:pathLst>
                <a:path extrusionOk="0" h="1143" w="764">
                  <a:moveTo>
                    <a:pt x="278" y="1"/>
                  </a:moveTo>
                  <a:cubicBezTo>
                    <a:pt x="142" y="1"/>
                    <a:pt x="28" y="37"/>
                    <a:pt x="21" y="41"/>
                  </a:cubicBezTo>
                  <a:cubicBezTo>
                    <a:pt x="21" y="41"/>
                    <a:pt x="0" y="1092"/>
                    <a:pt x="1" y="1114"/>
                  </a:cubicBezTo>
                  <a:cubicBezTo>
                    <a:pt x="2" y="1121"/>
                    <a:pt x="83" y="1143"/>
                    <a:pt x="193" y="1143"/>
                  </a:cubicBezTo>
                  <a:cubicBezTo>
                    <a:pt x="416" y="1143"/>
                    <a:pt x="754" y="1051"/>
                    <a:pt x="759" y="550"/>
                  </a:cubicBezTo>
                  <a:cubicBezTo>
                    <a:pt x="764" y="92"/>
                    <a:pt x="493" y="1"/>
                    <a:pt x="278" y="1"/>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7"/>
            <p:cNvSpPr/>
            <p:nvPr/>
          </p:nvSpPr>
          <p:spPr>
            <a:xfrm>
              <a:off x="5031650" y="1822975"/>
              <a:ext cx="8600" cy="16325"/>
            </a:xfrm>
            <a:custGeom>
              <a:rect b="b" l="l" r="r" t="t"/>
              <a:pathLst>
                <a:path extrusionOk="0" h="653" w="344">
                  <a:moveTo>
                    <a:pt x="148" y="0"/>
                  </a:moveTo>
                  <a:cubicBezTo>
                    <a:pt x="126" y="0"/>
                    <a:pt x="105" y="7"/>
                    <a:pt x="90" y="19"/>
                  </a:cubicBezTo>
                  <a:cubicBezTo>
                    <a:pt x="72" y="33"/>
                    <a:pt x="64" y="51"/>
                    <a:pt x="60" y="66"/>
                  </a:cubicBezTo>
                  <a:cubicBezTo>
                    <a:pt x="54" y="95"/>
                    <a:pt x="66" y="109"/>
                    <a:pt x="69" y="109"/>
                  </a:cubicBezTo>
                  <a:cubicBezTo>
                    <a:pt x="69" y="109"/>
                    <a:pt x="70" y="109"/>
                    <a:pt x="70" y="109"/>
                  </a:cubicBezTo>
                  <a:cubicBezTo>
                    <a:pt x="73" y="108"/>
                    <a:pt x="69" y="93"/>
                    <a:pt x="79" y="72"/>
                  </a:cubicBezTo>
                  <a:cubicBezTo>
                    <a:pt x="87" y="54"/>
                    <a:pt x="108" y="35"/>
                    <a:pt x="138" y="35"/>
                  </a:cubicBezTo>
                  <a:cubicBezTo>
                    <a:pt x="144" y="35"/>
                    <a:pt x="150" y="35"/>
                    <a:pt x="156" y="37"/>
                  </a:cubicBezTo>
                  <a:cubicBezTo>
                    <a:pt x="196" y="45"/>
                    <a:pt x="231" y="83"/>
                    <a:pt x="253" y="138"/>
                  </a:cubicBezTo>
                  <a:cubicBezTo>
                    <a:pt x="277" y="192"/>
                    <a:pt x="291" y="257"/>
                    <a:pt x="288" y="325"/>
                  </a:cubicBezTo>
                  <a:cubicBezTo>
                    <a:pt x="283" y="459"/>
                    <a:pt x="215" y="584"/>
                    <a:pt x="136" y="612"/>
                  </a:cubicBezTo>
                  <a:cubicBezTo>
                    <a:pt x="120" y="618"/>
                    <a:pt x="105" y="620"/>
                    <a:pt x="90" y="620"/>
                  </a:cubicBezTo>
                  <a:cubicBezTo>
                    <a:pt x="70" y="620"/>
                    <a:pt x="51" y="615"/>
                    <a:pt x="38" y="610"/>
                  </a:cubicBezTo>
                  <a:cubicBezTo>
                    <a:pt x="18" y="600"/>
                    <a:pt x="8" y="589"/>
                    <a:pt x="4" y="589"/>
                  </a:cubicBezTo>
                  <a:cubicBezTo>
                    <a:pt x="4" y="589"/>
                    <a:pt x="4" y="589"/>
                    <a:pt x="3" y="590"/>
                  </a:cubicBezTo>
                  <a:cubicBezTo>
                    <a:pt x="1" y="591"/>
                    <a:pt x="5" y="608"/>
                    <a:pt x="28" y="626"/>
                  </a:cubicBezTo>
                  <a:cubicBezTo>
                    <a:pt x="45" y="640"/>
                    <a:pt x="73" y="652"/>
                    <a:pt x="108" y="652"/>
                  </a:cubicBezTo>
                  <a:cubicBezTo>
                    <a:pt x="120" y="652"/>
                    <a:pt x="133" y="651"/>
                    <a:pt x="147" y="647"/>
                  </a:cubicBezTo>
                  <a:cubicBezTo>
                    <a:pt x="255" y="618"/>
                    <a:pt x="333" y="477"/>
                    <a:pt x="340" y="327"/>
                  </a:cubicBezTo>
                  <a:cubicBezTo>
                    <a:pt x="343" y="250"/>
                    <a:pt x="326" y="177"/>
                    <a:pt x="297" y="118"/>
                  </a:cubicBezTo>
                  <a:cubicBezTo>
                    <a:pt x="271" y="59"/>
                    <a:pt x="220" y="5"/>
                    <a:pt x="162" y="1"/>
                  </a:cubicBezTo>
                  <a:cubicBezTo>
                    <a:pt x="158" y="0"/>
                    <a:pt x="153" y="0"/>
                    <a:pt x="148" y="0"/>
                  </a:cubicBezTo>
                  <a:close/>
                </a:path>
              </a:pathLst>
            </a:custGeom>
            <a:solidFill>
              <a:srgbClr val="AA655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7"/>
            <p:cNvSpPr/>
            <p:nvPr/>
          </p:nvSpPr>
          <p:spPr>
            <a:xfrm>
              <a:off x="4912475" y="1741225"/>
              <a:ext cx="112650" cy="52500"/>
            </a:xfrm>
            <a:custGeom>
              <a:rect b="b" l="l" r="r" t="t"/>
              <a:pathLst>
                <a:path extrusionOk="0" h="2100" w="4506">
                  <a:moveTo>
                    <a:pt x="3379" y="1"/>
                  </a:moveTo>
                  <a:cubicBezTo>
                    <a:pt x="3056" y="1"/>
                    <a:pt x="2693" y="141"/>
                    <a:pt x="2404" y="244"/>
                  </a:cubicBezTo>
                  <a:cubicBezTo>
                    <a:pt x="2179" y="324"/>
                    <a:pt x="1955" y="434"/>
                    <a:pt x="1716" y="434"/>
                  </a:cubicBezTo>
                  <a:cubicBezTo>
                    <a:pt x="1711" y="434"/>
                    <a:pt x="1707" y="433"/>
                    <a:pt x="1702" y="433"/>
                  </a:cubicBezTo>
                  <a:cubicBezTo>
                    <a:pt x="1539" y="430"/>
                    <a:pt x="1382" y="374"/>
                    <a:pt x="1226" y="323"/>
                  </a:cubicBezTo>
                  <a:cubicBezTo>
                    <a:pt x="1090" y="278"/>
                    <a:pt x="948" y="236"/>
                    <a:pt x="805" y="236"/>
                  </a:cubicBezTo>
                  <a:cubicBezTo>
                    <a:pt x="786" y="236"/>
                    <a:pt x="766" y="237"/>
                    <a:pt x="746" y="239"/>
                  </a:cubicBezTo>
                  <a:cubicBezTo>
                    <a:pt x="584" y="254"/>
                    <a:pt x="418" y="344"/>
                    <a:pt x="358" y="497"/>
                  </a:cubicBezTo>
                  <a:cubicBezTo>
                    <a:pt x="311" y="621"/>
                    <a:pt x="363" y="779"/>
                    <a:pt x="471" y="845"/>
                  </a:cubicBezTo>
                  <a:lnTo>
                    <a:pt x="471" y="845"/>
                  </a:lnTo>
                  <a:cubicBezTo>
                    <a:pt x="450" y="841"/>
                    <a:pt x="428" y="839"/>
                    <a:pt x="406" y="839"/>
                  </a:cubicBezTo>
                  <a:cubicBezTo>
                    <a:pt x="228" y="839"/>
                    <a:pt x="45" y="973"/>
                    <a:pt x="22" y="1155"/>
                  </a:cubicBezTo>
                  <a:cubicBezTo>
                    <a:pt x="0" y="1338"/>
                    <a:pt x="149" y="1515"/>
                    <a:pt x="325" y="1555"/>
                  </a:cubicBezTo>
                  <a:lnTo>
                    <a:pt x="325" y="1555"/>
                  </a:lnTo>
                  <a:cubicBezTo>
                    <a:pt x="261" y="1593"/>
                    <a:pt x="212" y="1670"/>
                    <a:pt x="221" y="1747"/>
                  </a:cubicBezTo>
                  <a:cubicBezTo>
                    <a:pt x="237" y="1878"/>
                    <a:pt x="359" y="1973"/>
                    <a:pt x="482" y="2023"/>
                  </a:cubicBezTo>
                  <a:cubicBezTo>
                    <a:pt x="613" y="2077"/>
                    <a:pt x="751" y="2100"/>
                    <a:pt x="891" y="2100"/>
                  </a:cubicBezTo>
                  <a:cubicBezTo>
                    <a:pt x="1089" y="2100"/>
                    <a:pt x="1291" y="2054"/>
                    <a:pt x="1479" y="1987"/>
                  </a:cubicBezTo>
                  <a:cubicBezTo>
                    <a:pt x="1799" y="1871"/>
                    <a:pt x="2094" y="1696"/>
                    <a:pt x="2411" y="1572"/>
                  </a:cubicBezTo>
                  <a:cubicBezTo>
                    <a:pt x="2670" y="1472"/>
                    <a:pt x="3070" y="1306"/>
                    <a:pt x="3384" y="1306"/>
                  </a:cubicBezTo>
                  <a:cubicBezTo>
                    <a:pt x="3456" y="1306"/>
                    <a:pt x="3522" y="1315"/>
                    <a:pt x="3582" y="1334"/>
                  </a:cubicBezTo>
                  <a:cubicBezTo>
                    <a:pt x="3796" y="1404"/>
                    <a:pt x="3955" y="1638"/>
                    <a:pt x="4081" y="1638"/>
                  </a:cubicBezTo>
                  <a:cubicBezTo>
                    <a:pt x="4095" y="1638"/>
                    <a:pt x="4109" y="1635"/>
                    <a:pt x="4123" y="1628"/>
                  </a:cubicBezTo>
                  <a:cubicBezTo>
                    <a:pt x="4251" y="1564"/>
                    <a:pt x="4329" y="1427"/>
                    <a:pt x="4352" y="1286"/>
                  </a:cubicBezTo>
                  <a:cubicBezTo>
                    <a:pt x="4375" y="1146"/>
                    <a:pt x="4351" y="1003"/>
                    <a:pt x="4328" y="862"/>
                  </a:cubicBezTo>
                  <a:cubicBezTo>
                    <a:pt x="4506" y="559"/>
                    <a:pt x="3992" y="141"/>
                    <a:pt x="3621" y="33"/>
                  </a:cubicBezTo>
                  <a:cubicBezTo>
                    <a:pt x="3545" y="10"/>
                    <a:pt x="3463" y="1"/>
                    <a:pt x="3379" y="1"/>
                  </a:cubicBezTo>
                  <a:close/>
                </a:path>
              </a:pathLst>
            </a:custGeom>
            <a:solidFill>
              <a:srgbClr val="3B24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7"/>
            <p:cNvSpPr/>
            <p:nvPr/>
          </p:nvSpPr>
          <p:spPr>
            <a:xfrm>
              <a:off x="4926525" y="1756000"/>
              <a:ext cx="88500" cy="24775"/>
            </a:xfrm>
            <a:custGeom>
              <a:rect b="b" l="l" r="r" t="t"/>
              <a:pathLst>
                <a:path extrusionOk="0" h="991" w="3540">
                  <a:moveTo>
                    <a:pt x="2768" y="1"/>
                  </a:moveTo>
                  <a:cubicBezTo>
                    <a:pt x="2760" y="1"/>
                    <a:pt x="2752" y="1"/>
                    <a:pt x="2743" y="1"/>
                  </a:cubicBezTo>
                  <a:cubicBezTo>
                    <a:pt x="2611" y="7"/>
                    <a:pt x="2476" y="39"/>
                    <a:pt x="2341" y="92"/>
                  </a:cubicBezTo>
                  <a:cubicBezTo>
                    <a:pt x="2069" y="199"/>
                    <a:pt x="1813" y="391"/>
                    <a:pt x="1544" y="573"/>
                  </a:cubicBezTo>
                  <a:cubicBezTo>
                    <a:pt x="1275" y="755"/>
                    <a:pt x="994" y="901"/>
                    <a:pt x="716" y="922"/>
                  </a:cubicBezTo>
                  <a:cubicBezTo>
                    <a:pt x="689" y="925"/>
                    <a:pt x="662" y="927"/>
                    <a:pt x="635" y="927"/>
                  </a:cubicBezTo>
                  <a:cubicBezTo>
                    <a:pt x="393" y="927"/>
                    <a:pt x="173" y="813"/>
                    <a:pt x="95" y="645"/>
                  </a:cubicBezTo>
                  <a:cubicBezTo>
                    <a:pt x="50" y="555"/>
                    <a:pt x="59" y="455"/>
                    <a:pt x="88" y="380"/>
                  </a:cubicBezTo>
                  <a:cubicBezTo>
                    <a:pt x="117" y="303"/>
                    <a:pt x="163" y="248"/>
                    <a:pt x="211" y="215"/>
                  </a:cubicBezTo>
                  <a:cubicBezTo>
                    <a:pt x="280" y="168"/>
                    <a:pt x="337" y="166"/>
                    <a:pt x="364" y="166"/>
                  </a:cubicBezTo>
                  <a:cubicBezTo>
                    <a:pt x="366" y="166"/>
                    <a:pt x="368" y="166"/>
                    <a:pt x="370" y="166"/>
                  </a:cubicBezTo>
                  <a:cubicBezTo>
                    <a:pt x="378" y="166"/>
                    <a:pt x="382" y="166"/>
                    <a:pt x="381" y="164"/>
                  </a:cubicBezTo>
                  <a:cubicBezTo>
                    <a:pt x="383" y="164"/>
                    <a:pt x="363" y="153"/>
                    <a:pt x="327" y="153"/>
                  </a:cubicBezTo>
                  <a:cubicBezTo>
                    <a:pt x="294" y="153"/>
                    <a:pt x="249" y="162"/>
                    <a:pt x="196" y="193"/>
                  </a:cubicBezTo>
                  <a:cubicBezTo>
                    <a:pt x="141" y="224"/>
                    <a:pt x="87" y="283"/>
                    <a:pt x="51" y="365"/>
                  </a:cubicBezTo>
                  <a:cubicBezTo>
                    <a:pt x="17" y="447"/>
                    <a:pt x="1" y="558"/>
                    <a:pt x="51" y="666"/>
                  </a:cubicBezTo>
                  <a:cubicBezTo>
                    <a:pt x="136" y="863"/>
                    <a:pt x="383" y="990"/>
                    <a:pt x="647" y="990"/>
                  </a:cubicBezTo>
                  <a:cubicBezTo>
                    <a:pt x="671" y="990"/>
                    <a:pt x="696" y="989"/>
                    <a:pt x="720" y="987"/>
                  </a:cubicBezTo>
                  <a:cubicBezTo>
                    <a:pt x="1017" y="967"/>
                    <a:pt x="1310" y="815"/>
                    <a:pt x="1582" y="632"/>
                  </a:cubicBezTo>
                  <a:cubicBezTo>
                    <a:pt x="1855" y="446"/>
                    <a:pt x="2105" y="257"/>
                    <a:pt x="2364" y="152"/>
                  </a:cubicBezTo>
                  <a:cubicBezTo>
                    <a:pt x="2494" y="99"/>
                    <a:pt x="2624" y="66"/>
                    <a:pt x="2745" y="59"/>
                  </a:cubicBezTo>
                  <a:cubicBezTo>
                    <a:pt x="2758" y="58"/>
                    <a:pt x="2771" y="58"/>
                    <a:pt x="2784" y="58"/>
                  </a:cubicBezTo>
                  <a:cubicBezTo>
                    <a:pt x="2892" y="58"/>
                    <a:pt x="2993" y="77"/>
                    <a:pt x="3081" y="107"/>
                  </a:cubicBezTo>
                  <a:cubicBezTo>
                    <a:pt x="3281" y="175"/>
                    <a:pt x="3409" y="303"/>
                    <a:pt x="3466" y="404"/>
                  </a:cubicBezTo>
                  <a:cubicBezTo>
                    <a:pt x="3523" y="505"/>
                    <a:pt x="3530" y="573"/>
                    <a:pt x="3538" y="573"/>
                  </a:cubicBezTo>
                  <a:cubicBezTo>
                    <a:pt x="3538" y="573"/>
                    <a:pt x="3538" y="573"/>
                    <a:pt x="3538" y="573"/>
                  </a:cubicBezTo>
                  <a:cubicBezTo>
                    <a:pt x="3540" y="573"/>
                    <a:pt x="3539" y="557"/>
                    <a:pt x="3534" y="524"/>
                  </a:cubicBezTo>
                  <a:cubicBezTo>
                    <a:pt x="3530" y="493"/>
                    <a:pt x="3518" y="446"/>
                    <a:pt x="3490" y="391"/>
                  </a:cubicBezTo>
                  <a:cubicBezTo>
                    <a:pt x="3437" y="280"/>
                    <a:pt x="3307" y="138"/>
                    <a:pt x="3099" y="61"/>
                  </a:cubicBezTo>
                  <a:cubicBezTo>
                    <a:pt x="3001" y="25"/>
                    <a:pt x="2890" y="1"/>
                    <a:pt x="2768" y="1"/>
                  </a:cubicBezTo>
                  <a:close/>
                </a:path>
              </a:pathLst>
            </a:custGeom>
            <a:solidFill>
              <a:srgbClr val="5741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7"/>
            <p:cNvSpPr/>
            <p:nvPr/>
          </p:nvSpPr>
          <p:spPr>
            <a:xfrm>
              <a:off x="4986775" y="1747325"/>
              <a:ext cx="34625" cy="21650"/>
            </a:xfrm>
            <a:custGeom>
              <a:rect b="b" l="l" r="r" t="t"/>
              <a:pathLst>
                <a:path extrusionOk="0" h="866" w="1385">
                  <a:moveTo>
                    <a:pt x="380" y="0"/>
                  </a:moveTo>
                  <a:cubicBezTo>
                    <a:pt x="336" y="0"/>
                    <a:pt x="295" y="3"/>
                    <a:pt x="257" y="9"/>
                  </a:cubicBezTo>
                  <a:cubicBezTo>
                    <a:pt x="92" y="30"/>
                    <a:pt x="1" y="82"/>
                    <a:pt x="4" y="88"/>
                  </a:cubicBezTo>
                  <a:cubicBezTo>
                    <a:pt x="5" y="90"/>
                    <a:pt x="7" y="90"/>
                    <a:pt x="11" y="90"/>
                  </a:cubicBezTo>
                  <a:cubicBezTo>
                    <a:pt x="36" y="90"/>
                    <a:pt x="126" y="65"/>
                    <a:pt x="262" y="58"/>
                  </a:cubicBezTo>
                  <a:cubicBezTo>
                    <a:pt x="280" y="57"/>
                    <a:pt x="298" y="56"/>
                    <a:pt x="318" y="56"/>
                  </a:cubicBezTo>
                  <a:cubicBezTo>
                    <a:pt x="469" y="56"/>
                    <a:pt x="666" y="88"/>
                    <a:pt x="851" y="193"/>
                  </a:cubicBezTo>
                  <a:cubicBezTo>
                    <a:pt x="1060" y="312"/>
                    <a:pt x="1199" y="490"/>
                    <a:pt x="1271" y="629"/>
                  </a:cubicBezTo>
                  <a:cubicBezTo>
                    <a:pt x="1344" y="767"/>
                    <a:pt x="1365" y="865"/>
                    <a:pt x="1377" y="865"/>
                  </a:cubicBezTo>
                  <a:cubicBezTo>
                    <a:pt x="1377" y="865"/>
                    <a:pt x="1377" y="865"/>
                    <a:pt x="1378" y="865"/>
                  </a:cubicBezTo>
                  <a:cubicBezTo>
                    <a:pt x="1385" y="865"/>
                    <a:pt x="1382" y="760"/>
                    <a:pt x="1316" y="608"/>
                  </a:cubicBezTo>
                  <a:cubicBezTo>
                    <a:pt x="1251" y="457"/>
                    <a:pt x="1110" y="259"/>
                    <a:pt x="886" y="133"/>
                  </a:cubicBezTo>
                  <a:cubicBezTo>
                    <a:pt x="713" y="34"/>
                    <a:pt x="530" y="0"/>
                    <a:pt x="380" y="0"/>
                  </a:cubicBezTo>
                  <a:close/>
                </a:path>
              </a:pathLst>
            </a:custGeom>
            <a:solidFill>
              <a:srgbClr val="5741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7"/>
            <p:cNvSpPr/>
            <p:nvPr/>
          </p:nvSpPr>
          <p:spPr>
            <a:xfrm>
              <a:off x="5020050" y="1771200"/>
              <a:ext cx="19325" cy="25625"/>
            </a:xfrm>
            <a:custGeom>
              <a:rect b="b" l="l" r="r" t="t"/>
              <a:pathLst>
                <a:path extrusionOk="0" h="1025" w="773">
                  <a:moveTo>
                    <a:pt x="51" y="1"/>
                  </a:moveTo>
                  <a:cubicBezTo>
                    <a:pt x="19" y="1"/>
                    <a:pt x="1" y="5"/>
                    <a:pt x="1" y="9"/>
                  </a:cubicBezTo>
                  <a:cubicBezTo>
                    <a:pt x="0" y="20"/>
                    <a:pt x="80" y="26"/>
                    <a:pt x="196" y="73"/>
                  </a:cubicBezTo>
                  <a:cubicBezTo>
                    <a:pt x="311" y="117"/>
                    <a:pt x="463" y="211"/>
                    <a:pt x="570" y="365"/>
                  </a:cubicBezTo>
                  <a:cubicBezTo>
                    <a:pt x="677" y="521"/>
                    <a:pt x="710" y="695"/>
                    <a:pt x="711" y="819"/>
                  </a:cubicBezTo>
                  <a:cubicBezTo>
                    <a:pt x="713" y="944"/>
                    <a:pt x="690" y="1021"/>
                    <a:pt x="701" y="1024"/>
                  </a:cubicBezTo>
                  <a:cubicBezTo>
                    <a:pt x="702" y="1024"/>
                    <a:pt x="702" y="1024"/>
                    <a:pt x="702" y="1024"/>
                  </a:cubicBezTo>
                  <a:cubicBezTo>
                    <a:pt x="710" y="1024"/>
                    <a:pt x="749" y="951"/>
                    <a:pt x="760" y="821"/>
                  </a:cubicBezTo>
                  <a:cubicBezTo>
                    <a:pt x="772" y="690"/>
                    <a:pt x="745" y="496"/>
                    <a:pt x="628" y="326"/>
                  </a:cubicBezTo>
                  <a:cubicBezTo>
                    <a:pt x="510" y="155"/>
                    <a:pt x="339" y="61"/>
                    <a:pt x="212" y="26"/>
                  </a:cubicBezTo>
                  <a:cubicBezTo>
                    <a:pt x="144" y="7"/>
                    <a:pt x="88" y="1"/>
                    <a:pt x="51" y="1"/>
                  </a:cubicBezTo>
                  <a:close/>
                </a:path>
              </a:pathLst>
            </a:custGeom>
            <a:solidFill>
              <a:srgbClr val="57414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5" name="Google Shape;1415;p7"/>
          <p:cNvSpPr/>
          <p:nvPr/>
        </p:nvSpPr>
        <p:spPr>
          <a:xfrm flipH="1" rot="4665795">
            <a:off x="-433688" y="4385993"/>
            <a:ext cx="1422393" cy="1381755"/>
          </a:xfrm>
          <a:custGeom>
            <a:rect b="b" l="l" r="r" t="t"/>
            <a:pathLst>
              <a:path extrusionOk="0" h="8749" w="8443">
                <a:moveTo>
                  <a:pt x="4211" y="1"/>
                </a:moveTo>
                <a:cubicBezTo>
                  <a:pt x="1609" y="1"/>
                  <a:pt x="1" y="2952"/>
                  <a:pt x="732" y="5424"/>
                </a:cubicBezTo>
                <a:cubicBezTo>
                  <a:pt x="1192" y="6978"/>
                  <a:pt x="2522" y="8241"/>
                  <a:pt x="4096" y="8629"/>
                </a:cubicBezTo>
                <a:cubicBezTo>
                  <a:pt x="4409" y="8705"/>
                  <a:pt x="4735" y="8748"/>
                  <a:pt x="5058" y="8748"/>
                </a:cubicBezTo>
                <a:cubicBezTo>
                  <a:pt x="5526" y="8748"/>
                  <a:pt x="5989" y="8659"/>
                  <a:pt x="6408" y="8455"/>
                </a:cubicBezTo>
                <a:cubicBezTo>
                  <a:pt x="7503" y="7923"/>
                  <a:pt x="8115" y="6697"/>
                  <a:pt x="8284" y="5488"/>
                </a:cubicBezTo>
                <a:cubicBezTo>
                  <a:pt x="8443" y="4353"/>
                  <a:pt x="8269" y="3157"/>
                  <a:pt x="7708" y="2159"/>
                </a:cubicBezTo>
                <a:cubicBezTo>
                  <a:pt x="7148" y="1158"/>
                  <a:pt x="6187" y="371"/>
                  <a:pt x="5072" y="105"/>
                </a:cubicBezTo>
                <a:cubicBezTo>
                  <a:pt x="4775" y="34"/>
                  <a:pt x="4487" y="1"/>
                  <a:pt x="4211" y="1"/>
                </a:cubicBezTo>
                <a:close/>
              </a:path>
            </a:pathLst>
          </a:custGeom>
          <a:solidFill>
            <a:srgbClr val="B185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16" name="Google Shape;1416;p7"/>
          <p:cNvPicPr preferRelativeResize="0"/>
          <p:nvPr/>
        </p:nvPicPr>
        <p:blipFill rotWithShape="1">
          <a:blip r:embed="rId3">
            <a:alphaModFix/>
          </a:blip>
          <a:srcRect b="46737" l="0" r="64031" t="0"/>
          <a:stretch/>
        </p:blipFill>
        <p:spPr>
          <a:xfrm rot="10800000">
            <a:off x="7239999" y="2434323"/>
            <a:ext cx="1796350" cy="2660176"/>
          </a:xfrm>
          <a:prstGeom prst="rect">
            <a:avLst/>
          </a:prstGeom>
          <a:noFill/>
          <a:ln>
            <a:noFill/>
          </a:ln>
        </p:spPr>
      </p:pic>
      <p:grpSp>
        <p:nvGrpSpPr>
          <p:cNvPr id="1417" name="Google Shape;1417;p7"/>
          <p:cNvGrpSpPr/>
          <p:nvPr/>
        </p:nvGrpSpPr>
        <p:grpSpPr>
          <a:xfrm rot="1805740">
            <a:off x="7604987" y="455526"/>
            <a:ext cx="756653" cy="829402"/>
            <a:chOff x="1615244" y="2601507"/>
            <a:chExt cx="400740" cy="403972"/>
          </a:xfrm>
        </p:grpSpPr>
        <p:sp>
          <p:nvSpPr>
            <p:cNvPr id="1418" name="Google Shape;1418;p7"/>
            <p:cNvSpPr/>
            <p:nvPr/>
          </p:nvSpPr>
          <p:spPr>
            <a:xfrm>
              <a:off x="1951065" y="2626363"/>
              <a:ext cx="57699" cy="44577"/>
            </a:xfrm>
            <a:custGeom>
              <a:rect b="b" l="l" r="r" t="t"/>
              <a:pathLst>
                <a:path extrusionOk="0" h="1363" w="1774">
                  <a:moveTo>
                    <a:pt x="1457" y="0"/>
                  </a:moveTo>
                  <a:lnTo>
                    <a:pt x="0" y="729"/>
                  </a:lnTo>
                  <a:lnTo>
                    <a:pt x="348" y="1362"/>
                  </a:lnTo>
                  <a:lnTo>
                    <a:pt x="1774" y="634"/>
                  </a:lnTo>
                  <a:lnTo>
                    <a:pt x="145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7"/>
            <p:cNvSpPr/>
            <p:nvPr/>
          </p:nvSpPr>
          <p:spPr>
            <a:xfrm>
              <a:off x="1951065" y="2792079"/>
              <a:ext cx="57699" cy="44577"/>
            </a:xfrm>
            <a:custGeom>
              <a:rect b="b" l="l" r="r" t="t"/>
              <a:pathLst>
                <a:path extrusionOk="0" h="1363" w="1774">
                  <a:moveTo>
                    <a:pt x="348" y="1"/>
                  </a:moveTo>
                  <a:lnTo>
                    <a:pt x="0" y="634"/>
                  </a:lnTo>
                  <a:lnTo>
                    <a:pt x="1457" y="1362"/>
                  </a:lnTo>
                  <a:lnTo>
                    <a:pt x="1774" y="697"/>
                  </a:lnTo>
                  <a:lnTo>
                    <a:pt x="34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7"/>
            <p:cNvSpPr/>
            <p:nvPr/>
          </p:nvSpPr>
          <p:spPr>
            <a:xfrm>
              <a:off x="1968563" y="2719572"/>
              <a:ext cx="47421" cy="23875"/>
            </a:xfrm>
            <a:custGeom>
              <a:rect b="b" l="l" r="r" t="t"/>
              <a:pathLst>
                <a:path extrusionOk="0" h="730" w="1458">
                  <a:moveTo>
                    <a:pt x="0" y="1"/>
                  </a:moveTo>
                  <a:lnTo>
                    <a:pt x="0" y="729"/>
                  </a:lnTo>
                  <a:lnTo>
                    <a:pt x="1457" y="729"/>
                  </a:lnTo>
                  <a:lnTo>
                    <a:pt x="145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7"/>
            <p:cNvSpPr/>
            <p:nvPr/>
          </p:nvSpPr>
          <p:spPr>
            <a:xfrm>
              <a:off x="1622465" y="2626363"/>
              <a:ext cx="57732" cy="44577"/>
            </a:xfrm>
            <a:custGeom>
              <a:rect b="b" l="l" r="r" t="t"/>
              <a:pathLst>
                <a:path extrusionOk="0" h="1363" w="1775">
                  <a:moveTo>
                    <a:pt x="317" y="0"/>
                  </a:moveTo>
                  <a:lnTo>
                    <a:pt x="1" y="634"/>
                  </a:lnTo>
                  <a:lnTo>
                    <a:pt x="1426" y="1362"/>
                  </a:lnTo>
                  <a:lnTo>
                    <a:pt x="1774" y="697"/>
                  </a:lnTo>
                  <a:lnTo>
                    <a:pt x="31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7"/>
            <p:cNvSpPr/>
            <p:nvPr/>
          </p:nvSpPr>
          <p:spPr>
            <a:xfrm>
              <a:off x="1622465" y="2792079"/>
              <a:ext cx="57732" cy="44577"/>
            </a:xfrm>
            <a:custGeom>
              <a:rect b="b" l="l" r="r" t="t"/>
              <a:pathLst>
                <a:path extrusionOk="0" h="1363" w="1775">
                  <a:moveTo>
                    <a:pt x="1426" y="1"/>
                  </a:moveTo>
                  <a:lnTo>
                    <a:pt x="1" y="697"/>
                  </a:lnTo>
                  <a:lnTo>
                    <a:pt x="317" y="1362"/>
                  </a:lnTo>
                  <a:lnTo>
                    <a:pt x="1774" y="634"/>
                  </a:lnTo>
                  <a:lnTo>
                    <a:pt x="142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7"/>
            <p:cNvSpPr/>
            <p:nvPr/>
          </p:nvSpPr>
          <p:spPr>
            <a:xfrm>
              <a:off x="1615244" y="2719572"/>
              <a:ext cx="47421" cy="23875"/>
            </a:xfrm>
            <a:custGeom>
              <a:rect b="b" l="l" r="r" t="t"/>
              <a:pathLst>
                <a:path extrusionOk="0" h="730" w="1458">
                  <a:moveTo>
                    <a:pt x="1" y="1"/>
                  </a:moveTo>
                  <a:lnTo>
                    <a:pt x="1" y="729"/>
                  </a:lnTo>
                  <a:lnTo>
                    <a:pt x="1458" y="729"/>
                  </a:lnTo>
                  <a:lnTo>
                    <a:pt x="1458"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7"/>
            <p:cNvSpPr/>
            <p:nvPr/>
          </p:nvSpPr>
          <p:spPr>
            <a:xfrm>
              <a:off x="1780081" y="2981604"/>
              <a:ext cx="71100" cy="23875"/>
            </a:xfrm>
            <a:custGeom>
              <a:rect b="b" l="l" r="r" t="t"/>
              <a:pathLst>
                <a:path extrusionOk="0" h="730" w="2186">
                  <a:moveTo>
                    <a:pt x="0" y="1"/>
                  </a:moveTo>
                  <a:lnTo>
                    <a:pt x="0" y="729"/>
                  </a:lnTo>
                  <a:lnTo>
                    <a:pt x="2185" y="729"/>
                  </a:lnTo>
                  <a:lnTo>
                    <a:pt x="218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7"/>
            <p:cNvSpPr/>
            <p:nvPr/>
          </p:nvSpPr>
          <p:spPr>
            <a:xfrm>
              <a:off x="1686344" y="2601507"/>
              <a:ext cx="258574" cy="356321"/>
            </a:xfrm>
            <a:custGeom>
              <a:rect b="b" l="l" r="r" t="t"/>
              <a:pathLst>
                <a:path extrusionOk="0" h="10895" w="7950">
                  <a:moveTo>
                    <a:pt x="3990" y="4339"/>
                  </a:moveTo>
                  <a:cubicBezTo>
                    <a:pt x="4180" y="4339"/>
                    <a:pt x="4339" y="4497"/>
                    <a:pt x="4339" y="4687"/>
                  </a:cubicBezTo>
                  <a:cubicBezTo>
                    <a:pt x="4339" y="4877"/>
                    <a:pt x="4180" y="5036"/>
                    <a:pt x="3990" y="5036"/>
                  </a:cubicBezTo>
                  <a:cubicBezTo>
                    <a:pt x="3769" y="5036"/>
                    <a:pt x="3610" y="4877"/>
                    <a:pt x="3610" y="4687"/>
                  </a:cubicBezTo>
                  <a:cubicBezTo>
                    <a:pt x="3610" y="4497"/>
                    <a:pt x="3769" y="4339"/>
                    <a:pt x="3990" y="4339"/>
                  </a:cubicBezTo>
                  <a:close/>
                  <a:moveTo>
                    <a:pt x="3959" y="697"/>
                  </a:moveTo>
                  <a:cubicBezTo>
                    <a:pt x="5764" y="697"/>
                    <a:pt x="7221" y="2154"/>
                    <a:pt x="7221" y="3959"/>
                  </a:cubicBezTo>
                  <a:cubicBezTo>
                    <a:pt x="7221" y="5257"/>
                    <a:pt x="6461" y="6429"/>
                    <a:pt x="5289" y="6936"/>
                  </a:cubicBezTo>
                  <a:lnTo>
                    <a:pt x="5067" y="7031"/>
                  </a:lnTo>
                  <a:lnTo>
                    <a:pt x="5067" y="8678"/>
                  </a:lnTo>
                  <a:lnTo>
                    <a:pt x="4339" y="8678"/>
                  </a:lnTo>
                  <a:lnTo>
                    <a:pt x="4339" y="5701"/>
                  </a:lnTo>
                  <a:cubicBezTo>
                    <a:pt x="4750" y="5574"/>
                    <a:pt x="5067" y="5162"/>
                    <a:pt x="5067" y="4687"/>
                  </a:cubicBezTo>
                  <a:cubicBezTo>
                    <a:pt x="5067" y="4086"/>
                    <a:pt x="4560" y="3611"/>
                    <a:pt x="3990" y="3611"/>
                  </a:cubicBezTo>
                  <a:cubicBezTo>
                    <a:pt x="3389" y="3611"/>
                    <a:pt x="2882" y="4086"/>
                    <a:pt x="2882" y="4687"/>
                  </a:cubicBezTo>
                  <a:cubicBezTo>
                    <a:pt x="2882" y="5162"/>
                    <a:pt x="3199" y="5574"/>
                    <a:pt x="3610" y="5701"/>
                  </a:cubicBezTo>
                  <a:lnTo>
                    <a:pt x="3610" y="8678"/>
                  </a:lnTo>
                  <a:lnTo>
                    <a:pt x="2882" y="8678"/>
                  </a:lnTo>
                  <a:lnTo>
                    <a:pt x="2882" y="7031"/>
                  </a:lnTo>
                  <a:lnTo>
                    <a:pt x="2660" y="6936"/>
                  </a:lnTo>
                  <a:cubicBezTo>
                    <a:pt x="1489" y="6429"/>
                    <a:pt x="729" y="5257"/>
                    <a:pt x="729" y="3959"/>
                  </a:cubicBezTo>
                  <a:cubicBezTo>
                    <a:pt x="729" y="2154"/>
                    <a:pt x="2185" y="697"/>
                    <a:pt x="3959" y="697"/>
                  </a:cubicBezTo>
                  <a:close/>
                  <a:moveTo>
                    <a:pt x="5067" y="9406"/>
                  </a:moveTo>
                  <a:lnTo>
                    <a:pt x="5067" y="10166"/>
                  </a:lnTo>
                  <a:lnTo>
                    <a:pt x="2882" y="10166"/>
                  </a:lnTo>
                  <a:lnTo>
                    <a:pt x="2882" y="9406"/>
                  </a:lnTo>
                  <a:close/>
                  <a:moveTo>
                    <a:pt x="3990" y="0"/>
                  </a:moveTo>
                  <a:cubicBezTo>
                    <a:pt x="1774" y="0"/>
                    <a:pt x="0" y="1774"/>
                    <a:pt x="0" y="3959"/>
                  </a:cubicBezTo>
                  <a:cubicBezTo>
                    <a:pt x="0" y="5447"/>
                    <a:pt x="824" y="6841"/>
                    <a:pt x="2154" y="7506"/>
                  </a:cubicBezTo>
                  <a:lnTo>
                    <a:pt x="2154" y="8678"/>
                  </a:lnTo>
                  <a:lnTo>
                    <a:pt x="1425" y="8678"/>
                  </a:lnTo>
                  <a:lnTo>
                    <a:pt x="1425" y="9406"/>
                  </a:lnTo>
                  <a:lnTo>
                    <a:pt x="2154" y="9406"/>
                  </a:lnTo>
                  <a:lnTo>
                    <a:pt x="2154" y="10895"/>
                  </a:lnTo>
                  <a:lnTo>
                    <a:pt x="5796" y="10895"/>
                  </a:lnTo>
                  <a:lnTo>
                    <a:pt x="5796" y="9406"/>
                  </a:lnTo>
                  <a:lnTo>
                    <a:pt x="6524" y="9406"/>
                  </a:lnTo>
                  <a:lnTo>
                    <a:pt x="6524" y="8678"/>
                  </a:lnTo>
                  <a:lnTo>
                    <a:pt x="5796" y="8678"/>
                  </a:lnTo>
                  <a:lnTo>
                    <a:pt x="5796" y="7506"/>
                  </a:lnTo>
                  <a:cubicBezTo>
                    <a:pt x="7126" y="6841"/>
                    <a:pt x="7949" y="5447"/>
                    <a:pt x="7949" y="3959"/>
                  </a:cubicBezTo>
                  <a:cubicBezTo>
                    <a:pt x="7949" y="1774"/>
                    <a:pt x="6176" y="0"/>
                    <a:pt x="399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26" name="Google Shape;1426;p7"/>
          <p:cNvSpPr/>
          <p:nvPr/>
        </p:nvSpPr>
        <p:spPr>
          <a:xfrm>
            <a:off x="720825" y="1636275"/>
            <a:ext cx="1889888" cy="1390634"/>
          </a:xfrm>
          <a:custGeom>
            <a:rect b="b" l="l" r="r" t="t"/>
            <a:pathLst>
              <a:path extrusionOk="0" h="4635447" w="7411325">
                <a:moveTo>
                  <a:pt x="0" y="0"/>
                </a:moveTo>
                <a:lnTo>
                  <a:pt x="7411325" y="0"/>
                </a:lnTo>
                <a:lnTo>
                  <a:pt x="7411325" y="4635447"/>
                </a:lnTo>
                <a:lnTo>
                  <a:pt x="0" y="4635447"/>
                </a:lnTo>
                <a:lnTo>
                  <a:pt x="0" y="0"/>
                </a:lnTo>
                <a:close/>
              </a:path>
            </a:pathLst>
          </a:cu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360"/>
                                        </p:tgtEl>
                                        <p:attrNameLst>
                                          <p:attrName>style.visibility</p:attrName>
                                        </p:attrNameLst>
                                      </p:cBhvr>
                                      <p:to>
                                        <p:strVal val="visible"/>
                                      </p:to>
                                    </p:set>
                                    <p:animEffect filter="fade" transition="in">
                                      <p:cBhvr>
                                        <p:cTn dur="1000"/>
                                        <p:tgtEl>
                                          <p:spTgt spid="1360"/>
                                        </p:tgtEl>
                                      </p:cBhvr>
                                    </p:animEffect>
                                  </p:childTnLst>
                                </p:cTn>
                              </p:par>
                              <p:par>
                                <p:cTn fill="hold" nodeType="withEffect" presetClass="entr" presetID="10" presetSubtype="0">
                                  <p:stCondLst>
                                    <p:cond delay="0"/>
                                  </p:stCondLst>
                                  <p:childTnLst>
                                    <p:set>
                                      <p:cBhvr>
                                        <p:cTn dur="1" fill="hold">
                                          <p:stCondLst>
                                            <p:cond delay="0"/>
                                          </p:stCondLst>
                                        </p:cTn>
                                        <p:tgtEl>
                                          <p:spTgt spid="1359"/>
                                        </p:tgtEl>
                                        <p:attrNameLst>
                                          <p:attrName>style.visibility</p:attrName>
                                        </p:attrNameLst>
                                      </p:cBhvr>
                                      <p:to>
                                        <p:strVal val="visible"/>
                                      </p:to>
                                    </p:set>
                                    <p:animEffect filter="fade" transition="in">
                                      <p:cBhvr>
                                        <p:cTn dur="1000"/>
                                        <p:tgtEl>
                                          <p:spTgt spid="1359"/>
                                        </p:tgtEl>
                                      </p:cBhvr>
                                    </p:animEffect>
                                  </p:childTnLst>
                                </p:cTn>
                              </p:par>
                              <p:par>
                                <p:cTn fill="hold" nodeType="withEffect" presetClass="entr" presetID="10" presetSubtype="0">
                                  <p:stCondLst>
                                    <p:cond delay="0"/>
                                  </p:stCondLst>
                                  <p:childTnLst>
                                    <p:set>
                                      <p:cBhvr>
                                        <p:cTn dur="1" fill="hold">
                                          <p:stCondLst>
                                            <p:cond delay="0"/>
                                          </p:stCondLst>
                                        </p:cTn>
                                        <p:tgtEl>
                                          <p:spTgt spid="1358"/>
                                        </p:tgtEl>
                                        <p:attrNameLst>
                                          <p:attrName>style.visibility</p:attrName>
                                        </p:attrNameLst>
                                      </p:cBhvr>
                                      <p:to>
                                        <p:strVal val="visible"/>
                                      </p:to>
                                    </p:set>
                                    <p:animEffect filter="fade" transition="in">
                                      <p:cBhvr>
                                        <p:cTn dur="1000"/>
                                        <p:tgtEl>
                                          <p:spTgt spid="13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0" name="Shape 1430"/>
        <p:cNvGrpSpPr/>
        <p:nvPr/>
      </p:nvGrpSpPr>
      <p:grpSpPr>
        <a:xfrm>
          <a:off x="0" y="0"/>
          <a:ext cx="0" cy="0"/>
          <a:chOff x="0" y="0"/>
          <a:chExt cx="0" cy="0"/>
        </a:xfrm>
      </p:grpSpPr>
      <p:sp>
        <p:nvSpPr>
          <p:cNvPr id="1431" name="Google Shape;1431;p8"/>
          <p:cNvSpPr txBox="1"/>
          <p:nvPr/>
        </p:nvSpPr>
        <p:spPr>
          <a:xfrm>
            <a:off x="400125" y="389325"/>
            <a:ext cx="6937200" cy="402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i="0" lang="en" sz="2500" u="none" cap="none" strike="noStrike">
                <a:solidFill>
                  <a:srgbClr val="000000"/>
                </a:solidFill>
                <a:latin typeface="Merriweather"/>
                <a:ea typeface="Merriweather"/>
                <a:cs typeface="Merriweather"/>
                <a:sym typeface="Merriweather"/>
              </a:rPr>
              <a:t>2. Tính thời gian thực hiện công việc</a:t>
            </a:r>
            <a:endParaRPr i="0" sz="2500" u="none" cap="none" strike="noStrike">
              <a:solidFill>
                <a:srgbClr val="000000"/>
              </a:solidFill>
              <a:latin typeface="Merriweather"/>
              <a:ea typeface="Merriweather"/>
              <a:cs typeface="Merriweather"/>
              <a:sym typeface="Merriweather"/>
            </a:endParaRPr>
          </a:p>
        </p:txBody>
      </p:sp>
      <p:sp>
        <p:nvSpPr>
          <p:cNvPr id="1432" name="Google Shape;1432;p8"/>
          <p:cNvSpPr/>
          <p:nvPr/>
        </p:nvSpPr>
        <p:spPr>
          <a:xfrm>
            <a:off x="2755803" y="2319569"/>
            <a:ext cx="106257" cy="213469"/>
          </a:xfrm>
          <a:custGeom>
            <a:rect b="b" l="l" r="r" t="t"/>
            <a:pathLst>
              <a:path extrusionOk="0" h="6937" w="3453">
                <a:moveTo>
                  <a:pt x="1" y="6936"/>
                </a:moveTo>
                <a:lnTo>
                  <a:pt x="3453" y="3453"/>
                </a:lnTo>
                <a:lnTo>
                  <a:pt x="1" y="1"/>
                </a:ln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8"/>
          <p:cNvSpPr/>
          <p:nvPr/>
        </p:nvSpPr>
        <p:spPr>
          <a:xfrm>
            <a:off x="4102623" y="2319569"/>
            <a:ext cx="106257" cy="213469"/>
          </a:xfrm>
          <a:custGeom>
            <a:rect b="b" l="l" r="r" t="t"/>
            <a:pathLst>
              <a:path extrusionOk="0" h="6937" w="3453">
                <a:moveTo>
                  <a:pt x="0" y="6936"/>
                </a:moveTo>
                <a:lnTo>
                  <a:pt x="3452" y="3453"/>
                </a:lnTo>
                <a:lnTo>
                  <a:pt x="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8"/>
          <p:cNvSpPr/>
          <p:nvPr/>
        </p:nvSpPr>
        <p:spPr>
          <a:xfrm>
            <a:off x="1931346" y="1673469"/>
            <a:ext cx="409336" cy="1628450"/>
          </a:xfrm>
          <a:custGeom>
            <a:rect b="b" l="l" r="r" t="t"/>
            <a:pathLst>
              <a:path extrusionOk="0" h="52919" w="13302">
                <a:moveTo>
                  <a:pt x="8171" y="64"/>
                </a:moveTo>
                <a:lnTo>
                  <a:pt x="8171" y="39808"/>
                </a:lnTo>
                <a:cubicBezTo>
                  <a:pt x="11117" y="40473"/>
                  <a:pt x="13302" y="43133"/>
                  <a:pt x="13302" y="46268"/>
                </a:cubicBezTo>
                <a:cubicBezTo>
                  <a:pt x="13302" y="49942"/>
                  <a:pt x="10325" y="52919"/>
                  <a:pt x="6651" y="52919"/>
                </a:cubicBezTo>
                <a:cubicBezTo>
                  <a:pt x="2978" y="52919"/>
                  <a:pt x="1" y="49942"/>
                  <a:pt x="1" y="46268"/>
                </a:cubicBezTo>
                <a:cubicBezTo>
                  <a:pt x="1" y="43133"/>
                  <a:pt x="2186" y="40473"/>
                  <a:pt x="5131" y="39808"/>
                </a:cubicBezTo>
                <a:lnTo>
                  <a:pt x="5131" y="0"/>
                </a:ln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8"/>
          <p:cNvSpPr/>
          <p:nvPr/>
        </p:nvSpPr>
        <p:spPr>
          <a:xfrm>
            <a:off x="2003477" y="2965699"/>
            <a:ext cx="264120" cy="264120"/>
          </a:xfrm>
          <a:custGeom>
            <a:rect b="b" l="l" r="r" t="t"/>
            <a:pathLst>
              <a:path extrusionOk="0" h="8583" w="8583">
                <a:moveTo>
                  <a:pt x="4307" y="0"/>
                </a:moveTo>
                <a:cubicBezTo>
                  <a:pt x="6682" y="0"/>
                  <a:pt x="8583" y="1900"/>
                  <a:pt x="8583" y="4275"/>
                </a:cubicBezTo>
                <a:cubicBezTo>
                  <a:pt x="8583" y="6651"/>
                  <a:pt x="6682" y="8582"/>
                  <a:pt x="4307" y="8582"/>
                </a:cubicBezTo>
                <a:cubicBezTo>
                  <a:pt x="1932" y="8582"/>
                  <a:pt x="0" y="6651"/>
                  <a:pt x="0" y="4275"/>
                </a:cubicBezTo>
                <a:cubicBezTo>
                  <a:pt x="0" y="1900"/>
                  <a:pt x="1932" y="0"/>
                  <a:pt x="4307"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8"/>
          <p:cNvSpPr/>
          <p:nvPr/>
        </p:nvSpPr>
        <p:spPr>
          <a:xfrm>
            <a:off x="3277181" y="1673469"/>
            <a:ext cx="410321" cy="1628450"/>
          </a:xfrm>
          <a:custGeom>
            <a:rect b="b" l="l" r="r" t="t"/>
            <a:pathLst>
              <a:path extrusionOk="0" h="52919" w="13334">
                <a:moveTo>
                  <a:pt x="8203" y="64"/>
                </a:moveTo>
                <a:lnTo>
                  <a:pt x="8203" y="39808"/>
                </a:lnTo>
                <a:cubicBezTo>
                  <a:pt x="11148" y="40473"/>
                  <a:pt x="13333" y="43133"/>
                  <a:pt x="13333" y="46268"/>
                </a:cubicBezTo>
                <a:cubicBezTo>
                  <a:pt x="13333" y="49942"/>
                  <a:pt x="10356" y="52919"/>
                  <a:pt x="6683" y="52919"/>
                </a:cubicBezTo>
                <a:cubicBezTo>
                  <a:pt x="3009" y="52919"/>
                  <a:pt x="1" y="49942"/>
                  <a:pt x="1" y="46268"/>
                </a:cubicBezTo>
                <a:cubicBezTo>
                  <a:pt x="1" y="43133"/>
                  <a:pt x="2218" y="40473"/>
                  <a:pt x="5131" y="39808"/>
                </a:cubicBezTo>
                <a:lnTo>
                  <a:pt x="5131" y="0"/>
                </a:ln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8"/>
          <p:cNvSpPr/>
          <p:nvPr/>
        </p:nvSpPr>
        <p:spPr>
          <a:xfrm>
            <a:off x="3350266" y="2965699"/>
            <a:ext cx="264151" cy="264120"/>
          </a:xfrm>
          <a:custGeom>
            <a:rect b="b" l="l" r="r" t="t"/>
            <a:pathLst>
              <a:path extrusionOk="0" h="8583" w="8584">
                <a:moveTo>
                  <a:pt x="4276" y="0"/>
                </a:moveTo>
                <a:cubicBezTo>
                  <a:pt x="6651" y="0"/>
                  <a:pt x="8583" y="1900"/>
                  <a:pt x="8583" y="4275"/>
                </a:cubicBezTo>
                <a:cubicBezTo>
                  <a:pt x="8583" y="6651"/>
                  <a:pt x="6651" y="8582"/>
                  <a:pt x="4276" y="8582"/>
                </a:cubicBezTo>
                <a:cubicBezTo>
                  <a:pt x="1933" y="8582"/>
                  <a:pt x="1" y="6651"/>
                  <a:pt x="1" y="4275"/>
                </a:cubicBezTo>
                <a:cubicBezTo>
                  <a:pt x="1" y="1900"/>
                  <a:pt x="1933" y="0"/>
                  <a:pt x="4276"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8"/>
          <p:cNvSpPr/>
          <p:nvPr/>
        </p:nvSpPr>
        <p:spPr>
          <a:xfrm>
            <a:off x="4624001" y="1673469"/>
            <a:ext cx="409336" cy="1628450"/>
          </a:xfrm>
          <a:custGeom>
            <a:rect b="b" l="l" r="r" t="t"/>
            <a:pathLst>
              <a:path extrusionOk="0" h="52919" w="13302">
                <a:moveTo>
                  <a:pt x="8171" y="64"/>
                </a:moveTo>
                <a:lnTo>
                  <a:pt x="8171" y="39808"/>
                </a:lnTo>
                <a:cubicBezTo>
                  <a:pt x="11116" y="40473"/>
                  <a:pt x="13301" y="43133"/>
                  <a:pt x="13301" y="46268"/>
                </a:cubicBezTo>
                <a:cubicBezTo>
                  <a:pt x="13301" y="49942"/>
                  <a:pt x="10324" y="52919"/>
                  <a:pt x="6651" y="52919"/>
                </a:cubicBezTo>
                <a:cubicBezTo>
                  <a:pt x="2977" y="52919"/>
                  <a:pt x="0" y="49942"/>
                  <a:pt x="0" y="46268"/>
                </a:cubicBezTo>
                <a:cubicBezTo>
                  <a:pt x="0" y="43133"/>
                  <a:pt x="2185" y="40473"/>
                  <a:pt x="5131" y="39808"/>
                </a:cubicBezTo>
                <a:lnTo>
                  <a:pt x="5131" y="0"/>
                </a:ln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8"/>
          <p:cNvSpPr/>
          <p:nvPr/>
        </p:nvSpPr>
        <p:spPr>
          <a:xfrm>
            <a:off x="4696101" y="2965699"/>
            <a:ext cx="265105" cy="264120"/>
          </a:xfrm>
          <a:custGeom>
            <a:rect b="b" l="l" r="r" t="t"/>
            <a:pathLst>
              <a:path extrusionOk="0" h="8583" w="8615">
                <a:moveTo>
                  <a:pt x="4308" y="0"/>
                </a:moveTo>
                <a:cubicBezTo>
                  <a:pt x="6683" y="0"/>
                  <a:pt x="8615" y="1900"/>
                  <a:pt x="8615" y="4275"/>
                </a:cubicBezTo>
                <a:cubicBezTo>
                  <a:pt x="8615" y="6651"/>
                  <a:pt x="6683" y="8582"/>
                  <a:pt x="4308" y="8582"/>
                </a:cubicBezTo>
                <a:cubicBezTo>
                  <a:pt x="1933" y="8582"/>
                  <a:pt x="1" y="6651"/>
                  <a:pt x="1" y="4275"/>
                </a:cubicBezTo>
                <a:cubicBezTo>
                  <a:pt x="1" y="1900"/>
                  <a:pt x="1933" y="0"/>
                  <a:pt x="4308" y="0"/>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40" name="Google Shape;1440;p8"/>
          <p:cNvGrpSpPr/>
          <p:nvPr/>
        </p:nvGrpSpPr>
        <p:grpSpPr>
          <a:xfrm>
            <a:off x="1777407" y="1204712"/>
            <a:ext cx="718261" cy="718261"/>
            <a:chOff x="832232" y="1336662"/>
            <a:chExt cx="718261" cy="718261"/>
          </a:xfrm>
        </p:grpSpPr>
        <p:sp>
          <p:nvSpPr>
            <p:cNvPr id="1441" name="Google Shape;1441;p8"/>
            <p:cNvSpPr/>
            <p:nvPr/>
          </p:nvSpPr>
          <p:spPr>
            <a:xfrm>
              <a:off x="832232" y="1336662"/>
              <a:ext cx="718261" cy="718261"/>
            </a:xfrm>
            <a:custGeom>
              <a:rect b="b" l="l" r="r" t="t"/>
              <a:pathLst>
                <a:path extrusionOk="0" h="23341" w="23341">
                  <a:moveTo>
                    <a:pt x="23340" y="11686"/>
                  </a:moveTo>
                  <a:cubicBezTo>
                    <a:pt x="23340" y="18115"/>
                    <a:pt x="18115" y="23340"/>
                    <a:pt x="11686" y="23340"/>
                  </a:cubicBezTo>
                  <a:cubicBezTo>
                    <a:pt x="5226" y="23340"/>
                    <a:pt x="0" y="18115"/>
                    <a:pt x="0" y="11686"/>
                  </a:cubicBezTo>
                  <a:cubicBezTo>
                    <a:pt x="0" y="5226"/>
                    <a:pt x="5226" y="0"/>
                    <a:pt x="11686" y="0"/>
                  </a:cubicBezTo>
                  <a:cubicBezTo>
                    <a:pt x="18115" y="0"/>
                    <a:pt x="23340" y="5226"/>
                    <a:pt x="23340" y="11686"/>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8"/>
            <p:cNvSpPr/>
            <p:nvPr/>
          </p:nvSpPr>
          <p:spPr>
            <a:xfrm>
              <a:off x="1183023" y="1553077"/>
              <a:ext cx="7847" cy="31203"/>
            </a:xfrm>
            <a:custGeom>
              <a:rect b="b" l="l" r="r" t="t"/>
              <a:pathLst>
                <a:path extrusionOk="0" h="1014" w="255">
                  <a:moveTo>
                    <a:pt x="254" y="887"/>
                  </a:moveTo>
                  <a:cubicBezTo>
                    <a:pt x="254" y="951"/>
                    <a:pt x="191" y="1014"/>
                    <a:pt x="128" y="1014"/>
                  </a:cubicBezTo>
                  <a:lnTo>
                    <a:pt x="128" y="1014"/>
                  </a:lnTo>
                  <a:cubicBezTo>
                    <a:pt x="64" y="1014"/>
                    <a:pt x="1" y="951"/>
                    <a:pt x="1" y="887"/>
                  </a:cubicBezTo>
                  <a:lnTo>
                    <a:pt x="1" y="96"/>
                  </a:lnTo>
                  <a:cubicBezTo>
                    <a:pt x="1" y="64"/>
                    <a:pt x="64" y="1"/>
                    <a:pt x="128" y="1"/>
                  </a:cubicBezTo>
                  <a:lnTo>
                    <a:pt x="128" y="1"/>
                  </a:lnTo>
                  <a:cubicBezTo>
                    <a:pt x="191" y="1"/>
                    <a:pt x="254" y="32"/>
                    <a:pt x="254" y="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8"/>
            <p:cNvSpPr/>
            <p:nvPr/>
          </p:nvSpPr>
          <p:spPr>
            <a:xfrm>
              <a:off x="1081689" y="1600751"/>
              <a:ext cx="26341" cy="25387"/>
            </a:xfrm>
            <a:custGeom>
              <a:rect b="b" l="l" r="r" t="t"/>
              <a:pathLst>
                <a:path extrusionOk="0" h="825" w="856">
                  <a:moveTo>
                    <a:pt x="824" y="571"/>
                  </a:moveTo>
                  <a:cubicBezTo>
                    <a:pt x="855" y="634"/>
                    <a:pt x="855" y="697"/>
                    <a:pt x="792" y="761"/>
                  </a:cubicBezTo>
                  <a:lnTo>
                    <a:pt x="792" y="761"/>
                  </a:lnTo>
                  <a:cubicBezTo>
                    <a:pt x="760" y="792"/>
                    <a:pt x="665" y="824"/>
                    <a:pt x="634" y="761"/>
                  </a:cubicBezTo>
                  <a:lnTo>
                    <a:pt x="32" y="254"/>
                  </a:lnTo>
                  <a:cubicBezTo>
                    <a:pt x="0" y="222"/>
                    <a:pt x="0" y="127"/>
                    <a:pt x="64" y="64"/>
                  </a:cubicBezTo>
                  <a:lnTo>
                    <a:pt x="64" y="64"/>
                  </a:lnTo>
                  <a:cubicBezTo>
                    <a:pt x="95" y="32"/>
                    <a:pt x="190" y="1"/>
                    <a:pt x="222" y="64"/>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8"/>
            <p:cNvSpPr/>
            <p:nvPr/>
          </p:nvSpPr>
          <p:spPr>
            <a:xfrm>
              <a:off x="1050486" y="1705993"/>
              <a:ext cx="31234" cy="10770"/>
            </a:xfrm>
            <a:custGeom>
              <a:rect b="b" l="l" r="r" t="t"/>
              <a:pathLst>
                <a:path extrusionOk="0" h="350" w="1015">
                  <a:moveTo>
                    <a:pt x="888" y="1"/>
                  </a:moveTo>
                  <a:cubicBezTo>
                    <a:pt x="951" y="1"/>
                    <a:pt x="1014" y="64"/>
                    <a:pt x="1014" y="128"/>
                  </a:cubicBezTo>
                  <a:lnTo>
                    <a:pt x="1014" y="128"/>
                  </a:lnTo>
                  <a:cubicBezTo>
                    <a:pt x="1014" y="191"/>
                    <a:pt x="983" y="254"/>
                    <a:pt x="919" y="254"/>
                  </a:cubicBezTo>
                  <a:lnTo>
                    <a:pt x="128" y="349"/>
                  </a:lnTo>
                  <a:cubicBezTo>
                    <a:pt x="64" y="349"/>
                    <a:pt x="33" y="318"/>
                    <a:pt x="1" y="223"/>
                  </a:cubicBezTo>
                  <a:lnTo>
                    <a:pt x="1" y="223"/>
                  </a:lnTo>
                  <a:cubicBezTo>
                    <a:pt x="1" y="159"/>
                    <a:pt x="33" y="96"/>
                    <a:pt x="96" y="9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8"/>
            <p:cNvSpPr/>
            <p:nvPr/>
          </p:nvSpPr>
          <p:spPr>
            <a:xfrm>
              <a:off x="1299989" y="1698208"/>
              <a:ext cx="31203" cy="11724"/>
            </a:xfrm>
            <a:custGeom>
              <a:rect b="b" l="l" r="r" t="t"/>
              <a:pathLst>
                <a:path extrusionOk="0" h="381" w="1014">
                  <a:moveTo>
                    <a:pt x="95" y="286"/>
                  </a:moveTo>
                  <a:cubicBezTo>
                    <a:pt x="32" y="286"/>
                    <a:pt x="0" y="222"/>
                    <a:pt x="0" y="127"/>
                  </a:cubicBezTo>
                  <a:lnTo>
                    <a:pt x="0" y="127"/>
                  </a:lnTo>
                  <a:cubicBezTo>
                    <a:pt x="0" y="64"/>
                    <a:pt x="63" y="1"/>
                    <a:pt x="127" y="32"/>
                  </a:cubicBezTo>
                  <a:lnTo>
                    <a:pt x="919" y="96"/>
                  </a:lnTo>
                  <a:cubicBezTo>
                    <a:pt x="982" y="127"/>
                    <a:pt x="1014" y="191"/>
                    <a:pt x="1014" y="254"/>
                  </a:cubicBezTo>
                  <a:lnTo>
                    <a:pt x="1014" y="254"/>
                  </a:lnTo>
                  <a:cubicBezTo>
                    <a:pt x="982" y="317"/>
                    <a:pt x="950" y="381"/>
                    <a:pt x="887" y="38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8"/>
            <p:cNvSpPr/>
            <p:nvPr/>
          </p:nvSpPr>
          <p:spPr>
            <a:xfrm>
              <a:off x="1267832" y="1595889"/>
              <a:ext cx="26341" cy="24403"/>
            </a:xfrm>
            <a:custGeom>
              <a:rect b="b" l="l" r="r" t="t"/>
              <a:pathLst>
                <a:path extrusionOk="0" h="793" w="856">
                  <a:moveTo>
                    <a:pt x="222" y="760"/>
                  </a:moveTo>
                  <a:cubicBezTo>
                    <a:pt x="190" y="792"/>
                    <a:pt x="95" y="792"/>
                    <a:pt x="63" y="729"/>
                  </a:cubicBezTo>
                  <a:lnTo>
                    <a:pt x="63" y="729"/>
                  </a:lnTo>
                  <a:cubicBezTo>
                    <a:pt x="0" y="665"/>
                    <a:pt x="0" y="602"/>
                    <a:pt x="63" y="570"/>
                  </a:cubicBezTo>
                  <a:lnTo>
                    <a:pt x="633" y="32"/>
                  </a:lnTo>
                  <a:cubicBezTo>
                    <a:pt x="665" y="0"/>
                    <a:pt x="760" y="0"/>
                    <a:pt x="792" y="64"/>
                  </a:cubicBezTo>
                  <a:lnTo>
                    <a:pt x="792" y="64"/>
                  </a:lnTo>
                  <a:cubicBezTo>
                    <a:pt x="855" y="127"/>
                    <a:pt x="855" y="190"/>
                    <a:pt x="823" y="22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8"/>
            <p:cNvSpPr/>
            <p:nvPr/>
          </p:nvSpPr>
          <p:spPr>
            <a:xfrm>
              <a:off x="1100183" y="1597828"/>
              <a:ext cx="172541" cy="239779"/>
            </a:xfrm>
            <a:custGeom>
              <a:rect b="b" l="l" r="r" t="t"/>
              <a:pathLst>
                <a:path extrusionOk="0" h="7792" w="5607">
                  <a:moveTo>
                    <a:pt x="3706" y="6683"/>
                  </a:moveTo>
                  <a:cubicBezTo>
                    <a:pt x="3706" y="6746"/>
                    <a:pt x="3643" y="6841"/>
                    <a:pt x="3580" y="6873"/>
                  </a:cubicBezTo>
                  <a:cubicBezTo>
                    <a:pt x="3548" y="6905"/>
                    <a:pt x="3516" y="6905"/>
                    <a:pt x="3485" y="6905"/>
                  </a:cubicBezTo>
                  <a:lnTo>
                    <a:pt x="2123" y="6905"/>
                  </a:lnTo>
                  <a:cubicBezTo>
                    <a:pt x="2091" y="6905"/>
                    <a:pt x="2059" y="6905"/>
                    <a:pt x="2028" y="6873"/>
                  </a:cubicBezTo>
                  <a:cubicBezTo>
                    <a:pt x="1964" y="6841"/>
                    <a:pt x="1901" y="6746"/>
                    <a:pt x="1901" y="6683"/>
                  </a:cubicBezTo>
                  <a:lnTo>
                    <a:pt x="1901" y="5923"/>
                  </a:lnTo>
                  <a:lnTo>
                    <a:pt x="3706" y="5923"/>
                  </a:lnTo>
                  <a:lnTo>
                    <a:pt x="3706" y="6683"/>
                  </a:lnTo>
                  <a:close/>
                  <a:moveTo>
                    <a:pt x="1774" y="1394"/>
                  </a:moveTo>
                  <a:cubicBezTo>
                    <a:pt x="1331" y="1711"/>
                    <a:pt x="1046" y="2218"/>
                    <a:pt x="1046" y="2788"/>
                  </a:cubicBezTo>
                  <a:cubicBezTo>
                    <a:pt x="1046" y="3326"/>
                    <a:pt x="1299" y="3801"/>
                    <a:pt x="1679" y="4118"/>
                  </a:cubicBezTo>
                  <a:cubicBezTo>
                    <a:pt x="1743" y="4181"/>
                    <a:pt x="1743" y="4244"/>
                    <a:pt x="1711" y="4308"/>
                  </a:cubicBezTo>
                  <a:lnTo>
                    <a:pt x="1711" y="4308"/>
                  </a:lnTo>
                  <a:cubicBezTo>
                    <a:pt x="1648" y="4371"/>
                    <a:pt x="1553" y="4371"/>
                    <a:pt x="1521" y="4339"/>
                  </a:cubicBezTo>
                  <a:cubicBezTo>
                    <a:pt x="1078" y="3959"/>
                    <a:pt x="793" y="3421"/>
                    <a:pt x="793" y="2788"/>
                  </a:cubicBezTo>
                  <a:cubicBezTo>
                    <a:pt x="793" y="2123"/>
                    <a:pt x="1109" y="1552"/>
                    <a:pt x="1616" y="1172"/>
                  </a:cubicBezTo>
                  <a:cubicBezTo>
                    <a:pt x="1679" y="1141"/>
                    <a:pt x="1743" y="1141"/>
                    <a:pt x="1806" y="1204"/>
                  </a:cubicBezTo>
                  <a:lnTo>
                    <a:pt x="1806" y="1204"/>
                  </a:lnTo>
                  <a:cubicBezTo>
                    <a:pt x="1838" y="1267"/>
                    <a:pt x="1806" y="1362"/>
                    <a:pt x="1774" y="1394"/>
                  </a:cubicBezTo>
                  <a:close/>
                  <a:moveTo>
                    <a:pt x="5606" y="2788"/>
                  </a:moveTo>
                  <a:cubicBezTo>
                    <a:pt x="5606" y="1236"/>
                    <a:pt x="4340" y="1"/>
                    <a:pt x="2788" y="1"/>
                  </a:cubicBezTo>
                  <a:cubicBezTo>
                    <a:pt x="1268" y="1"/>
                    <a:pt x="1" y="1236"/>
                    <a:pt x="1" y="2788"/>
                  </a:cubicBezTo>
                  <a:cubicBezTo>
                    <a:pt x="1" y="3928"/>
                    <a:pt x="666" y="4909"/>
                    <a:pt x="1648" y="5353"/>
                  </a:cubicBezTo>
                  <a:lnTo>
                    <a:pt x="1648" y="5923"/>
                  </a:lnTo>
                  <a:lnTo>
                    <a:pt x="1648" y="6683"/>
                  </a:lnTo>
                  <a:cubicBezTo>
                    <a:pt x="1648" y="6936"/>
                    <a:pt x="1838" y="7126"/>
                    <a:pt x="2059" y="7158"/>
                  </a:cubicBezTo>
                  <a:cubicBezTo>
                    <a:pt x="2059" y="7221"/>
                    <a:pt x="2091" y="7316"/>
                    <a:pt x="2123" y="7380"/>
                  </a:cubicBezTo>
                  <a:cubicBezTo>
                    <a:pt x="2249" y="7633"/>
                    <a:pt x="2439" y="7791"/>
                    <a:pt x="2598" y="7791"/>
                  </a:cubicBezTo>
                  <a:lnTo>
                    <a:pt x="2978" y="7791"/>
                  </a:lnTo>
                  <a:cubicBezTo>
                    <a:pt x="3168" y="7791"/>
                    <a:pt x="3358" y="7633"/>
                    <a:pt x="3485" y="7380"/>
                  </a:cubicBezTo>
                  <a:cubicBezTo>
                    <a:pt x="3516" y="7316"/>
                    <a:pt x="3548" y="7253"/>
                    <a:pt x="3548" y="7158"/>
                  </a:cubicBezTo>
                  <a:cubicBezTo>
                    <a:pt x="3770" y="7126"/>
                    <a:pt x="3960" y="6936"/>
                    <a:pt x="3960" y="6683"/>
                  </a:cubicBezTo>
                  <a:lnTo>
                    <a:pt x="3960" y="5638"/>
                  </a:lnTo>
                  <a:lnTo>
                    <a:pt x="3960" y="5353"/>
                  </a:lnTo>
                  <a:cubicBezTo>
                    <a:pt x="4941" y="4909"/>
                    <a:pt x="5606" y="3928"/>
                    <a:pt x="5606" y="2788"/>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8" name="Google Shape;1448;p8"/>
          <p:cNvGrpSpPr/>
          <p:nvPr/>
        </p:nvGrpSpPr>
        <p:grpSpPr>
          <a:xfrm>
            <a:off x="3123196" y="1204712"/>
            <a:ext cx="718292" cy="718261"/>
            <a:chOff x="2178021" y="1336662"/>
            <a:chExt cx="718292" cy="718261"/>
          </a:xfrm>
        </p:grpSpPr>
        <p:sp>
          <p:nvSpPr>
            <p:cNvPr id="1449" name="Google Shape;1449;p8"/>
            <p:cNvSpPr/>
            <p:nvPr/>
          </p:nvSpPr>
          <p:spPr>
            <a:xfrm>
              <a:off x="2178021" y="1336662"/>
              <a:ext cx="718292" cy="718261"/>
            </a:xfrm>
            <a:custGeom>
              <a:rect b="b" l="l" r="r" t="t"/>
              <a:pathLst>
                <a:path extrusionOk="0" h="23341" w="23342">
                  <a:moveTo>
                    <a:pt x="23341" y="11686"/>
                  </a:moveTo>
                  <a:cubicBezTo>
                    <a:pt x="23341" y="18115"/>
                    <a:pt x="18116" y="23340"/>
                    <a:pt x="11655" y="23340"/>
                  </a:cubicBezTo>
                  <a:cubicBezTo>
                    <a:pt x="5226" y="23340"/>
                    <a:pt x="1" y="18115"/>
                    <a:pt x="1" y="11686"/>
                  </a:cubicBezTo>
                  <a:cubicBezTo>
                    <a:pt x="1" y="5226"/>
                    <a:pt x="5226" y="0"/>
                    <a:pt x="11655" y="0"/>
                  </a:cubicBezTo>
                  <a:cubicBezTo>
                    <a:pt x="18116" y="0"/>
                    <a:pt x="23341" y="5226"/>
                    <a:pt x="23341" y="11686"/>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50" name="Google Shape;1450;p8"/>
            <p:cNvGrpSpPr/>
            <p:nvPr/>
          </p:nvGrpSpPr>
          <p:grpSpPr>
            <a:xfrm>
              <a:off x="2417769" y="1567609"/>
              <a:ext cx="238795" cy="258304"/>
              <a:chOff x="2417769" y="1567609"/>
              <a:chExt cx="238795" cy="258304"/>
            </a:xfrm>
          </p:grpSpPr>
          <p:sp>
            <p:nvSpPr>
              <p:cNvPr id="1451" name="Google Shape;1451;p8"/>
              <p:cNvSpPr/>
              <p:nvPr/>
            </p:nvSpPr>
            <p:spPr>
              <a:xfrm>
                <a:off x="2460635" y="1567609"/>
                <a:ext cx="195929" cy="183250"/>
              </a:xfrm>
              <a:custGeom>
                <a:rect b="b" l="l" r="r" t="t"/>
                <a:pathLst>
                  <a:path extrusionOk="0" h="5955" w="6367">
                    <a:moveTo>
                      <a:pt x="3326" y="824"/>
                    </a:moveTo>
                    <a:cubicBezTo>
                      <a:pt x="2693" y="824"/>
                      <a:pt x="2091" y="1078"/>
                      <a:pt x="1679" y="1584"/>
                    </a:cubicBezTo>
                    <a:cubicBezTo>
                      <a:pt x="919" y="2471"/>
                      <a:pt x="1014" y="3833"/>
                      <a:pt x="1933" y="4625"/>
                    </a:cubicBezTo>
                    <a:cubicBezTo>
                      <a:pt x="2313" y="4941"/>
                      <a:pt x="2820" y="5131"/>
                      <a:pt x="3326" y="5131"/>
                    </a:cubicBezTo>
                    <a:cubicBezTo>
                      <a:pt x="3960" y="5131"/>
                      <a:pt x="4561" y="4846"/>
                      <a:pt x="4973" y="4371"/>
                    </a:cubicBezTo>
                    <a:cubicBezTo>
                      <a:pt x="5353" y="3928"/>
                      <a:pt x="5543" y="3390"/>
                      <a:pt x="5480" y="2788"/>
                    </a:cubicBezTo>
                    <a:cubicBezTo>
                      <a:pt x="5448" y="2218"/>
                      <a:pt x="5163" y="1711"/>
                      <a:pt x="4720" y="1331"/>
                    </a:cubicBezTo>
                    <a:cubicBezTo>
                      <a:pt x="4340" y="1014"/>
                      <a:pt x="3833" y="824"/>
                      <a:pt x="3326" y="824"/>
                    </a:cubicBezTo>
                    <a:close/>
                    <a:moveTo>
                      <a:pt x="3326" y="5955"/>
                    </a:moveTo>
                    <a:cubicBezTo>
                      <a:pt x="2630" y="5955"/>
                      <a:pt x="1933" y="5701"/>
                      <a:pt x="1394" y="5258"/>
                    </a:cubicBezTo>
                    <a:cubicBezTo>
                      <a:pt x="159" y="4181"/>
                      <a:pt x="1" y="2313"/>
                      <a:pt x="1046" y="1046"/>
                    </a:cubicBezTo>
                    <a:cubicBezTo>
                      <a:pt x="1616" y="381"/>
                      <a:pt x="2471" y="1"/>
                      <a:pt x="3326" y="1"/>
                    </a:cubicBezTo>
                    <a:cubicBezTo>
                      <a:pt x="4023" y="1"/>
                      <a:pt x="4720" y="254"/>
                      <a:pt x="5258" y="698"/>
                    </a:cubicBezTo>
                    <a:cubicBezTo>
                      <a:pt x="5860" y="1236"/>
                      <a:pt x="6240" y="1933"/>
                      <a:pt x="6303" y="2724"/>
                    </a:cubicBezTo>
                    <a:cubicBezTo>
                      <a:pt x="6366" y="3516"/>
                      <a:pt x="6113" y="4308"/>
                      <a:pt x="5606" y="4910"/>
                    </a:cubicBezTo>
                    <a:cubicBezTo>
                      <a:pt x="5036" y="5575"/>
                      <a:pt x="4213" y="5955"/>
                      <a:pt x="3326" y="5955"/>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8"/>
              <p:cNvSpPr/>
              <p:nvPr/>
            </p:nvSpPr>
            <p:spPr>
              <a:xfrm>
                <a:off x="2475283" y="1711840"/>
                <a:ext cx="45820" cy="46836"/>
              </a:xfrm>
              <a:custGeom>
                <a:rect b="b" l="l" r="r" t="t"/>
                <a:pathLst>
                  <a:path extrusionOk="0" h="1522" w="1489">
                    <a:moveTo>
                      <a:pt x="633" y="1521"/>
                    </a:moveTo>
                    <a:lnTo>
                      <a:pt x="0" y="1014"/>
                    </a:lnTo>
                    <a:lnTo>
                      <a:pt x="887" y="1"/>
                    </a:lnTo>
                    <a:lnTo>
                      <a:pt x="1488" y="508"/>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8"/>
              <p:cNvSpPr/>
              <p:nvPr/>
            </p:nvSpPr>
            <p:spPr>
              <a:xfrm>
                <a:off x="2417769" y="1738181"/>
                <a:ext cx="82870" cy="87732"/>
              </a:xfrm>
              <a:custGeom>
                <a:rect b="b" l="l" r="r" t="t"/>
                <a:pathLst>
                  <a:path extrusionOk="0" h="2851" w="2693">
                    <a:moveTo>
                      <a:pt x="1204" y="2660"/>
                    </a:moveTo>
                    <a:cubicBezTo>
                      <a:pt x="1046" y="2819"/>
                      <a:pt x="792" y="2850"/>
                      <a:pt x="634" y="2692"/>
                    </a:cubicBezTo>
                    <a:lnTo>
                      <a:pt x="191" y="2344"/>
                    </a:lnTo>
                    <a:cubicBezTo>
                      <a:pt x="32" y="2185"/>
                      <a:pt x="1" y="1932"/>
                      <a:pt x="159" y="1773"/>
                    </a:cubicBezTo>
                    <a:lnTo>
                      <a:pt x="1489" y="190"/>
                    </a:lnTo>
                    <a:cubicBezTo>
                      <a:pt x="1647" y="0"/>
                      <a:pt x="1901" y="0"/>
                      <a:pt x="2091" y="127"/>
                    </a:cubicBezTo>
                    <a:lnTo>
                      <a:pt x="2502" y="475"/>
                    </a:lnTo>
                    <a:cubicBezTo>
                      <a:pt x="2661" y="633"/>
                      <a:pt x="2692" y="887"/>
                      <a:pt x="2534" y="1077"/>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8"/>
              <p:cNvSpPr/>
              <p:nvPr/>
            </p:nvSpPr>
            <p:spPr>
              <a:xfrm>
                <a:off x="2521073" y="1601736"/>
                <a:ext cx="62407" cy="35111"/>
              </a:xfrm>
              <a:custGeom>
                <a:rect b="b" l="l" r="r" t="t"/>
                <a:pathLst>
                  <a:path extrusionOk="0" h="1141" w="2028">
                    <a:moveTo>
                      <a:pt x="1932" y="380"/>
                    </a:moveTo>
                    <a:cubicBezTo>
                      <a:pt x="2027" y="697"/>
                      <a:pt x="1552" y="412"/>
                      <a:pt x="1014" y="539"/>
                    </a:cubicBezTo>
                    <a:cubicBezTo>
                      <a:pt x="507" y="665"/>
                      <a:pt x="127" y="1140"/>
                      <a:pt x="64" y="855"/>
                    </a:cubicBezTo>
                    <a:cubicBezTo>
                      <a:pt x="0" y="539"/>
                      <a:pt x="571" y="159"/>
                      <a:pt x="887" y="95"/>
                    </a:cubicBezTo>
                    <a:cubicBezTo>
                      <a:pt x="1236" y="0"/>
                      <a:pt x="1869" y="95"/>
                      <a:pt x="1932" y="38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8"/>
              <p:cNvSpPr/>
              <p:nvPr/>
            </p:nvSpPr>
            <p:spPr>
              <a:xfrm>
                <a:off x="2583449" y="1610506"/>
                <a:ext cx="17571" cy="14648"/>
              </a:xfrm>
              <a:custGeom>
                <a:rect b="b" l="l" r="r" t="t"/>
                <a:pathLst>
                  <a:path extrusionOk="0" h="476" w="571">
                    <a:moveTo>
                      <a:pt x="507" y="349"/>
                    </a:moveTo>
                    <a:cubicBezTo>
                      <a:pt x="475" y="475"/>
                      <a:pt x="317" y="412"/>
                      <a:pt x="190" y="380"/>
                    </a:cubicBezTo>
                    <a:cubicBezTo>
                      <a:pt x="64" y="349"/>
                      <a:pt x="0" y="317"/>
                      <a:pt x="64" y="190"/>
                    </a:cubicBezTo>
                    <a:cubicBezTo>
                      <a:pt x="95" y="64"/>
                      <a:pt x="127" y="0"/>
                      <a:pt x="254" y="32"/>
                    </a:cubicBezTo>
                    <a:cubicBezTo>
                      <a:pt x="380" y="95"/>
                      <a:pt x="570" y="222"/>
                      <a:pt x="507" y="349"/>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456" name="Google Shape;1456;p8"/>
          <p:cNvGrpSpPr/>
          <p:nvPr/>
        </p:nvGrpSpPr>
        <p:grpSpPr>
          <a:xfrm>
            <a:off x="4469031" y="1204712"/>
            <a:ext cx="718292" cy="718261"/>
            <a:chOff x="3523856" y="1336662"/>
            <a:chExt cx="718292" cy="718261"/>
          </a:xfrm>
        </p:grpSpPr>
        <p:sp>
          <p:nvSpPr>
            <p:cNvPr id="1457" name="Google Shape;1457;p8"/>
            <p:cNvSpPr/>
            <p:nvPr/>
          </p:nvSpPr>
          <p:spPr>
            <a:xfrm>
              <a:off x="3523856" y="1336662"/>
              <a:ext cx="718292" cy="718261"/>
            </a:xfrm>
            <a:custGeom>
              <a:rect b="b" l="l" r="r" t="t"/>
              <a:pathLst>
                <a:path extrusionOk="0" h="23341" w="23342">
                  <a:moveTo>
                    <a:pt x="23341" y="11686"/>
                  </a:moveTo>
                  <a:cubicBezTo>
                    <a:pt x="23341" y="18115"/>
                    <a:pt x="18116" y="23340"/>
                    <a:pt x="11687" y="23340"/>
                  </a:cubicBezTo>
                  <a:cubicBezTo>
                    <a:pt x="5226" y="23340"/>
                    <a:pt x="1" y="18115"/>
                    <a:pt x="1" y="11686"/>
                  </a:cubicBezTo>
                  <a:cubicBezTo>
                    <a:pt x="1" y="5226"/>
                    <a:pt x="5226" y="0"/>
                    <a:pt x="11687" y="0"/>
                  </a:cubicBezTo>
                  <a:cubicBezTo>
                    <a:pt x="18116" y="0"/>
                    <a:pt x="23341" y="5226"/>
                    <a:pt x="23341" y="11686"/>
                  </a:cubicBez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58" name="Google Shape;1458;p8"/>
            <p:cNvGrpSpPr/>
            <p:nvPr/>
          </p:nvGrpSpPr>
          <p:grpSpPr>
            <a:xfrm>
              <a:off x="3768467" y="1564686"/>
              <a:ext cx="230024" cy="262181"/>
              <a:chOff x="3768467" y="1564686"/>
              <a:chExt cx="230024" cy="262181"/>
            </a:xfrm>
          </p:grpSpPr>
          <p:sp>
            <p:nvSpPr>
              <p:cNvPr id="1459" name="Google Shape;1459;p8"/>
              <p:cNvSpPr/>
              <p:nvPr/>
            </p:nvSpPr>
            <p:spPr>
              <a:xfrm>
                <a:off x="3851306" y="1564686"/>
                <a:ext cx="64345" cy="64376"/>
              </a:xfrm>
              <a:custGeom>
                <a:rect b="b" l="l" r="r" t="t"/>
                <a:pathLst>
                  <a:path extrusionOk="0" h="2092" w="2091">
                    <a:moveTo>
                      <a:pt x="1046" y="1584"/>
                    </a:moveTo>
                    <a:cubicBezTo>
                      <a:pt x="761" y="1584"/>
                      <a:pt x="507" y="1331"/>
                      <a:pt x="507" y="1046"/>
                    </a:cubicBezTo>
                    <a:cubicBezTo>
                      <a:pt x="507" y="761"/>
                      <a:pt x="761" y="539"/>
                      <a:pt x="1046" y="539"/>
                    </a:cubicBezTo>
                    <a:cubicBezTo>
                      <a:pt x="1331" y="539"/>
                      <a:pt x="1553" y="761"/>
                      <a:pt x="1553" y="1046"/>
                    </a:cubicBezTo>
                    <a:cubicBezTo>
                      <a:pt x="1553" y="1331"/>
                      <a:pt x="1331" y="1584"/>
                      <a:pt x="1046" y="1584"/>
                    </a:cubicBezTo>
                    <a:close/>
                    <a:moveTo>
                      <a:pt x="2091" y="1046"/>
                    </a:moveTo>
                    <a:cubicBezTo>
                      <a:pt x="2091" y="476"/>
                      <a:pt x="1616" y="1"/>
                      <a:pt x="1046" y="1"/>
                    </a:cubicBezTo>
                    <a:cubicBezTo>
                      <a:pt x="476" y="1"/>
                      <a:pt x="1" y="476"/>
                      <a:pt x="1" y="1046"/>
                    </a:cubicBezTo>
                    <a:cubicBezTo>
                      <a:pt x="1" y="1521"/>
                      <a:pt x="286" y="1901"/>
                      <a:pt x="697" y="2028"/>
                    </a:cubicBezTo>
                    <a:cubicBezTo>
                      <a:pt x="792" y="2059"/>
                      <a:pt x="919" y="2091"/>
                      <a:pt x="1046" y="2091"/>
                    </a:cubicBezTo>
                    <a:cubicBezTo>
                      <a:pt x="1173" y="2091"/>
                      <a:pt x="1268" y="2059"/>
                      <a:pt x="1394" y="2028"/>
                    </a:cubicBezTo>
                    <a:cubicBezTo>
                      <a:pt x="1806" y="1901"/>
                      <a:pt x="2091" y="1521"/>
                      <a:pt x="2091" y="104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8"/>
              <p:cNvSpPr/>
              <p:nvPr/>
            </p:nvSpPr>
            <p:spPr>
              <a:xfrm>
                <a:off x="3768467" y="1705993"/>
                <a:ext cx="41943" cy="38066"/>
              </a:xfrm>
              <a:custGeom>
                <a:rect b="b" l="l" r="r" t="t"/>
                <a:pathLst>
                  <a:path extrusionOk="0" h="1237" w="1363">
                    <a:moveTo>
                      <a:pt x="856" y="1"/>
                    </a:moveTo>
                    <a:lnTo>
                      <a:pt x="444" y="508"/>
                    </a:lnTo>
                    <a:lnTo>
                      <a:pt x="1" y="1046"/>
                    </a:lnTo>
                    <a:lnTo>
                      <a:pt x="698" y="1141"/>
                    </a:lnTo>
                    <a:lnTo>
                      <a:pt x="1363" y="1236"/>
                    </a:lnTo>
                    <a:lnTo>
                      <a:pt x="1109" y="603"/>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8"/>
              <p:cNvSpPr/>
              <p:nvPr/>
            </p:nvSpPr>
            <p:spPr>
              <a:xfrm>
                <a:off x="3956579" y="1705993"/>
                <a:ext cx="41912" cy="38066"/>
              </a:xfrm>
              <a:custGeom>
                <a:rect b="b" l="l" r="r" t="t"/>
                <a:pathLst>
                  <a:path extrusionOk="0" h="1237" w="1362">
                    <a:moveTo>
                      <a:pt x="1362" y="1046"/>
                    </a:moveTo>
                    <a:lnTo>
                      <a:pt x="918" y="508"/>
                    </a:lnTo>
                    <a:lnTo>
                      <a:pt x="507" y="1"/>
                    </a:lnTo>
                    <a:lnTo>
                      <a:pt x="253" y="603"/>
                    </a:lnTo>
                    <a:lnTo>
                      <a:pt x="0" y="1236"/>
                    </a:lnTo>
                    <a:lnTo>
                      <a:pt x="665" y="114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8"/>
              <p:cNvSpPr/>
              <p:nvPr/>
            </p:nvSpPr>
            <p:spPr>
              <a:xfrm>
                <a:off x="3775298" y="1633893"/>
                <a:ext cx="216392" cy="192974"/>
              </a:xfrm>
              <a:custGeom>
                <a:rect b="b" l="l" r="r" t="t"/>
                <a:pathLst>
                  <a:path extrusionOk="0" h="6271" w="7032">
                    <a:moveTo>
                      <a:pt x="6968" y="3991"/>
                    </a:moveTo>
                    <a:cubicBezTo>
                      <a:pt x="6968" y="3864"/>
                      <a:pt x="6936" y="3769"/>
                      <a:pt x="6873" y="3642"/>
                    </a:cubicBezTo>
                    <a:lnTo>
                      <a:pt x="6588" y="3674"/>
                    </a:lnTo>
                    <a:lnTo>
                      <a:pt x="6303" y="3737"/>
                    </a:lnTo>
                    <a:cubicBezTo>
                      <a:pt x="6239" y="3896"/>
                      <a:pt x="6144" y="4054"/>
                      <a:pt x="5954" y="4181"/>
                    </a:cubicBezTo>
                    <a:cubicBezTo>
                      <a:pt x="5574" y="4402"/>
                      <a:pt x="4244" y="4624"/>
                      <a:pt x="4086" y="4149"/>
                    </a:cubicBezTo>
                    <a:cubicBezTo>
                      <a:pt x="4023" y="3864"/>
                      <a:pt x="3959" y="2249"/>
                      <a:pt x="3896" y="919"/>
                    </a:cubicBezTo>
                    <a:lnTo>
                      <a:pt x="4719" y="919"/>
                    </a:lnTo>
                    <a:cubicBezTo>
                      <a:pt x="4878" y="919"/>
                      <a:pt x="4973" y="792"/>
                      <a:pt x="4973" y="665"/>
                    </a:cubicBezTo>
                    <a:lnTo>
                      <a:pt x="4973" y="634"/>
                    </a:lnTo>
                    <a:cubicBezTo>
                      <a:pt x="4973" y="507"/>
                      <a:pt x="4878" y="380"/>
                      <a:pt x="4719" y="380"/>
                    </a:cubicBezTo>
                    <a:lnTo>
                      <a:pt x="3896" y="380"/>
                    </a:lnTo>
                    <a:cubicBezTo>
                      <a:pt x="3896" y="254"/>
                      <a:pt x="3864" y="127"/>
                      <a:pt x="3864" y="0"/>
                    </a:cubicBezTo>
                    <a:cubicBezTo>
                      <a:pt x="3769" y="32"/>
                      <a:pt x="3643" y="64"/>
                      <a:pt x="3516" y="64"/>
                    </a:cubicBezTo>
                    <a:cubicBezTo>
                      <a:pt x="3389" y="64"/>
                      <a:pt x="3262" y="32"/>
                      <a:pt x="3167" y="0"/>
                    </a:cubicBezTo>
                    <a:cubicBezTo>
                      <a:pt x="3167" y="127"/>
                      <a:pt x="3136" y="254"/>
                      <a:pt x="3136" y="380"/>
                    </a:cubicBezTo>
                    <a:lnTo>
                      <a:pt x="2312" y="380"/>
                    </a:lnTo>
                    <a:cubicBezTo>
                      <a:pt x="2154" y="380"/>
                      <a:pt x="2059" y="507"/>
                      <a:pt x="2059" y="634"/>
                    </a:cubicBezTo>
                    <a:lnTo>
                      <a:pt x="2059" y="665"/>
                    </a:lnTo>
                    <a:cubicBezTo>
                      <a:pt x="2059" y="792"/>
                      <a:pt x="2154" y="919"/>
                      <a:pt x="2312" y="919"/>
                    </a:cubicBezTo>
                    <a:lnTo>
                      <a:pt x="3136" y="919"/>
                    </a:lnTo>
                    <a:cubicBezTo>
                      <a:pt x="3072" y="2249"/>
                      <a:pt x="3009" y="3864"/>
                      <a:pt x="2946" y="4149"/>
                    </a:cubicBezTo>
                    <a:cubicBezTo>
                      <a:pt x="2787" y="4624"/>
                      <a:pt x="1457" y="4402"/>
                      <a:pt x="1077" y="4181"/>
                    </a:cubicBezTo>
                    <a:cubicBezTo>
                      <a:pt x="887" y="4054"/>
                      <a:pt x="792" y="3896"/>
                      <a:pt x="729" y="3737"/>
                    </a:cubicBezTo>
                    <a:lnTo>
                      <a:pt x="444" y="3674"/>
                    </a:lnTo>
                    <a:lnTo>
                      <a:pt x="159" y="3642"/>
                    </a:lnTo>
                    <a:cubicBezTo>
                      <a:pt x="96" y="3737"/>
                      <a:pt x="64" y="3864"/>
                      <a:pt x="64" y="3991"/>
                    </a:cubicBezTo>
                    <a:cubicBezTo>
                      <a:pt x="1" y="4656"/>
                      <a:pt x="539" y="4972"/>
                      <a:pt x="1077" y="5194"/>
                    </a:cubicBezTo>
                    <a:cubicBezTo>
                      <a:pt x="1236" y="5257"/>
                      <a:pt x="1362" y="5289"/>
                      <a:pt x="1521" y="5321"/>
                    </a:cubicBezTo>
                    <a:cubicBezTo>
                      <a:pt x="2281" y="5543"/>
                      <a:pt x="2914" y="5669"/>
                      <a:pt x="3326" y="6176"/>
                    </a:cubicBezTo>
                    <a:cubicBezTo>
                      <a:pt x="3421" y="6271"/>
                      <a:pt x="3611" y="6271"/>
                      <a:pt x="3706" y="6176"/>
                    </a:cubicBezTo>
                    <a:cubicBezTo>
                      <a:pt x="4149" y="5669"/>
                      <a:pt x="4751" y="5543"/>
                      <a:pt x="5511" y="5321"/>
                    </a:cubicBezTo>
                    <a:cubicBezTo>
                      <a:pt x="5669" y="5289"/>
                      <a:pt x="5828" y="5257"/>
                      <a:pt x="5954" y="5194"/>
                    </a:cubicBezTo>
                    <a:cubicBezTo>
                      <a:pt x="6493" y="4972"/>
                      <a:pt x="7031" y="4656"/>
                      <a:pt x="6968" y="399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463" name="Google Shape;1463;p8"/>
          <p:cNvSpPr txBox="1"/>
          <p:nvPr/>
        </p:nvSpPr>
        <p:spPr>
          <a:xfrm>
            <a:off x="1429000" y="3552225"/>
            <a:ext cx="1293300" cy="613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Merriweather"/>
                <a:ea typeface="Merriweather"/>
                <a:cs typeface="Merriweather"/>
                <a:sym typeface="Merriweather"/>
              </a:rPr>
              <a:t>PERT là kỹ thuật phân tích thời gian thực hiện dự án</a:t>
            </a:r>
            <a:endParaRPr i="0" sz="1200" u="none" cap="none" strike="noStrike">
              <a:solidFill>
                <a:srgbClr val="000000"/>
              </a:solidFill>
              <a:latin typeface="Merriweather"/>
              <a:ea typeface="Merriweather"/>
              <a:cs typeface="Merriweather"/>
              <a:sym typeface="Merriweather"/>
            </a:endParaRPr>
          </a:p>
        </p:txBody>
      </p:sp>
      <p:sp>
        <p:nvSpPr>
          <p:cNvPr id="1464" name="Google Shape;1464;p8"/>
          <p:cNvSpPr txBox="1"/>
          <p:nvPr/>
        </p:nvSpPr>
        <p:spPr>
          <a:xfrm>
            <a:off x="4128012" y="3474700"/>
            <a:ext cx="1401300" cy="34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Merriweather"/>
                <a:ea typeface="Merriweather"/>
                <a:cs typeface="Merriweather"/>
                <a:sym typeface="Merriweather"/>
              </a:rPr>
              <a:t>Công thức: </a:t>
            </a:r>
            <a:endParaRPr i="0" sz="1200" u="none" cap="none" strike="noStrike">
              <a:solidFill>
                <a:srgbClr val="000000"/>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Merriweather"/>
                <a:ea typeface="Merriweather"/>
                <a:cs typeface="Merriweather"/>
                <a:sym typeface="Merriweather"/>
              </a:rPr>
              <a:t>  </a:t>
            </a:r>
            <a:endParaRPr i="0" sz="1200" u="none" cap="none" strike="noStrike">
              <a:solidFill>
                <a:srgbClr val="000000"/>
              </a:solidFill>
              <a:latin typeface="Merriweather"/>
              <a:ea typeface="Merriweather"/>
              <a:cs typeface="Merriweather"/>
              <a:sym typeface="Merriweather"/>
            </a:endParaRPr>
          </a:p>
        </p:txBody>
      </p:sp>
      <p:sp>
        <p:nvSpPr>
          <p:cNvPr id="1465" name="Google Shape;1465;p8"/>
          <p:cNvSpPr txBox="1"/>
          <p:nvPr/>
        </p:nvSpPr>
        <p:spPr>
          <a:xfrm>
            <a:off x="2646100" y="3552225"/>
            <a:ext cx="1672500" cy="8337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Merriweather"/>
                <a:ea typeface="Merriweather"/>
                <a:cs typeface="Merriweather"/>
                <a:sym typeface="Merriweather"/>
              </a:rPr>
              <a:t>PERT dùng ước lượng thời gian sớm nhất và thời gian trễ nhất của dự án</a:t>
            </a:r>
            <a:endParaRPr i="0" sz="1200" u="none" cap="none" strike="noStrike">
              <a:solidFill>
                <a:srgbClr val="000000"/>
              </a:solidFill>
              <a:latin typeface="Merriweather"/>
              <a:ea typeface="Merriweather"/>
              <a:cs typeface="Merriweather"/>
              <a:sym typeface="Merriweather"/>
            </a:endParaRPr>
          </a:p>
        </p:txBody>
      </p:sp>
      <p:pic>
        <p:nvPicPr>
          <p:cNvPr id="1466" name="Google Shape;1466;p8"/>
          <p:cNvPicPr preferRelativeResize="0"/>
          <p:nvPr/>
        </p:nvPicPr>
        <p:blipFill rotWithShape="1">
          <a:blip r:embed="rId3">
            <a:alphaModFix/>
          </a:blip>
          <a:srcRect b="0" l="0" r="0" t="0"/>
          <a:stretch/>
        </p:blipFill>
        <p:spPr>
          <a:xfrm>
            <a:off x="4318600" y="3693074"/>
            <a:ext cx="1138175" cy="472350"/>
          </a:xfrm>
          <a:prstGeom prst="rect">
            <a:avLst/>
          </a:prstGeom>
          <a:noFill/>
          <a:ln>
            <a:noFill/>
          </a:ln>
        </p:spPr>
      </p:pic>
      <p:sp>
        <p:nvSpPr>
          <p:cNvPr id="1467" name="Google Shape;1467;p8"/>
          <p:cNvSpPr/>
          <p:nvPr/>
        </p:nvSpPr>
        <p:spPr>
          <a:xfrm>
            <a:off x="6333700" y="1099924"/>
            <a:ext cx="2353096" cy="1865767"/>
          </a:xfrm>
          <a:custGeom>
            <a:rect b="b" l="l" r="r" t="t"/>
            <a:pathLst>
              <a:path extrusionOk="0" h="4635447" w="7411325">
                <a:moveTo>
                  <a:pt x="0" y="0"/>
                </a:moveTo>
                <a:lnTo>
                  <a:pt x="7411325" y="0"/>
                </a:lnTo>
                <a:lnTo>
                  <a:pt x="7411325" y="4635447"/>
                </a:lnTo>
                <a:lnTo>
                  <a:pt x="0" y="4635447"/>
                </a:lnTo>
                <a:lnTo>
                  <a:pt x="0" y="0"/>
                </a:lnTo>
                <a:close/>
              </a:path>
            </a:pathLst>
          </a:cu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63"/>
                                        </p:tgtEl>
                                        <p:attrNameLst>
                                          <p:attrName>style.visibility</p:attrName>
                                        </p:attrNameLst>
                                      </p:cBhvr>
                                      <p:to>
                                        <p:strVal val="visible"/>
                                      </p:to>
                                    </p:set>
                                    <p:animEffect filter="fade" transition="in">
                                      <p:cBhvr>
                                        <p:cTn dur="1000"/>
                                        <p:tgtEl>
                                          <p:spTgt spid="1463"/>
                                        </p:tgtEl>
                                      </p:cBhvr>
                                    </p:animEffect>
                                  </p:childTnLst>
                                </p:cTn>
                              </p:par>
                              <p:par>
                                <p:cTn fill="hold" nodeType="withEffect" presetClass="entr" presetID="10" presetSubtype="0">
                                  <p:stCondLst>
                                    <p:cond delay="0"/>
                                  </p:stCondLst>
                                  <p:childTnLst>
                                    <p:set>
                                      <p:cBhvr>
                                        <p:cTn dur="1" fill="hold">
                                          <p:stCondLst>
                                            <p:cond delay="0"/>
                                          </p:stCondLst>
                                        </p:cTn>
                                        <p:tgtEl>
                                          <p:spTgt spid="1465"/>
                                        </p:tgtEl>
                                        <p:attrNameLst>
                                          <p:attrName>style.visibility</p:attrName>
                                        </p:attrNameLst>
                                      </p:cBhvr>
                                      <p:to>
                                        <p:strVal val="visible"/>
                                      </p:to>
                                    </p:set>
                                    <p:animEffect filter="fade" transition="in">
                                      <p:cBhvr>
                                        <p:cTn dur="1000"/>
                                        <p:tgtEl>
                                          <p:spTgt spid="1465"/>
                                        </p:tgtEl>
                                      </p:cBhvr>
                                    </p:animEffect>
                                  </p:childTnLst>
                                </p:cTn>
                              </p:par>
                              <p:par>
                                <p:cTn fill="hold" nodeType="withEffect" presetClass="entr" presetID="10" presetSubtype="0">
                                  <p:stCondLst>
                                    <p:cond delay="0"/>
                                  </p:stCondLst>
                                  <p:childTnLst>
                                    <p:set>
                                      <p:cBhvr>
                                        <p:cTn dur="1" fill="hold">
                                          <p:stCondLst>
                                            <p:cond delay="0"/>
                                          </p:stCondLst>
                                        </p:cTn>
                                        <p:tgtEl>
                                          <p:spTgt spid="1464"/>
                                        </p:tgtEl>
                                        <p:attrNameLst>
                                          <p:attrName>style.visibility</p:attrName>
                                        </p:attrNameLst>
                                      </p:cBhvr>
                                      <p:to>
                                        <p:strVal val="visible"/>
                                      </p:to>
                                    </p:set>
                                    <p:animEffect filter="fade" transition="in">
                                      <p:cBhvr>
                                        <p:cTn dur="1000"/>
                                        <p:tgtEl>
                                          <p:spTgt spid="1464"/>
                                        </p:tgtEl>
                                      </p:cBhvr>
                                    </p:animEffect>
                                  </p:childTnLst>
                                </p:cTn>
                              </p:par>
                              <p:par>
                                <p:cTn fill="hold" nodeType="withEffect" presetClass="entr" presetID="10" presetSubtype="0">
                                  <p:stCondLst>
                                    <p:cond delay="0"/>
                                  </p:stCondLst>
                                  <p:childTnLst>
                                    <p:set>
                                      <p:cBhvr>
                                        <p:cTn dur="1" fill="hold">
                                          <p:stCondLst>
                                            <p:cond delay="0"/>
                                          </p:stCondLst>
                                        </p:cTn>
                                        <p:tgtEl>
                                          <p:spTgt spid="1466"/>
                                        </p:tgtEl>
                                        <p:attrNameLst>
                                          <p:attrName>style.visibility</p:attrName>
                                        </p:attrNameLst>
                                      </p:cBhvr>
                                      <p:to>
                                        <p:strVal val="visible"/>
                                      </p:to>
                                    </p:set>
                                    <p:animEffect filter="fade" transition="in">
                                      <p:cBhvr>
                                        <p:cTn dur="1000"/>
                                        <p:tgtEl>
                                          <p:spTgt spid="14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1" name="Shape 1471"/>
        <p:cNvGrpSpPr/>
        <p:nvPr/>
      </p:nvGrpSpPr>
      <p:grpSpPr>
        <a:xfrm>
          <a:off x="0" y="0"/>
          <a:ext cx="0" cy="0"/>
          <a:chOff x="0" y="0"/>
          <a:chExt cx="0" cy="0"/>
        </a:xfrm>
      </p:grpSpPr>
      <p:grpSp>
        <p:nvGrpSpPr>
          <p:cNvPr id="1472" name="Google Shape;1472;p9"/>
          <p:cNvGrpSpPr/>
          <p:nvPr/>
        </p:nvGrpSpPr>
        <p:grpSpPr>
          <a:xfrm>
            <a:off x="4655300" y="2413558"/>
            <a:ext cx="711737" cy="402290"/>
            <a:chOff x="1070533" y="3294417"/>
            <a:chExt cx="438370" cy="269541"/>
          </a:xfrm>
        </p:grpSpPr>
        <p:sp>
          <p:nvSpPr>
            <p:cNvPr id="1473" name="Google Shape;1473;p9"/>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9"/>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9"/>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9"/>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77" name="Google Shape;1477;p9"/>
          <p:cNvSpPr txBox="1"/>
          <p:nvPr/>
        </p:nvSpPr>
        <p:spPr>
          <a:xfrm>
            <a:off x="1590875" y="441600"/>
            <a:ext cx="5246700" cy="402300"/>
          </a:xfrm>
          <a:prstGeom prst="rect">
            <a:avLst/>
          </a:prstGeom>
          <a:noFill/>
          <a:ln>
            <a:noFill/>
          </a:ln>
        </p:spPr>
        <p:txBody>
          <a:bodyPr anchorCtr="0" anchor="ctr" bIns="91425" lIns="91425" spcFirstLastPara="1" rIns="91425" wrap="square" tIns="91425">
            <a:noAutofit/>
          </a:bodyPr>
          <a:lstStyle/>
          <a:p>
            <a:pPr indent="0" lvl="0" marL="457200" marR="0" rtl="0" algn="l">
              <a:lnSpc>
                <a:spcPct val="100000"/>
              </a:lnSpc>
              <a:spcBef>
                <a:spcPts val="0"/>
              </a:spcBef>
              <a:spcAft>
                <a:spcPts val="0"/>
              </a:spcAft>
              <a:buClr>
                <a:srgbClr val="000000"/>
              </a:buClr>
              <a:buSzPts val="2500"/>
              <a:buFont typeface="Arial"/>
              <a:buNone/>
            </a:pPr>
            <a:r>
              <a:rPr i="0" lang="en" sz="2500" u="none" cap="none" strike="noStrike">
                <a:solidFill>
                  <a:srgbClr val="000000"/>
                </a:solidFill>
                <a:latin typeface="Merriweather"/>
                <a:ea typeface="Merriweather"/>
                <a:cs typeface="Merriweather"/>
                <a:sym typeface="Merriweather"/>
              </a:rPr>
              <a:t>3.   Sắp Xếp thứ tự công việc</a:t>
            </a:r>
            <a:endParaRPr i="0" sz="2500" u="none" cap="none" strike="noStrike">
              <a:solidFill>
                <a:srgbClr val="000000"/>
              </a:solidFill>
              <a:latin typeface="Merriweather"/>
              <a:ea typeface="Merriweather"/>
              <a:cs typeface="Merriweather"/>
              <a:sym typeface="Merriweather"/>
            </a:endParaRPr>
          </a:p>
        </p:txBody>
      </p:sp>
      <p:sp>
        <p:nvSpPr>
          <p:cNvPr id="1478" name="Google Shape;1478;p9"/>
          <p:cNvSpPr/>
          <p:nvPr/>
        </p:nvSpPr>
        <p:spPr>
          <a:xfrm>
            <a:off x="216775" y="1461863"/>
            <a:ext cx="4231852" cy="1990926"/>
          </a:xfrm>
          <a:custGeom>
            <a:rect b="b" l="l" r="r" t="t"/>
            <a:pathLst>
              <a:path extrusionOk="0" h="35333" w="34362">
                <a:moveTo>
                  <a:pt x="17149" y="762"/>
                </a:moveTo>
                <a:cubicBezTo>
                  <a:pt x="20786" y="762"/>
                  <a:pt x="24207" y="1975"/>
                  <a:pt x="27521" y="3835"/>
                </a:cubicBezTo>
                <a:cubicBezTo>
                  <a:pt x="29199" y="4817"/>
                  <a:pt x="30276" y="6463"/>
                  <a:pt x="31385" y="8173"/>
                </a:cubicBezTo>
                <a:cubicBezTo>
                  <a:pt x="31305" y="8158"/>
                  <a:pt x="31250" y="8158"/>
                  <a:pt x="31210" y="8158"/>
                </a:cubicBezTo>
                <a:cubicBezTo>
                  <a:pt x="31171" y="8158"/>
                  <a:pt x="31147" y="8158"/>
                  <a:pt x="31131" y="8142"/>
                </a:cubicBezTo>
                <a:cubicBezTo>
                  <a:pt x="29389" y="5862"/>
                  <a:pt x="27046" y="4595"/>
                  <a:pt x="24417" y="3740"/>
                </a:cubicBezTo>
                <a:cubicBezTo>
                  <a:pt x="22012" y="2957"/>
                  <a:pt x="19634" y="2069"/>
                  <a:pt x="17088" y="2069"/>
                </a:cubicBezTo>
                <a:cubicBezTo>
                  <a:pt x="16851" y="2069"/>
                  <a:pt x="16613" y="2077"/>
                  <a:pt x="16373" y="2093"/>
                </a:cubicBezTo>
                <a:cubicBezTo>
                  <a:pt x="14632" y="2220"/>
                  <a:pt x="12890" y="2441"/>
                  <a:pt x="11148" y="2663"/>
                </a:cubicBezTo>
                <a:cubicBezTo>
                  <a:pt x="10103" y="2821"/>
                  <a:pt x="9184" y="3423"/>
                  <a:pt x="8298" y="4025"/>
                </a:cubicBezTo>
                <a:cubicBezTo>
                  <a:pt x="6904" y="5007"/>
                  <a:pt x="5606" y="6083"/>
                  <a:pt x="4434" y="7350"/>
                </a:cubicBezTo>
                <a:cubicBezTo>
                  <a:pt x="6651" y="4025"/>
                  <a:pt x="9691" y="2030"/>
                  <a:pt x="13491" y="1175"/>
                </a:cubicBezTo>
                <a:cubicBezTo>
                  <a:pt x="14736" y="893"/>
                  <a:pt x="15954" y="762"/>
                  <a:pt x="17149" y="762"/>
                </a:cubicBezTo>
                <a:close/>
                <a:moveTo>
                  <a:pt x="15865" y="2883"/>
                </a:moveTo>
                <a:cubicBezTo>
                  <a:pt x="19535" y="2883"/>
                  <a:pt x="22964" y="3848"/>
                  <a:pt x="26349" y="5292"/>
                </a:cubicBezTo>
                <a:cubicBezTo>
                  <a:pt x="29389" y="6590"/>
                  <a:pt x="31258" y="9092"/>
                  <a:pt x="32556" y="12100"/>
                </a:cubicBezTo>
                <a:cubicBezTo>
                  <a:pt x="32968" y="13082"/>
                  <a:pt x="32715" y="14127"/>
                  <a:pt x="32620" y="15172"/>
                </a:cubicBezTo>
                <a:cubicBezTo>
                  <a:pt x="32271" y="18878"/>
                  <a:pt x="31448" y="22424"/>
                  <a:pt x="29516" y="25655"/>
                </a:cubicBezTo>
                <a:cubicBezTo>
                  <a:pt x="27268" y="29455"/>
                  <a:pt x="24006" y="31450"/>
                  <a:pt x="19857" y="32020"/>
                </a:cubicBezTo>
                <a:cubicBezTo>
                  <a:pt x="19096" y="32125"/>
                  <a:pt x="18357" y="32187"/>
                  <a:pt x="17604" y="32187"/>
                </a:cubicBezTo>
                <a:cubicBezTo>
                  <a:pt x="17448" y="32187"/>
                  <a:pt x="17291" y="32184"/>
                  <a:pt x="17133" y="32178"/>
                </a:cubicBezTo>
                <a:cubicBezTo>
                  <a:pt x="14758" y="32052"/>
                  <a:pt x="12351" y="32052"/>
                  <a:pt x="10008" y="31450"/>
                </a:cubicBezTo>
                <a:cubicBezTo>
                  <a:pt x="5131" y="30215"/>
                  <a:pt x="1996" y="26130"/>
                  <a:pt x="1584" y="20968"/>
                </a:cubicBezTo>
                <a:cubicBezTo>
                  <a:pt x="1426" y="18687"/>
                  <a:pt x="1552" y="16534"/>
                  <a:pt x="1964" y="14349"/>
                </a:cubicBezTo>
                <a:cubicBezTo>
                  <a:pt x="2376" y="12164"/>
                  <a:pt x="3231" y="10042"/>
                  <a:pt x="4497" y="8490"/>
                </a:cubicBezTo>
                <a:cubicBezTo>
                  <a:pt x="6841" y="5640"/>
                  <a:pt x="9596" y="3423"/>
                  <a:pt x="13555" y="3011"/>
                </a:cubicBezTo>
                <a:cubicBezTo>
                  <a:pt x="14336" y="2925"/>
                  <a:pt x="15106" y="2883"/>
                  <a:pt x="15865" y="2883"/>
                </a:cubicBezTo>
                <a:close/>
                <a:moveTo>
                  <a:pt x="33443" y="15806"/>
                </a:moveTo>
                <a:cubicBezTo>
                  <a:pt x="33443" y="16692"/>
                  <a:pt x="33506" y="17452"/>
                  <a:pt x="33443" y="18244"/>
                </a:cubicBezTo>
                <a:cubicBezTo>
                  <a:pt x="33380" y="19068"/>
                  <a:pt x="33285" y="19859"/>
                  <a:pt x="33158" y="20683"/>
                </a:cubicBezTo>
                <a:cubicBezTo>
                  <a:pt x="32081" y="27333"/>
                  <a:pt x="28471" y="31830"/>
                  <a:pt x="22327" y="34015"/>
                </a:cubicBezTo>
                <a:cubicBezTo>
                  <a:pt x="21070" y="34457"/>
                  <a:pt x="19808" y="34621"/>
                  <a:pt x="18542" y="34621"/>
                </a:cubicBezTo>
                <a:cubicBezTo>
                  <a:pt x="16810" y="34621"/>
                  <a:pt x="15071" y="34313"/>
                  <a:pt x="13333" y="33984"/>
                </a:cubicBezTo>
                <a:cubicBezTo>
                  <a:pt x="11116" y="33572"/>
                  <a:pt x="8963" y="32843"/>
                  <a:pt x="7063" y="31450"/>
                </a:cubicBezTo>
                <a:cubicBezTo>
                  <a:pt x="6936" y="31355"/>
                  <a:pt x="6809" y="31228"/>
                  <a:pt x="6683" y="31133"/>
                </a:cubicBezTo>
                <a:lnTo>
                  <a:pt x="6683" y="31133"/>
                </a:lnTo>
                <a:cubicBezTo>
                  <a:pt x="9913" y="32717"/>
                  <a:pt x="13396" y="32780"/>
                  <a:pt x="16880" y="32875"/>
                </a:cubicBezTo>
                <a:cubicBezTo>
                  <a:pt x="17088" y="32881"/>
                  <a:pt x="17293" y="32883"/>
                  <a:pt x="17497" y="32883"/>
                </a:cubicBezTo>
                <a:cubicBezTo>
                  <a:pt x="24428" y="32883"/>
                  <a:pt x="28901" y="29731"/>
                  <a:pt x="31670" y="22963"/>
                </a:cubicBezTo>
                <a:cubicBezTo>
                  <a:pt x="32525" y="20904"/>
                  <a:pt x="32905" y="18719"/>
                  <a:pt x="33190" y="16502"/>
                </a:cubicBezTo>
                <a:cubicBezTo>
                  <a:pt x="33221" y="16312"/>
                  <a:pt x="33158" y="16059"/>
                  <a:pt x="33443" y="15806"/>
                </a:cubicBezTo>
                <a:close/>
                <a:moveTo>
                  <a:pt x="17178" y="0"/>
                </a:moveTo>
                <a:cubicBezTo>
                  <a:pt x="17079" y="0"/>
                  <a:pt x="16979" y="1"/>
                  <a:pt x="16880" y="3"/>
                </a:cubicBezTo>
                <a:cubicBezTo>
                  <a:pt x="7316" y="161"/>
                  <a:pt x="2027" y="7413"/>
                  <a:pt x="571" y="13652"/>
                </a:cubicBezTo>
                <a:cubicBezTo>
                  <a:pt x="32" y="15964"/>
                  <a:pt x="0" y="18339"/>
                  <a:pt x="317" y="20651"/>
                </a:cubicBezTo>
                <a:cubicBezTo>
                  <a:pt x="1109" y="27080"/>
                  <a:pt x="4339" y="31577"/>
                  <a:pt x="10198" y="33889"/>
                </a:cubicBezTo>
                <a:cubicBezTo>
                  <a:pt x="12098" y="34649"/>
                  <a:pt x="14093" y="34934"/>
                  <a:pt x="16120" y="35187"/>
                </a:cubicBezTo>
                <a:cubicBezTo>
                  <a:pt x="16881" y="35285"/>
                  <a:pt x="17621" y="35333"/>
                  <a:pt x="18342" y="35333"/>
                </a:cubicBezTo>
                <a:cubicBezTo>
                  <a:pt x="23472" y="35333"/>
                  <a:pt x="27597" y="32900"/>
                  <a:pt x="30846" y="28568"/>
                </a:cubicBezTo>
                <a:cubicBezTo>
                  <a:pt x="33348" y="25243"/>
                  <a:pt x="34013" y="21221"/>
                  <a:pt x="34203" y="17136"/>
                </a:cubicBezTo>
                <a:cubicBezTo>
                  <a:pt x="34361" y="15331"/>
                  <a:pt x="33728" y="13652"/>
                  <a:pt x="33443" y="11942"/>
                </a:cubicBezTo>
                <a:cubicBezTo>
                  <a:pt x="32841" y="8078"/>
                  <a:pt x="30846" y="5102"/>
                  <a:pt x="27743" y="3170"/>
                </a:cubicBezTo>
                <a:cubicBezTo>
                  <a:pt x="24532" y="1194"/>
                  <a:pt x="21020" y="0"/>
                  <a:pt x="17178" y="0"/>
                </a:cubicBezTo>
                <a:close/>
              </a:path>
            </a:pathLst>
          </a:custGeom>
          <a:solidFill>
            <a:srgbClr val="2525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t/>
            </a:r>
            <a:endParaRPr b="0" i="0" sz="1600" u="none" cap="none" strike="noStrike">
              <a:solidFill>
                <a:schemeClr val="dk1"/>
              </a:solidFill>
              <a:latin typeface="Merriweather"/>
              <a:ea typeface="Merriweather"/>
              <a:cs typeface="Merriweather"/>
              <a:sym typeface="Merriweather"/>
            </a:endParaRPr>
          </a:p>
        </p:txBody>
      </p:sp>
      <p:sp>
        <p:nvSpPr>
          <p:cNvPr id="1479" name="Google Shape;1479;p9"/>
          <p:cNvSpPr/>
          <p:nvPr/>
        </p:nvSpPr>
        <p:spPr>
          <a:xfrm>
            <a:off x="5573700" y="1461838"/>
            <a:ext cx="3382626" cy="1990953"/>
          </a:xfrm>
          <a:custGeom>
            <a:rect b="b" l="l" r="r" t="t"/>
            <a:pathLst>
              <a:path extrusionOk="0" h="26265" w="39334">
                <a:moveTo>
                  <a:pt x="16817" y="1380"/>
                </a:moveTo>
                <a:lnTo>
                  <a:pt x="16817" y="1380"/>
                </a:lnTo>
                <a:cubicBezTo>
                  <a:pt x="15668" y="1688"/>
                  <a:pt x="14493" y="1897"/>
                  <a:pt x="13294" y="1897"/>
                </a:cubicBezTo>
                <a:cubicBezTo>
                  <a:pt x="13139" y="1897"/>
                  <a:pt x="12983" y="1894"/>
                  <a:pt x="12827" y="1887"/>
                </a:cubicBezTo>
                <a:cubicBezTo>
                  <a:pt x="14157" y="1728"/>
                  <a:pt x="15487" y="1538"/>
                  <a:pt x="16817" y="1380"/>
                </a:cubicBezTo>
                <a:close/>
                <a:moveTo>
                  <a:pt x="35844" y="1207"/>
                </a:moveTo>
                <a:cubicBezTo>
                  <a:pt x="37012" y="1207"/>
                  <a:pt x="37601" y="2269"/>
                  <a:pt x="37275" y="3692"/>
                </a:cubicBezTo>
                <a:cubicBezTo>
                  <a:pt x="37117" y="2647"/>
                  <a:pt x="36768" y="1697"/>
                  <a:pt x="35597" y="1222"/>
                </a:cubicBezTo>
                <a:cubicBezTo>
                  <a:pt x="35682" y="1212"/>
                  <a:pt x="35764" y="1207"/>
                  <a:pt x="35844" y="1207"/>
                </a:cubicBezTo>
                <a:close/>
                <a:moveTo>
                  <a:pt x="31599" y="1629"/>
                </a:moveTo>
                <a:cubicBezTo>
                  <a:pt x="32496" y="1629"/>
                  <a:pt x="33388" y="1672"/>
                  <a:pt x="34267" y="1823"/>
                </a:cubicBezTo>
                <a:cubicBezTo>
                  <a:pt x="35343" y="2013"/>
                  <a:pt x="36103" y="2330"/>
                  <a:pt x="36452" y="3692"/>
                </a:cubicBezTo>
                <a:cubicBezTo>
                  <a:pt x="36737" y="4927"/>
                  <a:pt x="37212" y="6099"/>
                  <a:pt x="37434" y="7365"/>
                </a:cubicBezTo>
                <a:cubicBezTo>
                  <a:pt x="37877" y="9677"/>
                  <a:pt x="37719" y="11957"/>
                  <a:pt x="37655" y="14238"/>
                </a:cubicBezTo>
                <a:cubicBezTo>
                  <a:pt x="37592" y="16454"/>
                  <a:pt x="36673" y="18481"/>
                  <a:pt x="35565" y="20350"/>
                </a:cubicBezTo>
                <a:cubicBezTo>
                  <a:pt x="34868" y="21585"/>
                  <a:pt x="33602" y="21933"/>
                  <a:pt x="32398" y="22250"/>
                </a:cubicBezTo>
                <a:cubicBezTo>
                  <a:pt x="29960" y="22883"/>
                  <a:pt x="27458" y="23295"/>
                  <a:pt x="24956" y="23612"/>
                </a:cubicBezTo>
                <a:cubicBezTo>
                  <a:pt x="20079" y="24150"/>
                  <a:pt x="15233" y="24562"/>
                  <a:pt x="10356" y="25100"/>
                </a:cubicBezTo>
                <a:cubicBezTo>
                  <a:pt x="10039" y="25134"/>
                  <a:pt x="9726" y="25150"/>
                  <a:pt x="9416" y="25150"/>
                </a:cubicBezTo>
                <a:cubicBezTo>
                  <a:pt x="7409" y="25150"/>
                  <a:pt x="5561" y="24464"/>
                  <a:pt x="3833" y="23422"/>
                </a:cubicBezTo>
                <a:cubicBezTo>
                  <a:pt x="2091" y="22408"/>
                  <a:pt x="1679" y="20445"/>
                  <a:pt x="1616" y="18671"/>
                </a:cubicBezTo>
                <a:cubicBezTo>
                  <a:pt x="1457" y="14269"/>
                  <a:pt x="1774" y="9836"/>
                  <a:pt x="3009" y="5560"/>
                </a:cubicBezTo>
                <a:cubicBezTo>
                  <a:pt x="3168" y="5022"/>
                  <a:pt x="3516" y="4864"/>
                  <a:pt x="3928" y="4705"/>
                </a:cubicBezTo>
                <a:cubicBezTo>
                  <a:pt x="6429" y="3597"/>
                  <a:pt x="8995" y="3153"/>
                  <a:pt x="11718" y="2995"/>
                </a:cubicBezTo>
                <a:cubicBezTo>
                  <a:pt x="15772" y="2742"/>
                  <a:pt x="19794" y="1855"/>
                  <a:pt x="23879" y="1728"/>
                </a:cubicBezTo>
                <a:cubicBezTo>
                  <a:pt x="24687" y="1697"/>
                  <a:pt x="25486" y="1689"/>
                  <a:pt x="26282" y="1689"/>
                </a:cubicBezTo>
                <a:cubicBezTo>
                  <a:pt x="27078" y="1689"/>
                  <a:pt x="27869" y="1697"/>
                  <a:pt x="28661" y="1697"/>
                </a:cubicBezTo>
                <a:cubicBezTo>
                  <a:pt x="29636" y="1680"/>
                  <a:pt x="30620" y="1629"/>
                  <a:pt x="31599" y="1629"/>
                </a:cubicBezTo>
                <a:close/>
                <a:moveTo>
                  <a:pt x="32028" y="1"/>
                </a:moveTo>
                <a:cubicBezTo>
                  <a:pt x="31821" y="1"/>
                  <a:pt x="31624" y="32"/>
                  <a:pt x="31480" y="177"/>
                </a:cubicBezTo>
                <a:cubicBezTo>
                  <a:pt x="31151" y="547"/>
                  <a:pt x="30768" y="637"/>
                  <a:pt x="30375" y="637"/>
                </a:cubicBezTo>
                <a:cubicBezTo>
                  <a:pt x="30163" y="637"/>
                  <a:pt x="29949" y="610"/>
                  <a:pt x="29738" y="588"/>
                </a:cubicBezTo>
                <a:cubicBezTo>
                  <a:pt x="27711" y="398"/>
                  <a:pt x="25716" y="462"/>
                  <a:pt x="22707" y="430"/>
                </a:cubicBezTo>
                <a:cubicBezTo>
                  <a:pt x="22030" y="400"/>
                  <a:pt x="21336" y="385"/>
                  <a:pt x="20628" y="385"/>
                </a:cubicBezTo>
                <a:cubicBezTo>
                  <a:pt x="16078" y="385"/>
                  <a:pt x="10957" y="1002"/>
                  <a:pt x="5859" y="2235"/>
                </a:cubicBezTo>
                <a:cubicBezTo>
                  <a:pt x="4371" y="2583"/>
                  <a:pt x="2724" y="3027"/>
                  <a:pt x="1964" y="4610"/>
                </a:cubicBezTo>
                <a:cubicBezTo>
                  <a:pt x="1299" y="6035"/>
                  <a:pt x="792" y="7524"/>
                  <a:pt x="444" y="9076"/>
                </a:cubicBezTo>
                <a:cubicBezTo>
                  <a:pt x="1" y="11166"/>
                  <a:pt x="222" y="13224"/>
                  <a:pt x="254" y="15314"/>
                </a:cubicBezTo>
                <a:cubicBezTo>
                  <a:pt x="286" y="18260"/>
                  <a:pt x="887" y="21046"/>
                  <a:pt x="2218" y="23675"/>
                </a:cubicBezTo>
                <a:cubicBezTo>
                  <a:pt x="2534" y="24372"/>
                  <a:pt x="3009" y="24878"/>
                  <a:pt x="3611" y="25353"/>
                </a:cubicBezTo>
                <a:cubicBezTo>
                  <a:pt x="4466" y="25987"/>
                  <a:pt x="5353" y="25923"/>
                  <a:pt x="6271" y="26018"/>
                </a:cubicBezTo>
                <a:cubicBezTo>
                  <a:pt x="7830" y="26186"/>
                  <a:pt x="9393" y="26264"/>
                  <a:pt x="10956" y="26264"/>
                </a:cubicBezTo>
                <a:cubicBezTo>
                  <a:pt x="13235" y="26264"/>
                  <a:pt x="15512" y="26097"/>
                  <a:pt x="17767" y="25797"/>
                </a:cubicBezTo>
                <a:cubicBezTo>
                  <a:pt x="22074" y="25227"/>
                  <a:pt x="26381" y="24308"/>
                  <a:pt x="30751" y="24245"/>
                </a:cubicBezTo>
                <a:cubicBezTo>
                  <a:pt x="33855" y="24245"/>
                  <a:pt x="35787" y="22313"/>
                  <a:pt x="37117" y="19780"/>
                </a:cubicBezTo>
                <a:cubicBezTo>
                  <a:pt x="38162" y="17848"/>
                  <a:pt x="38542" y="15568"/>
                  <a:pt x="38859" y="13287"/>
                </a:cubicBezTo>
                <a:cubicBezTo>
                  <a:pt x="39334" y="9582"/>
                  <a:pt x="38700" y="6004"/>
                  <a:pt x="38130" y="2393"/>
                </a:cubicBezTo>
                <a:cubicBezTo>
                  <a:pt x="38004" y="1602"/>
                  <a:pt x="37972" y="335"/>
                  <a:pt x="36642" y="240"/>
                </a:cubicBezTo>
                <a:cubicBezTo>
                  <a:pt x="35248" y="177"/>
                  <a:pt x="33855" y="82"/>
                  <a:pt x="32493" y="18"/>
                </a:cubicBezTo>
                <a:cubicBezTo>
                  <a:pt x="32344" y="18"/>
                  <a:pt x="32183" y="1"/>
                  <a:pt x="32028" y="1"/>
                </a:cubicBezTo>
                <a:close/>
              </a:path>
            </a:pathLst>
          </a:custGeom>
          <a:solidFill>
            <a:srgbClr val="ED3F5C"/>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600"/>
              <a:buFont typeface="Arial"/>
              <a:buNone/>
            </a:pPr>
            <a:r>
              <a:rPr b="0" i="0" lang="en" sz="1600" u="none" cap="none" strike="noStrike">
                <a:solidFill>
                  <a:srgbClr val="000000"/>
                </a:solidFill>
                <a:latin typeface="Merriweather"/>
                <a:ea typeface="Merriweather"/>
                <a:cs typeface="Merriweather"/>
                <a:sym typeface="Merriweather"/>
              </a:rPr>
              <a:t>Lược đồ công việc của dự án (Project Schedule Network Diagrams).</a:t>
            </a:r>
            <a:endParaRPr b="0" i="0" sz="1600" u="none" cap="none" strike="noStrike">
              <a:solidFill>
                <a:srgbClr val="000000"/>
              </a:solidFill>
              <a:latin typeface="Merriweather"/>
              <a:ea typeface="Merriweather"/>
              <a:cs typeface="Merriweather"/>
              <a:sym typeface="Merriweather"/>
            </a:endParaRPr>
          </a:p>
          <a:p>
            <a:pPr indent="0" lvl="0" marL="0" marR="0" rtl="0" algn="ctr">
              <a:lnSpc>
                <a:spcPct val="115000"/>
              </a:lnSpc>
              <a:spcBef>
                <a:spcPts val="0"/>
              </a:spcBef>
              <a:spcAft>
                <a:spcPts val="0"/>
              </a:spcAft>
              <a:buClr>
                <a:srgbClr val="000000"/>
              </a:buClr>
              <a:buSzPts val="1600"/>
              <a:buFont typeface="Arial"/>
              <a:buNone/>
            </a:pPr>
            <a:r>
              <a:rPr b="0" i="0" lang="en" sz="1600" u="none" cap="none" strike="noStrike">
                <a:solidFill>
                  <a:srgbClr val="000000"/>
                </a:solidFill>
                <a:latin typeface="Merriweather"/>
                <a:ea typeface="Merriweather"/>
                <a:cs typeface="Merriweather"/>
                <a:sym typeface="Merriweather"/>
              </a:rPr>
              <a:t>-AOA,AON</a:t>
            </a:r>
            <a:endParaRPr b="0" i="0" sz="1600" u="none" cap="none" strike="noStrike">
              <a:solidFill>
                <a:srgbClr val="000000"/>
              </a:solidFill>
              <a:latin typeface="Merriweather"/>
              <a:ea typeface="Merriweather"/>
              <a:cs typeface="Merriweather"/>
              <a:sym typeface="Merriweather"/>
            </a:endParaRPr>
          </a:p>
        </p:txBody>
      </p:sp>
      <p:grpSp>
        <p:nvGrpSpPr>
          <p:cNvPr id="1480" name="Google Shape;1480;p9"/>
          <p:cNvGrpSpPr/>
          <p:nvPr/>
        </p:nvGrpSpPr>
        <p:grpSpPr>
          <a:xfrm rot="2013589">
            <a:off x="-335105" y="71154"/>
            <a:ext cx="1123816" cy="351499"/>
            <a:chOff x="710152" y="1350219"/>
            <a:chExt cx="2558705" cy="351522"/>
          </a:xfrm>
        </p:grpSpPr>
        <p:sp>
          <p:nvSpPr>
            <p:cNvPr id="1481" name="Google Shape;1481;p9"/>
            <p:cNvSpPr/>
            <p:nvPr/>
          </p:nvSpPr>
          <p:spPr>
            <a:xfrm>
              <a:off x="1153741" y="1378412"/>
              <a:ext cx="1736271" cy="318910"/>
            </a:xfrm>
            <a:custGeom>
              <a:rect b="b" l="l" r="r" t="t"/>
              <a:pathLst>
                <a:path extrusionOk="0" h="10610" w="57765">
                  <a:moveTo>
                    <a:pt x="982" y="0"/>
                  </a:moveTo>
                  <a:lnTo>
                    <a:pt x="0" y="95"/>
                  </a:lnTo>
                  <a:lnTo>
                    <a:pt x="254" y="729"/>
                  </a:lnTo>
                  <a:lnTo>
                    <a:pt x="254" y="2312"/>
                  </a:lnTo>
                  <a:lnTo>
                    <a:pt x="159" y="8329"/>
                  </a:lnTo>
                  <a:lnTo>
                    <a:pt x="32" y="9311"/>
                  </a:lnTo>
                  <a:lnTo>
                    <a:pt x="570" y="9469"/>
                  </a:lnTo>
                  <a:lnTo>
                    <a:pt x="1520" y="9501"/>
                  </a:lnTo>
                  <a:lnTo>
                    <a:pt x="16721" y="9913"/>
                  </a:lnTo>
                  <a:lnTo>
                    <a:pt x="37940" y="10419"/>
                  </a:lnTo>
                  <a:lnTo>
                    <a:pt x="55833" y="10546"/>
                  </a:lnTo>
                  <a:lnTo>
                    <a:pt x="56434" y="10609"/>
                  </a:lnTo>
                  <a:lnTo>
                    <a:pt x="56846" y="10483"/>
                  </a:lnTo>
                  <a:lnTo>
                    <a:pt x="56466" y="10261"/>
                  </a:lnTo>
                  <a:lnTo>
                    <a:pt x="56213" y="9754"/>
                  </a:lnTo>
                  <a:lnTo>
                    <a:pt x="56181" y="9026"/>
                  </a:lnTo>
                  <a:lnTo>
                    <a:pt x="57131" y="8393"/>
                  </a:lnTo>
                  <a:lnTo>
                    <a:pt x="56529" y="8171"/>
                  </a:lnTo>
                  <a:lnTo>
                    <a:pt x="56086" y="7474"/>
                  </a:lnTo>
                  <a:lnTo>
                    <a:pt x="56213" y="6429"/>
                  </a:lnTo>
                  <a:lnTo>
                    <a:pt x="57226" y="5796"/>
                  </a:lnTo>
                  <a:lnTo>
                    <a:pt x="56688" y="5574"/>
                  </a:lnTo>
                  <a:lnTo>
                    <a:pt x="56213" y="4687"/>
                  </a:lnTo>
                  <a:lnTo>
                    <a:pt x="56308" y="4212"/>
                  </a:lnTo>
                  <a:lnTo>
                    <a:pt x="57195" y="3484"/>
                  </a:lnTo>
                  <a:lnTo>
                    <a:pt x="57765" y="3104"/>
                  </a:lnTo>
                  <a:lnTo>
                    <a:pt x="57005" y="2502"/>
                  </a:lnTo>
                  <a:lnTo>
                    <a:pt x="56751" y="1647"/>
                  </a:lnTo>
                  <a:lnTo>
                    <a:pt x="57100" y="824"/>
                  </a:lnTo>
                  <a:lnTo>
                    <a:pt x="57005" y="665"/>
                  </a:lnTo>
                  <a:lnTo>
                    <a:pt x="43545" y="475"/>
                  </a:lnTo>
                  <a:lnTo>
                    <a:pt x="35565" y="444"/>
                  </a:lnTo>
                  <a:lnTo>
                    <a:pt x="29674" y="349"/>
                  </a:lnTo>
                  <a:lnTo>
                    <a:pt x="20585" y="222"/>
                  </a:lnTo>
                  <a:lnTo>
                    <a:pt x="11939" y="127"/>
                  </a:lnTo>
                  <a:lnTo>
                    <a:pt x="2502" y="64"/>
                  </a:lnTo>
                  <a:lnTo>
                    <a:pt x="982" y="0"/>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9"/>
            <p:cNvSpPr/>
            <p:nvPr/>
          </p:nvSpPr>
          <p:spPr>
            <a:xfrm>
              <a:off x="937658" y="1358995"/>
              <a:ext cx="106644" cy="326665"/>
            </a:xfrm>
            <a:custGeom>
              <a:rect b="b" l="l" r="r" t="t"/>
              <a:pathLst>
                <a:path extrusionOk="0" h="10868" w="3548">
                  <a:moveTo>
                    <a:pt x="2262" y="1"/>
                  </a:moveTo>
                  <a:cubicBezTo>
                    <a:pt x="2134" y="1"/>
                    <a:pt x="2010" y="6"/>
                    <a:pt x="1900" y="13"/>
                  </a:cubicBezTo>
                  <a:cubicBezTo>
                    <a:pt x="1014" y="45"/>
                    <a:pt x="634" y="393"/>
                    <a:pt x="634" y="900"/>
                  </a:cubicBezTo>
                  <a:cubicBezTo>
                    <a:pt x="634" y="1438"/>
                    <a:pt x="697" y="1976"/>
                    <a:pt x="697" y="2515"/>
                  </a:cubicBezTo>
                  <a:cubicBezTo>
                    <a:pt x="697" y="3687"/>
                    <a:pt x="634" y="4858"/>
                    <a:pt x="507" y="6030"/>
                  </a:cubicBezTo>
                  <a:cubicBezTo>
                    <a:pt x="380" y="7107"/>
                    <a:pt x="32" y="8215"/>
                    <a:pt x="0" y="9292"/>
                  </a:cubicBezTo>
                  <a:cubicBezTo>
                    <a:pt x="0" y="9862"/>
                    <a:pt x="190" y="10590"/>
                    <a:pt x="1204" y="10812"/>
                  </a:cubicBezTo>
                  <a:cubicBezTo>
                    <a:pt x="1386" y="10850"/>
                    <a:pt x="1570" y="10868"/>
                    <a:pt x="1750" y="10868"/>
                  </a:cubicBezTo>
                  <a:cubicBezTo>
                    <a:pt x="2479" y="10868"/>
                    <a:pt x="3160" y="10579"/>
                    <a:pt x="3516" y="10147"/>
                  </a:cubicBezTo>
                  <a:lnTo>
                    <a:pt x="3547" y="10147"/>
                  </a:lnTo>
                  <a:cubicBezTo>
                    <a:pt x="3516" y="10115"/>
                    <a:pt x="3516" y="10115"/>
                    <a:pt x="3516" y="10115"/>
                  </a:cubicBezTo>
                  <a:cubicBezTo>
                    <a:pt x="2914" y="8089"/>
                    <a:pt x="2946" y="5903"/>
                    <a:pt x="3009" y="3845"/>
                  </a:cubicBezTo>
                  <a:cubicBezTo>
                    <a:pt x="3009" y="2895"/>
                    <a:pt x="2946" y="1881"/>
                    <a:pt x="3231" y="963"/>
                  </a:cubicBezTo>
                  <a:cubicBezTo>
                    <a:pt x="3294" y="805"/>
                    <a:pt x="3389" y="646"/>
                    <a:pt x="3516" y="488"/>
                  </a:cubicBezTo>
                  <a:cubicBezTo>
                    <a:pt x="3452" y="488"/>
                    <a:pt x="3389" y="456"/>
                    <a:pt x="3389" y="393"/>
                  </a:cubicBezTo>
                  <a:cubicBezTo>
                    <a:pt x="3240" y="71"/>
                    <a:pt x="2723" y="1"/>
                    <a:pt x="2262"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9"/>
            <p:cNvSpPr/>
            <p:nvPr/>
          </p:nvSpPr>
          <p:spPr>
            <a:xfrm>
              <a:off x="1039492" y="1360558"/>
              <a:ext cx="122845" cy="314912"/>
            </a:xfrm>
            <a:custGeom>
              <a:rect b="b" l="l" r="r" t="t"/>
              <a:pathLst>
                <a:path extrusionOk="0" h="10477" w="4087">
                  <a:moveTo>
                    <a:pt x="1952" y="1"/>
                  </a:moveTo>
                  <a:cubicBezTo>
                    <a:pt x="1768" y="1"/>
                    <a:pt x="1580" y="19"/>
                    <a:pt x="1394" y="56"/>
                  </a:cubicBezTo>
                  <a:cubicBezTo>
                    <a:pt x="413" y="278"/>
                    <a:pt x="254" y="848"/>
                    <a:pt x="191" y="1418"/>
                  </a:cubicBezTo>
                  <a:cubicBezTo>
                    <a:pt x="33" y="2368"/>
                    <a:pt x="33" y="3318"/>
                    <a:pt x="1" y="4300"/>
                  </a:cubicBezTo>
                  <a:cubicBezTo>
                    <a:pt x="1" y="6200"/>
                    <a:pt x="349" y="8100"/>
                    <a:pt x="476" y="10032"/>
                  </a:cubicBezTo>
                  <a:cubicBezTo>
                    <a:pt x="994" y="10265"/>
                    <a:pt x="1597" y="10477"/>
                    <a:pt x="2216" y="10477"/>
                  </a:cubicBezTo>
                  <a:cubicBezTo>
                    <a:pt x="2353" y="10477"/>
                    <a:pt x="2491" y="10466"/>
                    <a:pt x="2629" y="10443"/>
                  </a:cubicBezTo>
                  <a:cubicBezTo>
                    <a:pt x="3801" y="10285"/>
                    <a:pt x="3738" y="9493"/>
                    <a:pt x="3770" y="8923"/>
                  </a:cubicBezTo>
                  <a:cubicBezTo>
                    <a:pt x="3801" y="7942"/>
                    <a:pt x="3801" y="6928"/>
                    <a:pt x="3833" y="5946"/>
                  </a:cubicBezTo>
                  <a:cubicBezTo>
                    <a:pt x="3865" y="4965"/>
                    <a:pt x="3896" y="3983"/>
                    <a:pt x="3896" y="3001"/>
                  </a:cubicBezTo>
                  <a:cubicBezTo>
                    <a:pt x="3928" y="2273"/>
                    <a:pt x="4086" y="1386"/>
                    <a:pt x="3579" y="689"/>
                  </a:cubicBezTo>
                  <a:cubicBezTo>
                    <a:pt x="3548" y="689"/>
                    <a:pt x="3548" y="658"/>
                    <a:pt x="3548" y="626"/>
                  </a:cubicBezTo>
                  <a:cubicBezTo>
                    <a:pt x="3516" y="594"/>
                    <a:pt x="3484" y="563"/>
                    <a:pt x="3453" y="531"/>
                  </a:cubicBezTo>
                  <a:cubicBezTo>
                    <a:pt x="3114" y="192"/>
                    <a:pt x="2552" y="1"/>
                    <a:pt x="1952"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9"/>
            <p:cNvSpPr/>
            <p:nvPr/>
          </p:nvSpPr>
          <p:spPr>
            <a:xfrm>
              <a:off x="718719" y="1381358"/>
              <a:ext cx="227535" cy="282751"/>
            </a:xfrm>
            <a:custGeom>
              <a:rect b="b" l="l" r="r" t="t"/>
              <a:pathLst>
                <a:path extrusionOk="0" h="9407" w="7570">
                  <a:moveTo>
                    <a:pt x="2652" y="1"/>
                  </a:moveTo>
                  <a:cubicBezTo>
                    <a:pt x="2189" y="1"/>
                    <a:pt x="1734" y="20"/>
                    <a:pt x="1331" y="92"/>
                  </a:cubicBezTo>
                  <a:cubicBezTo>
                    <a:pt x="349" y="314"/>
                    <a:pt x="349" y="821"/>
                    <a:pt x="349" y="1359"/>
                  </a:cubicBezTo>
                  <a:cubicBezTo>
                    <a:pt x="349" y="1708"/>
                    <a:pt x="349" y="2088"/>
                    <a:pt x="349" y="2468"/>
                  </a:cubicBezTo>
                  <a:cubicBezTo>
                    <a:pt x="349" y="3196"/>
                    <a:pt x="349" y="3924"/>
                    <a:pt x="349" y="4653"/>
                  </a:cubicBezTo>
                  <a:cubicBezTo>
                    <a:pt x="349" y="5349"/>
                    <a:pt x="349" y="6014"/>
                    <a:pt x="317" y="6711"/>
                  </a:cubicBezTo>
                  <a:cubicBezTo>
                    <a:pt x="317" y="7313"/>
                    <a:pt x="0" y="8548"/>
                    <a:pt x="697" y="9023"/>
                  </a:cubicBezTo>
                  <a:cubicBezTo>
                    <a:pt x="1214" y="9368"/>
                    <a:pt x="2172" y="9406"/>
                    <a:pt x="2990" y="9406"/>
                  </a:cubicBezTo>
                  <a:cubicBezTo>
                    <a:pt x="3223" y="9406"/>
                    <a:pt x="3445" y="9403"/>
                    <a:pt x="3642" y="9403"/>
                  </a:cubicBezTo>
                  <a:lnTo>
                    <a:pt x="7063" y="9403"/>
                  </a:lnTo>
                  <a:cubicBezTo>
                    <a:pt x="6873" y="9023"/>
                    <a:pt x="6873" y="8580"/>
                    <a:pt x="6936" y="8168"/>
                  </a:cubicBezTo>
                  <a:cubicBezTo>
                    <a:pt x="7063" y="7155"/>
                    <a:pt x="7284" y="6173"/>
                    <a:pt x="7379" y="5159"/>
                  </a:cubicBezTo>
                  <a:cubicBezTo>
                    <a:pt x="7506" y="4146"/>
                    <a:pt x="7569" y="3133"/>
                    <a:pt x="7569" y="2119"/>
                  </a:cubicBezTo>
                  <a:cubicBezTo>
                    <a:pt x="7569" y="1613"/>
                    <a:pt x="7569" y="1074"/>
                    <a:pt x="7538" y="536"/>
                  </a:cubicBezTo>
                  <a:cubicBezTo>
                    <a:pt x="7506" y="377"/>
                    <a:pt x="7506" y="219"/>
                    <a:pt x="7506" y="29"/>
                  </a:cubicBezTo>
                  <a:lnTo>
                    <a:pt x="4276" y="29"/>
                  </a:lnTo>
                  <a:cubicBezTo>
                    <a:pt x="3775" y="29"/>
                    <a:pt x="3208" y="1"/>
                    <a:pt x="2652"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9"/>
            <p:cNvSpPr/>
            <p:nvPr/>
          </p:nvSpPr>
          <p:spPr>
            <a:xfrm>
              <a:off x="2830018" y="1406005"/>
              <a:ext cx="262763" cy="283713"/>
            </a:xfrm>
            <a:custGeom>
              <a:rect b="b" l="l" r="r" t="t"/>
              <a:pathLst>
                <a:path extrusionOk="0" h="9439" w="8742">
                  <a:moveTo>
                    <a:pt x="1584" y="1"/>
                  </a:moveTo>
                  <a:lnTo>
                    <a:pt x="1584" y="1"/>
                  </a:lnTo>
                  <a:cubicBezTo>
                    <a:pt x="855" y="698"/>
                    <a:pt x="1077" y="1679"/>
                    <a:pt x="2217" y="2154"/>
                  </a:cubicBezTo>
                  <a:cubicBezTo>
                    <a:pt x="2376" y="2218"/>
                    <a:pt x="2376" y="2376"/>
                    <a:pt x="2154" y="2408"/>
                  </a:cubicBezTo>
                  <a:cubicBezTo>
                    <a:pt x="380" y="2788"/>
                    <a:pt x="95" y="4181"/>
                    <a:pt x="1679" y="4814"/>
                  </a:cubicBezTo>
                  <a:cubicBezTo>
                    <a:pt x="1837" y="4878"/>
                    <a:pt x="1869" y="5036"/>
                    <a:pt x="1679" y="5068"/>
                  </a:cubicBezTo>
                  <a:cubicBezTo>
                    <a:pt x="127" y="5543"/>
                    <a:pt x="0" y="6778"/>
                    <a:pt x="1489" y="7348"/>
                  </a:cubicBezTo>
                  <a:cubicBezTo>
                    <a:pt x="1647" y="7380"/>
                    <a:pt x="1647" y="7538"/>
                    <a:pt x="1489" y="7601"/>
                  </a:cubicBezTo>
                  <a:cubicBezTo>
                    <a:pt x="317" y="7981"/>
                    <a:pt x="190" y="8868"/>
                    <a:pt x="1077" y="9438"/>
                  </a:cubicBezTo>
                  <a:cubicBezTo>
                    <a:pt x="3041" y="8710"/>
                    <a:pt x="5131" y="8108"/>
                    <a:pt x="7253" y="7570"/>
                  </a:cubicBezTo>
                  <a:cubicBezTo>
                    <a:pt x="7728" y="7443"/>
                    <a:pt x="8203" y="7316"/>
                    <a:pt x="8709" y="7190"/>
                  </a:cubicBezTo>
                  <a:cubicBezTo>
                    <a:pt x="7696" y="6525"/>
                    <a:pt x="7126" y="5638"/>
                    <a:pt x="7126" y="4688"/>
                  </a:cubicBezTo>
                  <a:cubicBezTo>
                    <a:pt x="7126" y="3991"/>
                    <a:pt x="7474" y="2883"/>
                    <a:pt x="8741" y="2693"/>
                  </a:cubicBezTo>
                  <a:cubicBezTo>
                    <a:pt x="8424" y="2566"/>
                    <a:pt x="8139" y="2471"/>
                    <a:pt x="7823" y="2376"/>
                  </a:cubicBezTo>
                  <a:cubicBezTo>
                    <a:pt x="6683" y="1996"/>
                    <a:pt x="5542" y="1584"/>
                    <a:pt x="4434" y="1173"/>
                  </a:cubicBezTo>
                  <a:cubicBezTo>
                    <a:pt x="3959" y="983"/>
                    <a:pt x="3452" y="793"/>
                    <a:pt x="2977" y="571"/>
                  </a:cubicBezTo>
                  <a:cubicBezTo>
                    <a:pt x="2661" y="444"/>
                    <a:pt x="2376" y="317"/>
                    <a:pt x="2091" y="191"/>
                  </a:cubicBezTo>
                  <a:cubicBezTo>
                    <a:pt x="1996" y="159"/>
                    <a:pt x="1901" y="96"/>
                    <a:pt x="1806" y="64"/>
                  </a:cubicBezTo>
                  <a:cubicBezTo>
                    <a:pt x="1711" y="64"/>
                    <a:pt x="1647" y="32"/>
                    <a:pt x="1584" y="1"/>
                  </a:cubicBez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9"/>
            <p:cNvSpPr/>
            <p:nvPr/>
          </p:nvSpPr>
          <p:spPr>
            <a:xfrm>
              <a:off x="1178478" y="1448837"/>
              <a:ext cx="1684873" cy="35798"/>
            </a:xfrm>
            <a:custGeom>
              <a:rect b="b" l="l" r="r" t="t"/>
              <a:pathLst>
                <a:path extrusionOk="0" h="1191" w="56055">
                  <a:moveTo>
                    <a:pt x="159" y="1"/>
                  </a:moveTo>
                  <a:cubicBezTo>
                    <a:pt x="32" y="1"/>
                    <a:pt x="1" y="64"/>
                    <a:pt x="1" y="96"/>
                  </a:cubicBezTo>
                  <a:cubicBezTo>
                    <a:pt x="1" y="159"/>
                    <a:pt x="32" y="223"/>
                    <a:pt x="159" y="223"/>
                  </a:cubicBezTo>
                  <a:cubicBezTo>
                    <a:pt x="4276" y="508"/>
                    <a:pt x="8488" y="571"/>
                    <a:pt x="12637" y="698"/>
                  </a:cubicBezTo>
                  <a:cubicBezTo>
                    <a:pt x="19984" y="951"/>
                    <a:pt x="27331" y="1078"/>
                    <a:pt x="34710" y="1141"/>
                  </a:cubicBezTo>
                  <a:cubicBezTo>
                    <a:pt x="37790" y="1168"/>
                    <a:pt x="40883" y="1190"/>
                    <a:pt x="43977" y="1190"/>
                  </a:cubicBezTo>
                  <a:cubicBezTo>
                    <a:pt x="48008" y="1190"/>
                    <a:pt x="52042" y="1153"/>
                    <a:pt x="56055" y="1046"/>
                  </a:cubicBezTo>
                  <a:lnTo>
                    <a:pt x="56055" y="888"/>
                  </a:lnTo>
                  <a:cubicBezTo>
                    <a:pt x="52128" y="888"/>
                    <a:pt x="48201" y="919"/>
                    <a:pt x="44274" y="919"/>
                  </a:cubicBezTo>
                  <a:cubicBezTo>
                    <a:pt x="43308" y="923"/>
                    <a:pt x="42341" y="925"/>
                    <a:pt x="41374" y="925"/>
                  </a:cubicBezTo>
                  <a:cubicBezTo>
                    <a:pt x="34987" y="925"/>
                    <a:pt x="28582" y="839"/>
                    <a:pt x="22201" y="729"/>
                  </a:cubicBezTo>
                  <a:cubicBezTo>
                    <a:pt x="18495" y="634"/>
                    <a:pt x="14790" y="539"/>
                    <a:pt x="11053" y="413"/>
                  </a:cubicBezTo>
                  <a:cubicBezTo>
                    <a:pt x="7443" y="286"/>
                    <a:pt x="3801" y="96"/>
                    <a:pt x="159" y="1"/>
                  </a:cubicBezTo>
                  <a:close/>
                </a:path>
              </a:pathLst>
            </a:custGeom>
            <a:solidFill>
              <a:srgbClr val="1D1D1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9"/>
            <p:cNvSpPr/>
            <p:nvPr/>
          </p:nvSpPr>
          <p:spPr>
            <a:xfrm>
              <a:off x="3028968" y="1490737"/>
              <a:ext cx="229429" cy="129488"/>
            </a:xfrm>
            <a:custGeom>
              <a:rect b="b" l="l" r="r" t="t"/>
              <a:pathLst>
                <a:path extrusionOk="0" h="4308" w="7633">
                  <a:moveTo>
                    <a:pt x="2502" y="0"/>
                  </a:moveTo>
                  <a:cubicBezTo>
                    <a:pt x="2470" y="0"/>
                    <a:pt x="2470" y="32"/>
                    <a:pt x="2407" y="64"/>
                  </a:cubicBezTo>
                  <a:cubicBezTo>
                    <a:pt x="0" y="950"/>
                    <a:pt x="950" y="3167"/>
                    <a:pt x="2375" y="4307"/>
                  </a:cubicBezTo>
                  <a:cubicBezTo>
                    <a:pt x="2945" y="4149"/>
                    <a:pt x="3516" y="3991"/>
                    <a:pt x="4086" y="3832"/>
                  </a:cubicBezTo>
                  <a:cubicBezTo>
                    <a:pt x="4624" y="3642"/>
                    <a:pt x="5162" y="3452"/>
                    <a:pt x="5637" y="3231"/>
                  </a:cubicBezTo>
                  <a:cubicBezTo>
                    <a:pt x="6144" y="3041"/>
                    <a:pt x="7189" y="2629"/>
                    <a:pt x="7347" y="2217"/>
                  </a:cubicBezTo>
                  <a:cubicBezTo>
                    <a:pt x="7632" y="1394"/>
                    <a:pt x="5352" y="919"/>
                    <a:pt x="4497" y="634"/>
                  </a:cubicBezTo>
                  <a:cubicBezTo>
                    <a:pt x="3832" y="412"/>
                    <a:pt x="3167" y="190"/>
                    <a:pt x="2502"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9"/>
            <p:cNvSpPr/>
            <p:nvPr/>
          </p:nvSpPr>
          <p:spPr>
            <a:xfrm>
              <a:off x="710152" y="1350219"/>
              <a:ext cx="2558705" cy="351522"/>
            </a:xfrm>
            <a:custGeom>
              <a:rect b="b" l="l" r="r" t="t"/>
              <a:pathLst>
                <a:path extrusionOk="0" h="11695" w="85127">
                  <a:moveTo>
                    <a:pt x="14917" y="1065"/>
                  </a:moveTo>
                  <a:lnTo>
                    <a:pt x="14917" y="1065"/>
                  </a:lnTo>
                  <a:cubicBezTo>
                    <a:pt x="19065" y="1192"/>
                    <a:pt x="23245" y="1192"/>
                    <a:pt x="27362" y="1223"/>
                  </a:cubicBezTo>
                  <a:cubicBezTo>
                    <a:pt x="42120" y="1382"/>
                    <a:pt x="56878" y="1540"/>
                    <a:pt x="71636" y="1698"/>
                  </a:cubicBezTo>
                  <a:cubicBezTo>
                    <a:pt x="71636" y="1730"/>
                    <a:pt x="71667" y="1730"/>
                    <a:pt x="71667" y="1730"/>
                  </a:cubicBezTo>
                  <a:cubicBezTo>
                    <a:pt x="70876" y="2490"/>
                    <a:pt x="71129" y="3504"/>
                    <a:pt x="72174" y="4105"/>
                  </a:cubicBezTo>
                  <a:cubicBezTo>
                    <a:pt x="72079" y="4105"/>
                    <a:pt x="72016" y="4137"/>
                    <a:pt x="71953" y="4169"/>
                  </a:cubicBezTo>
                  <a:lnTo>
                    <a:pt x="71636" y="4169"/>
                  </a:lnTo>
                  <a:lnTo>
                    <a:pt x="71636" y="4327"/>
                  </a:lnTo>
                  <a:cubicBezTo>
                    <a:pt x="70496" y="4897"/>
                    <a:pt x="70369" y="6005"/>
                    <a:pt x="71477" y="6702"/>
                  </a:cubicBezTo>
                  <a:cubicBezTo>
                    <a:pt x="67392" y="6639"/>
                    <a:pt x="63307" y="6639"/>
                    <a:pt x="59190" y="6639"/>
                  </a:cubicBezTo>
                  <a:cubicBezTo>
                    <a:pt x="51874" y="6607"/>
                    <a:pt x="44559" y="6575"/>
                    <a:pt x="37243" y="6544"/>
                  </a:cubicBezTo>
                  <a:cubicBezTo>
                    <a:pt x="33570" y="6512"/>
                    <a:pt x="29896" y="6512"/>
                    <a:pt x="26254" y="6480"/>
                  </a:cubicBezTo>
                  <a:cubicBezTo>
                    <a:pt x="23574" y="6457"/>
                    <a:pt x="20860" y="6382"/>
                    <a:pt x="18161" y="6382"/>
                  </a:cubicBezTo>
                  <a:cubicBezTo>
                    <a:pt x="17193" y="6382"/>
                    <a:pt x="16227" y="6392"/>
                    <a:pt x="15265" y="6417"/>
                  </a:cubicBezTo>
                  <a:lnTo>
                    <a:pt x="15202" y="6417"/>
                  </a:lnTo>
                  <a:cubicBezTo>
                    <a:pt x="15265" y="5404"/>
                    <a:pt x="15297" y="4390"/>
                    <a:pt x="15297" y="3377"/>
                  </a:cubicBezTo>
                  <a:cubicBezTo>
                    <a:pt x="15297" y="3029"/>
                    <a:pt x="15297" y="2680"/>
                    <a:pt x="15297" y="2332"/>
                  </a:cubicBezTo>
                  <a:cubicBezTo>
                    <a:pt x="15297" y="1952"/>
                    <a:pt x="15170" y="1477"/>
                    <a:pt x="14917" y="1065"/>
                  </a:cubicBezTo>
                  <a:close/>
                  <a:moveTo>
                    <a:pt x="79648" y="4644"/>
                  </a:moveTo>
                  <a:cubicBezTo>
                    <a:pt x="80313" y="4865"/>
                    <a:pt x="80978" y="5087"/>
                    <a:pt x="81643" y="5309"/>
                  </a:cubicBezTo>
                  <a:cubicBezTo>
                    <a:pt x="82498" y="5594"/>
                    <a:pt x="84778" y="6069"/>
                    <a:pt x="84493" y="6892"/>
                  </a:cubicBezTo>
                  <a:cubicBezTo>
                    <a:pt x="84335" y="7304"/>
                    <a:pt x="83290" y="7716"/>
                    <a:pt x="82783" y="7906"/>
                  </a:cubicBezTo>
                  <a:cubicBezTo>
                    <a:pt x="82308" y="8127"/>
                    <a:pt x="81770" y="8317"/>
                    <a:pt x="81232" y="8476"/>
                  </a:cubicBezTo>
                  <a:cubicBezTo>
                    <a:pt x="80662" y="8666"/>
                    <a:pt x="80091" y="8824"/>
                    <a:pt x="79521" y="8982"/>
                  </a:cubicBezTo>
                  <a:cubicBezTo>
                    <a:pt x="78096" y="7842"/>
                    <a:pt x="77146" y="5594"/>
                    <a:pt x="79553" y="4739"/>
                  </a:cubicBezTo>
                  <a:cubicBezTo>
                    <a:pt x="79585" y="4707"/>
                    <a:pt x="79616" y="4675"/>
                    <a:pt x="79648" y="4644"/>
                  </a:cubicBezTo>
                  <a:close/>
                  <a:moveTo>
                    <a:pt x="15265" y="6607"/>
                  </a:moveTo>
                  <a:cubicBezTo>
                    <a:pt x="17584" y="6713"/>
                    <a:pt x="19933" y="6731"/>
                    <a:pt x="22279" y="6731"/>
                  </a:cubicBezTo>
                  <a:cubicBezTo>
                    <a:pt x="23397" y="6731"/>
                    <a:pt x="24514" y="6727"/>
                    <a:pt x="25627" y="6727"/>
                  </a:cubicBezTo>
                  <a:cubicBezTo>
                    <a:pt x="26355" y="6727"/>
                    <a:pt x="27082" y="6728"/>
                    <a:pt x="27806" y="6734"/>
                  </a:cubicBezTo>
                  <a:cubicBezTo>
                    <a:pt x="38510" y="6804"/>
                    <a:pt x="49232" y="6908"/>
                    <a:pt x="59945" y="6908"/>
                  </a:cubicBezTo>
                  <a:cubicBezTo>
                    <a:pt x="63812" y="6908"/>
                    <a:pt x="67677" y="6894"/>
                    <a:pt x="71541" y="6860"/>
                  </a:cubicBezTo>
                  <a:lnTo>
                    <a:pt x="71541" y="6860"/>
                  </a:lnTo>
                  <a:cubicBezTo>
                    <a:pt x="70179" y="7462"/>
                    <a:pt x="70147" y="8666"/>
                    <a:pt x="71509" y="9331"/>
                  </a:cubicBezTo>
                  <a:lnTo>
                    <a:pt x="71477" y="9331"/>
                  </a:lnTo>
                  <a:cubicBezTo>
                    <a:pt x="67329" y="9236"/>
                    <a:pt x="63180" y="9204"/>
                    <a:pt x="59032" y="9172"/>
                  </a:cubicBezTo>
                  <a:cubicBezTo>
                    <a:pt x="51716" y="9141"/>
                    <a:pt x="44400" y="9077"/>
                    <a:pt x="37053" y="9014"/>
                  </a:cubicBezTo>
                  <a:cubicBezTo>
                    <a:pt x="33380" y="8982"/>
                    <a:pt x="29738" y="8982"/>
                    <a:pt x="26064" y="8951"/>
                  </a:cubicBezTo>
                  <a:cubicBezTo>
                    <a:pt x="24227" y="8919"/>
                    <a:pt x="22390" y="8919"/>
                    <a:pt x="20554" y="8919"/>
                  </a:cubicBezTo>
                  <a:cubicBezTo>
                    <a:pt x="19667" y="8887"/>
                    <a:pt x="18748" y="8887"/>
                    <a:pt x="17830" y="8887"/>
                  </a:cubicBezTo>
                  <a:lnTo>
                    <a:pt x="16437" y="8887"/>
                  </a:lnTo>
                  <a:cubicBezTo>
                    <a:pt x="16238" y="8887"/>
                    <a:pt x="15945" y="8908"/>
                    <a:pt x="15673" y="8908"/>
                  </a:cubicBezTo>
                  <a:cubicBezTo>
                    <a:pt x="15468" y="8908"/>
                    <a:pt x="15274" y="8896"/>
                    <a:pt x="15138" y="8856"/>
                  </a:cubicBezTo>
                  <a:cubicBezTo>
                    <a:pt x="15138" y="8096"/>
                    <a:pt x="15170" y="7367"/>
                    <a:pt x="15202" y="6607"/>
                  </a:cubicBezTo>
                  <a:close/>
                  <a:moveTo>
                    <a:pt x="3076" y="1041"/>
                  </a:moveTo>
                  <a:cubicBezTo>
                    <a:pt x="3587" y="1041"/>
                    <a:pt x="4102" y="1065"/>
                    <a:pt x="4561" y="1065"/>
                  </a:cubicBezTo>
                  <a:cubicBezTo>
                    <a:pt x="5637" y="1065"/>
                    <a:pt x="6714" y="1097"/>
                    <a:pt x="7791" y="1097"/>
                  </a:cubicBezTo>
                  <a:cubicBezTo>
                    <a:pt x="7791" y="1255"/>
                    <a:pt x="7791" y="1413"/>
                    <a:pt x="7823" y="1603"/>
                  </a:cubicBezTo>
                  <a:cubicBezTo>
                    <a:pt x="7854" y="2110"/>
                    <a:pt x="7854" y="2649"/>
                    <a:pt x="7854" y="3155"/>
                  </a:cubicBezTo>
                  <a:cubicBezTo>
                    <a:pt x="7854" y="4169"/>
                    <a:pt x="7791" y="5182"/>
                    <a:pt x="7664" y="6195"/>
                  </a:cubicBezTo>
                  <a:cubicBezTo>
                    <a:pt x="7569" y="7209"/>
                    <a:pt x="7348" y="8191"/>
                    <a:pt x="7221" y="9204"/>
                  </a:cubicBezTo>
                  <a:cubicBezTo>
                    <a:pt x="7158" y="9616"/>
                    <a:pt x="7158" y="10059"/>
                    <a:pt x="7348" y="10471"/>
                  </a:cubicBezTo>
                  <a:cubicBezTo>
                    <a:pt x="6208" y="10471"/>
                    <a:pt x="5067" y="10439"/>
                    <a:pt x="3927" y="10439"/>
                  </a:cubicBezTo>
                  <a:cubicBezTo>
                    <a:pt x="3730" y="10439"/>
                    <a:pt x="3508" y="10442"/>
                    <a:pt x="3275" y="10442"/>
                  </a:cubicBezTo>
                  <a:cubicBezTo>
                    <a:pt x="2457" y="10442"/>
                    <a:pt x="1499" y="10404"/>
                    <a:pt x="982" y="10059"/>
                  </a:cubicBezTo>
                  <a:cubicBezTo>
                    <a:pt x="285" y="9584"/>
                    <a:pt x="602" y="8349"/>
                    <a:pt x="602" y="7747"/>
                  </a:cubicBezTo>
                  <a:cubicBezTo>
                    <a:pt x="634" y="7082"/>
                    <a:pt x="634" y="6385"/>
                    <a:pt x="634" y="5689"/>
                  </a:cubicBezTo>
                  <a:cubicBezTo>
                    <a:pt x="634" y="4960"/>
                    <a:pt x="634" y="4232"/>
                    <a:pt x="634" y="3504"/>
                  </a:cubicBezTo>
                  <a:cubicBezTo>
                    <a:pt x="634" y="3124"/>
                    <a:pt x="634" y="2775"/>
                    <a:pt x="634" y="2395"/>
                  </a:cubicBezTo>
                  <a:cubicBezTo>
                    <a:pt x="634" y="1857"/>
                    <a:pt x="634" y="1350"/>
                    <a:pt x="1616" y="1160"/>
                  </a:cubicBezTo>
                  <a:cubicBezTo>
                    <a:pt x="2059" y="1065"/>
                    <a:pt x="2566" y="1041"/>
                    <a:pt x="3076" y="1041"/>
                  </a:cubicBezTo>
                  <a:close/>
                  <a:moveTo>
                    <a:pt x="12909" y="345"/>
                  </a:moveTo>
                  <a:cubicBezTo>
                    <a:pt x="13509" y="345"/>
                    <a:pt x="14071" y="536"/>
                    <a:pt x="14410" y="875"/>
                  </a:cubicBezTo>
                  <a:cubicBezTo>
                    <a:pt x="14441" y="907"/>
                    <a:pt x="14473" y="938"/>
                    <a:pt x="14505" y="970"/>
                  </a:cubicBezTo>
                  <a:cubicBezTo>
                    <a:pt x="14505" y="1002"/>
                    <a:pt x="14505" y="1033"/>
                    <a:pt x="14536" y="1033"/>
                  </a:cubicBezTo>
                  <a:cubicBezTo>
                    <a:pt x="15043" y="1730"/>
                    <a:pt x="14885" y="2617"/>
                    <a:pt x="14853" y="3345"/>
                  </a:cubicBezTo>
                  <a:cubicBezTo>
                    <a:pt x="14853" y="4327"/>
                    <a:pt x="14822" y="5309"/>
                    <a:pt x="14790" y="6290"/>
                  </a:cubicBezTo>
                  <a:cubicBezTo>
                    <a:pt x="14758" y="7272"/>
                    <a:pt x="14758" y="8286"/>
                    <a:pt x="14727" y="9267"/>
                  </a:cubicBezTo>
                  <a:cubicBezTo>
                    <a:pt x="14695" y="9837"/>
                    <a:pt x="14758" y="10629"/>
                    <a:pt x="13586" y="10787"/>
                  </a:cubicBezTo>
                  <a:cubicBezTo>
                    <a:pt x="13448" y="10810"/>
                    <a:pt x="13310" y="10821"/>
                    <a:pt x="13173" y="10821"/>
                  </a:cubicBezTo>
                  <a:cubicBezTo>
                    <a:pt x="12554" y="10821"/>
                    <a:pt x="11951" y="10609"/>
                    <a:pt x="11433" y="10376"/>
                  </a:cubicBezTo>
                  <a:cubicBezTo>
                    <a:pt x="11306" y="8444"/>
                    <a:pt x="10958" y="6544"/>
                    <a:pt x="10958" y="4644"/>
                  </a:cubicBezTo>
                  <a:cubicBezTo>
                    <a:pt x="10990" y="3662"/>
                    <a:pt x="10990" y="2712"/>
                    <a:pt x="11148" y="1762"/>
                  </a:cubicBezTo>
                  <a:cubicBezTo>
                    <a:pt x="11211" y="1192"/>
                    <a:pt x="11370" y="622"/>
                    <a:pt x="12351" y="400"/>
                  </a:cubicBezTo>
                  <a:cubicBezTo>
                    <a:pt x="12537" y="363"/>
                    <a:pt x="12725" y="345"/>
                    <a:pt x="12909" y="345"/>
                  </a:cubicBezTo>
                  <a:close/>
                  <a:moveTo>
                    <a:pt x="9831" y="293"/>
                  </a:moveTo>
                  <a:cubicBezTo>
                    <a:pt x="10292" y="293"/>
                    <a:pt x="10809" y="363"/>
                    <a:pt x="10958" y="685"/>
                  </a:cubicBezTo>
                  <a:cubicBezTo>
                    <a:pt x="10958" y="748"/>
                    <a:pt x="11021" y="780"/>
                    <a:pt x="11085" y="780"/>
                  </a:cubicBezTo>
                  <a:cubicBezTo>
                    <a:pt x="10958" y="907"/>
                    <a:pt x="10863" y="1065"/>
                    <a:pt x="10800" y="1255"/>
                  </a:cubicBezTo>
                  <a:cubicBezTo>
                    <a:pt x="10515" y="2173"/>
                    <a:pt x="10578" y="3187"/>
                    <a:pt x="10578" y="4137"/>
                  </a:cubicBezTo>
                  <a:cubicBezTo>
                    <a:pt x="10515" y="6195"/>
                    <a:pt x="10483" y="8381"/>
                    <a:pt x="11085" y="10407"/>
                  </a:cubicBezTo>
                  <a:cubicBezTo>
                    <a:pt x="11085" y="10407"/>
                    <a:pt x="11085" y="10407"/>
                    <a:pt x="11085" y="10439"/>
                  </a:cubicBezTo>
                  <a:cubicBezTo>
                    <a:pt x="10729" y="10871"/>
                    <a:pt x="10048" y="11160"/>
                    <a:pt x="9319" y="11160"/>
                  </a:cubicBezTo>
                  <a:cubicBezTo>
                    <a:pt x="9139" y="11160"/>
                    <a:pt x="8955" y="11142"/>
                    <a:pt x="8773" y="11104"/>
                  </a:cubicBezTo>
                  <a:cubicBezTo>
                    <a:pt x="7759" y="10882"/>
                    <a:pt x="7569" y="10154"/>
                    <a:pt x="7569" y="9584"/>
                  </a:cubicBezTo>
                  <a:cubicBezTo>
                    <a:pt x="7601" y="8476"/>
                    <a:pt x="7918" y="7399"/>
                    <a:pt x="8044" y="6322"/>
                  </a:cubicBezTo>
                  <a:cubicBezTo>
                    <a:pt x="8203" y="5150"/>
                    <a:pt x="8266" y="3979"/>
                    <a:pt x="8266" y="2807"/>
                  </a:cubicBezTo>
                  <a:cubicBezTo>
                    <a:pt x="8266" y="2268"/>
                    <a:pt x="8203" y="1730"/>
                    <a:pt x="8203" y="1192"/>
                  </a:cubicBezTo>
                  <a:cubicBezTo>
                    <a:pt x="8203" y="685"/>
                    <a:pt x="8583" y="337"/>
                    <a:pt x="9469" y="305"/>
                  </a:cubicBezTo>
                  <a:cubicBezTo>
                    <a:pt x="9579" y="298"/>
                    <a:pt x="9703" y="293"/>
                    <a:pt x="9831" y="293"/>
                  </a:cubicBezTo>
                  <a:close/>
                  <a:moveTo>
                    <a:pt x="72111" y="1857"/>
                  </a:moveTo>
                  <a:cubicBezTo>
                    <a:pt x="72174" y="1888"/>
                    <a:pt x="72238" y="1888"/>
                    <a:pt x="72333" y="1920"/>
                  </a:cubicBezTo>
                  <a:lnTo>
                    <a:pt x="72618" y="2047"/>
                  </a:lnTo>
                  <a:cubicBezTo>
                    <a:pt x="72903" y="2173"/>
                    <a:pt x="73188" y="2300"/>
                    <a:pt x="73504" y="2427"/>
                  </a:cubicBezTo>
                  <a:cubicBezTo>
                    <a:pt x="73979" y="2649"/>
                    <a:pt x="74486" y="2839"/>
                    <a:pt x="74961" y="3029"/>
                  </a:cubicBezTo>
                  <a:cubicBezTo>
                    <a:pt x="76069" y="3440"/>
                    <a:pt x="77210" y="3852"/>
                    <a:pt x="78350" y="4232"/>
                  </a:cubicBezTo>
                  <a:cubicBezTo>
                    <a:pt x="78666" y="4327"/>
                    <a:pt x="78951" y="4422"/>
                    <a:pt x="79268" y="4549"/>
                  </a:cubicBezTo>
                  <a:cubicBezTo>
                    <a:pt x="78001" y="4739"/>
                    <a:pt x="77653" y="5847"/>
                    <a:pt x="77653" y="6544"/>
                  </a:cubicBezTo>
                  <a:cubicBezTo>
                    <a:pt x="77653" y="7494"/>
                    <a:pt x="78223" y="8381"/>
                    <a:pt x="79236" y="9046"/>
                  </a:cubicBezTo>
                  <a:cubicBezTo>
                    <a:pt x="78730" y="9172"/>
                    <a:pt x="78255" y="9299"/>
                    <a:pt x="77780" y="9426"/>
                  </a:cubicBezTo>
                  <a:cubicBezTo>
                    <a:pt x="75658" y="9964"/>
                    <a:pt x="73568" y="10566"/>
                    <a:pt x="71604" y="11294"/>
                  </a:cubicBezTo>
                  <a:cubicBezTo>
                    <a:pt x="70717" y="10724"/>
                    <a:pt x="70844" y="9837"/>
                    <a:pt x="72016" y="9457"/>
                  </a:cubicBezTo>
                  <a:cubicBezTo>
                    <a:pt x="72174" y="9394"/>
                    <a:pt x="72174" y="9236"/>
                    <a:pt x="72016" y="9204"/>
                  </a:cubicBezTo>
                  <a:cubicBezTo>
                    <a:pt x="70527" y="8634"/>
                    <a:pt x="70654" y="7399"/>
                    <a:pt x="72206" y="6924"/>
                  </a:cubicBezTo>
                  <a:cubicBezTo>
                    <a:pt x="72396" y="6892"/>
                    <a:pt x="72364" y="6734"/>
                    <a:pt x="72206" y="6670"/>
                  </a:cubicBezTo>
                  <a:cubicBezTo>
                    <a:pt x="70622" y="6037"/>
                    <a:pt x="70907" y="4644"/>
                    <a:pt x="72681" y="4264"/>
                  </a:cubicBezTo>
                  <a:cubicBezTo>
                    <a:pt x="72903" y="4232"/>
                    <a:pt x="72903" y="4074"/>
                    <a:pt x="72744" y="4010"/>
                  </a:cubicBezTo>
                  <a:cubicBezTo>
                    <a:pt x="71604" y="3535"/>
                    <a:pt x="71382" y="2554"/>
                    <a:pt x="72111" y="1857"/>
                  </a:cubicBezTo>
                  <a:close/>
                  <a:moveTo>
                    <a:pt x="17228" y="9109"/>
                  </a:moveTo>
                  <a:cubicBezTo>
                    <a:pt x="18273" y="9141"/>
                    <a:pt x="19319" y="9141"/>
                    <a:pt x="20364" y="9141"/>
                  </a:cubicBezTo>
                  <a:cubicBezTo>
                    <a:pt x="22454" y="9172"/>
                    <a:pt x="24576" y="9172"/>
                    <a:pt x="26666" y="9204"/>
                  </a:cubicBezTo>
                  <a:cubicBezTo>
                    <a:pt x="39239" y="9284"/>
                    <a:pt x="51834" y="9478"/>
                    <a:pt x="64414" y="9478"/>
                  </a:cubicBezTo>
                  <a:cubicBezTo>
                    <a:pt x="66695" y="9478"/>
                    <a:pt x="68976" y="9472"/>
                    <a:pt x="71256" y="9457"/>
                  </a:cubicBezTo>
                  <a:lnTo>
                    <a:pt x="71256" y="9457"/>
                  </a:lnTo>
                  <a:cubicBezTo>
                    <a:pt x="70401" y="9996"/>
                    <a:pt x="70401" y="10882"/>
                    <a:pt x="71382" y="11389"/>
                  </a:cubicBezTo>
                  <a:cubicBezTo>
                    <a:pt x="71319" y="11421"/>
                    <a:pt x="71256" y="11421"/>
                    <a:pt x="71192" y="11452"/>
                  </a:cubicBezTo>
                  <a:cubicBezTo>
                    <a:pt x="71161" y="11421"/>
                    <a:pt x="71097" y="11389"/>
                    <a:pt x="71002" y="11389"/>
                  </a:cubicBezTo>
                  <a:cubicBezTo>
                    <a:pt x="66885" y="11357"/>
                    <a:pt x="62768" y="11326"/>
                    <a:pt x="58652" y="11262"/>
                  </a:cubicBezTo>
                  <a:cubicBezTo>
                    <a:pt x="44084" y="11072"/>
                    <a:pt x="29548" y="10566"/>
                    <a:pt x="14980" y="10186"/>
                  </a:cubicBezTo>
                  <a:cubicBezTo>
                    <a:pt x="15138" y="9869"/>
                    <a:pt x="15138" y="9457"/>
                    <a:pt x="15138" y="9109"/>
                  </a:cubicBezTo>
                  <a:cubicBezTo>
                    <a:pt x="15339" y="9151"/>
                    <a:pt x="15578" y="9165"/>
                    <a:pt x="15828" y="9165"/>
                  </a:cubicBezTo>
                  <a:cubicBezTo>
                    <a:pt x="16328" y="9165"/>
                    <a:pt x="16869" y="9109"/>
                    <a:pt x="17228" y="9109"/>
                  </a:cubicBezTo>
                  <a:close/>
                  <a:moveTo>
                    <a:pt x="9745" y="1"/>
                  </a:moveTo>
                  <a:cubicBezTo>
                    <a:pt x="8937" y="1"/>
                    <a:pt x="8091" y="242"/>
                    <a:pt x="7886" y="685"/>
                  </a:cubicBezTo>
                  <a:cubicBezTo>
                    <a:pt x="7854" y="717"/>
                    <a:pt x="7854" y="780"/>
                    <a:pt x="7823" y="812"/>
                  </a:cubicBezTo>
                  <a:lnTo>
                    <a:pt x="3452" y="812"/>
                  </a:lnTo>
                  <a:cubicBezTo>
                    <a:pt x="3233" y="812"/>
                    <a:pt x="2997" y="807"/>
                    <a:pt x="2757" y="807"/>
                  </a:cubicBezTo>
                  <a:cubicBezTo>
                    <a:pt x="2094" y="807"/>
                    <a:pt x="1390" y="841"/>
                    <a:pt x="855" y="1097"/>
                  </a:cubicBezTo>
                  <a:cubicBezTo>
                    <a:pt x="0" y="1477"/>
                    <a:pt x="254" y="2300"/>
                    <a:pt x="254" y="2870"/>
                  </a:cubicBezTo>
                  <a:cubicBezTo>
                    <a:pt x="254" y="3820"/>
                    <a:pt x="254" y="4739"/>
                    <a:pt x="222" y="5689"/>
                  </a:cubicBezTo>
                  <a:cubicBezTo>
                    <a:pt x="222" y="6639"/>
                    <a:pt x="222" y="7621"/>
                    <a:pt x="222" y="8602"/>
                  </a:cubicBezTo>
                  <a:cubicBezTo>
                    <a:pt x="222" y="9141"/>
                    <a:pt x="64" y="9806"/>
                    <a:pt x="729" y="10217"/>
                  </a:cubicBezTo>
                  <a:cubicBezTo>
                    <a:pt x="1299" y="10597"/>
                    <a:pt x="2249" y="10629"/>
                    <a:pt x="3009" y="10661"/>
                  </a:cubicBezTo>
                  <a:cubicBezTo>
                    <a:pt x="3408" y="10669"/>
                    <a:pt x="3804" y="10673"/>
                    <a:pt x="4200" y="10673"/>
                  </a:cubicBezTo>
                  <a:cubicBezTo>
                    <a:pt x="5280" y="10673"/>
                    <a:pt x="6353" y="10644"/>
                    <a:pt x="7443" y="10597"/>
                  </a:cubicBezTo>
                  <a:cubicBezTo>
                    <a:pt x="7538" y="10724"/>
                    <a:pt x="7664" y="10851"/>
                    <a:pt x="7791" y="10946"/>
                  </a:cubicBezTo>
                  <a:cubicBezTo>
                    <a:pt x="8190" y="11232"/>
                    <a:pt x="8745" y="11367"/>
                    <a:pt x="9298" y="11367"/>
                  </a:cubicBezTo>
                  <a:cubicBezTo>
                    <a:pt x="10149" y="11367"/>
                    <a:pt x="10993" y="11047"/>
                    <a:pt x="11243" y="10471"/>
                  </a:cubicBezTo>
                  <a:lnTo>
                    <a:pt x="11275" y="10471"/>
                  </a:lnTo>
                  <a:cubicBezTo>
                    <a:pt x="11818" y="10788"/>
                    <a:pt x="12507" y="11056"/>
                    <a:pt x="13226" y="11056"/>
                  </a:cubicBezTo>
                  <a:cubicBezTo>
                    <a:pt x="13513" y="11056"/>
                    <a:pt x="13804" y="11013"/>
                    <a:pt x="14093" y="10914"/>
                  </a:cubicBezTo>
                  <a:cubicBezTo>
                    <a:pt x="14473" y="10819"/>
                    <a:pt x="14727" y="10629"/>
                    <a:pt x="14853" y="10407"/>
                  </a:cubicBezTo>
                  <a:cubicBezTo>
                    <a:pt x="14885" y="10439"/>
                    <a:pt x="14917" y="10439"/>
                    <a:pt x="14980" y="10439"/>
                  </a:cubicBezTo>
                  <a:cubicBezTo>
                    <a:pt x="19065" y="10629"/>
                    <a:pt x="23182" y="10756"/>
                    <a:pt x="27299" y="10882"/>
                  </a:cubicBezTo>
                  <a:cubicBezTo>
                    <a:pt x="41867" y="11326"/>
                    <a:pt x="56403" y="11579"/>
                    <a:pt x="71002" y="11674"/>
                  </a:cubicBezTo>
                  <a:cubicBezTo>
                    <a:pt x="71002" y="11674"/>
                    <a:pt x="71034" y="11674"/>
                    <a:pt x="71034" y="11642"/>
                  </a:cubicBezTo>
                  <a:cubicBezTo>
                    <a:pt x="71071" y="11680"/>
                    <a:pt x="71108" y="11695"/>
                    <a:pt x="71152" y="11695"/>
                  </a:cubicBezTo>
                  <a:cubicBezTo>
                    <a:pt x="71183" y="11695"/>
                    <a:pt x="71216" y="11687"/>
                    <a:pt x="71256" y="11674"/>
                  </a:cubicBezTo>
                  <a:cubicBezTo>
                    <a:pt x="71414" y="11642"/>
                    <a:pt x="71572" y="11579"/>
                    <a:pt x="71763" y="11516"/>
                  </a:cubicBezTo>
                  <a:lnTo>
                    <a:pt x="71794" y="11516"/>
                  </a:lnTo>
                  <a:cubicBezTo>
                    <a:pt x="74486" y="10692"/>
                    <a:pt x="77178" y="9932"/>
                    <a:pt x="79965" y="9172"/>
                  </a:cubicBezTo>
                  <a:cubicBezTo>
                    <a:pt x="81263" y="8824"/>
                    <a:pt x="82562" y="8412"/>
                    <a:pt x="83702" y="7874"/>
                  </a:cubicBezTo>
                  <a:cubicBezTo>
                    <a:pt x="84335" y="7557"/>
                    <a:pt x="85127" y="7146"/>
                    <a:pt x="84969" y="6575"/>
                  </a:cubicBezTo>
                  <a:cubicBezTo>
                    <a:pt x="84778" y="6005"/>
                    <a:pt x="83733" y="5657"/>
                    <a:pt x="82973" y="5404"/>
                  </a:cubicBezTo>
                  <a:cubicBezTo>
                    <a:pt x="81612" y="4960"/>
                    <a:pt x="80250" y="4549"/>
                    <a:pt x="78888" y="4074"/>
                  </a:cubicBezTo>
                  <a:cubicBezTo>
                    <a:pt x="77495" y="3599"/>
                    <a:pt x="76101" y="3124"/>
                    <a:pt x="74771" y="2585"/>
                  </a:cubicBezTo>
                  <a:cubicBezTo>
                    <a:pt x="74106" y="2332"/>
                    <a:pt x="73473" y="2078"/>
                    <a:pt x="72871" y="1793"/>
                  </a:cubicBezTo>
                  <a:cubicBezTo>
                    <a:pt x="72713" y="1730"/>
                    <a:pt x="72586" y="1667"/>
                    <a:pt x="72428" y="1603"/>
                  </a:cubicBezTo>
                  <a:cubicBezTo>
                    <a:pt x="72459" y="1508"/>
                    <a:pt x="72396" y="1413"/>
                    <a:pt x="72238" y="1413"/>
                  </a:cubicBezTo>
                  <a:cubicBezTo>
                    <a:pt x="67994" y="1382"/>
                    <a:pt x="63750" y="1318"/>
                    <a:pt x="59507" y="1287"/>
                  </a:cubicBezTo>
                  <a:cubicBezTo>
                    <a:pt x="52001" y="1192"/>
                    <a:pt x="44495" y="1128"/>
                    <a:pt x="36990" y="1033"/>
                  </a:cubicBezTo>
                  <a:cubicBezTo>
                    <a:pt x="30856" y="981"/>
                    <a:pt x="24722" y="820"/>
                    <a:pt x="18606" y="820"/>
                  </a:cubicBezTo>
                  <a:cubicBezTo>
                    <a:pt x="17333" y="820"/>
                    <a:pt x="16061" y="827"/>
                    <a:pt x="14790" y="843"/>
                  </a:cubicBezTo>
                  <a:cubicBezTo>
                    <a:pt x="14420" y="394"/>
                    <a:pt x="13872" y="77"/>
                    <a:pt x="13019" y="77"/>
                  </a:cubicBezTo>
                  <a:cubicBezTo>
                    <a:pt x="12851" y="77"/>
                    <a:pt x="12671" y="89"/>
                    <a:pt x="12478" y="115"/>
                  </a:cubicBezTo>
                  <a:cubicBezTo>
                    <a:pt x="12003" y="178"/>
                    <a:pt x="11591" y="337"/>
                    <a:pt x="11306" y="558"/>
                  </a:cubicBezTo>
                  <a:cubicBezTo>
                    <a:pt x="11102" y="178"/>
                    <a:pt x="10438" y="1"/>
                    <a:pt x="9745" y="1"/>
                  </a:cubicBezTo>
                  <a:close/>
                </a:path>
              </a:pathLst>
            </a:custGeom>
            <a:solidFill>
              <a:srgbClr val="1D1D1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9" name="Google Shape;1489;p9"/>
          <p:cNvGrpSpPr/>
          <p:nvPr/>
        </p:nvGrpSpPr>
        <p:grpSpPr>
          <a:xfrm rot="8445940">
            <a:off x="8232535" y="105603"/>
            <a:ext cx="1123819" cy="351484"/>
            <a:chOff x="710152" y="1350219"/>
            <a:chExt cx="2558705" cy="351522"/>
          </a:xfrm>
        </p:grpSpPr>
        <p:sp>
          <p:nvSpPr>
            <p:cNvPr id="1490" name="Google Shape;1490;p9"/>
            <p:cNvSpPr/>
            <p:nvPr/>
          </p:nvSpPr>
          <p:spPr>
            <a:xfrm>
              <a:off x="1153741" y="1378412"/>
              <a:ext cx="1736271" cy="318910"/>
            </a:xfrm>
            <a:custGeom>
              <a:rect b="b" l="l" r="r" t="t"/>
              <a:pathLst>
                <a:path extrusionOk="0" h="10610" w="57765">
                  <a:moveTo>
                    <a:pt x="982" y="0"/>
                  </a:moveTo>
                  <a:lnTo>
                    <a:pt x="0" y="95"/>
                  </a:lnTo>
                  <a:lnTo>
                    <a:pt x="254" y="729"/>
                  </a:lnTo>
                  <a:lnTo>
                    <a:pt x="254" y="2312"/>
                  </a:lnTo>
                  <a:lnTo>
                    <a:pt x="159" y="8329"/>
                  </a:lnTo>
                  <a:lnTo>
                    <a:pt x="32" y="9311"/>
                  </a:lnTo>
                  <a:lnTo>
                    <a:pt x="570" y="9469"/>
                  </a:lnTo>
                  <a:lnTo>
                    <a:pt x="1520" y="9501"/>
                  </a:lnTo>
                  <a:lnTo>
                    <a:pt x="16721" y="9913"/>
                  </a:lnTo>
                  <a:lnTo>
                    <a:pt x="37940" y="10419"/>
                  </a:lnTo>
                  <a:lnTo>
                    <a:pt x="55833" y="10546"/>
                  </a:lnTo>
                  <a:lnTo>
                    <a:pt x="56434" y="10609"/>
                  </a:lnTo>
                  <a:lnTo>
                    <a:pt x="56846" y="10483"/>
                  </a:lnTo>
                  <a:lnTo>
                    <a:pt x="56466" y="10261"/>
                  </a:lnTo>
                  <a:lnTo>
                    <a:pt x="56213" y="9754"/>
                  </a:lnTo>
                  <a:lnTo>
                    <a:pt x="56181" y="9026"/>
                  </a:lnTo>
                  <a:lnTo>
                    <a:pt x="57131" y="8393"/>
                  </a:lnTo>
                  <a:lnTo>
                    <a:pt x="56529" y="8171"/>
                  </a:lnTo>
                  <a:lnTo>
                    <a:pt x="56086" y="7474"/>
                  </a:lnTo>
                  <a:lnTo>
                    <a:pt x="56213" y="6429"/>
                  </a:lnTo>
                  <a:lnTo>
                    <a:pt x="57226" y="5796"/>
                  </a:lnTo>
                  <a:lnTo>
                    <a:pt x="56688" y="5574"/>
                  </a:lnTo>
                  <a:lnTo>
                    <a:pt x="56213" y="4687"/>
                  </a:lnTo>
                  <a:lnTo>
                    <a:pt x="56308" y="4212"/>
                  </a:lnTo>
                  <a:lnTo>
                    <a:pt x="57195" y="3484"/>
                  </a:lnTo>
                  <a:lnTo>
                    <a:pt x="57765" y="3104"/>
                  </a:lnTo>
                  <a:lnTo>
                    <a:pt x="57005" y="2502"/>
                  </a:lnTo>
                  <a:lnTo>
                    <a:pt x="56751" y="1647"/>
                  </a:lnTo>
                  <a:lnTo>
                    <a:pt x="57100" y="824"/>
                  </a:lnTo>
                  <a:lnTo>
                    <a:pt x="57005" y="665"/>
                  </a:lnTo>
                  <a:lnTo>
                    <a:pt x="43545" y="475"/>
                  </a:lnTo>
                  <a:lnTo>
                    <a:pt x="35565" y="444"/>
                  </a:lnTo>
                  <a:lnTo>
                    <a:pt x="29674" y="349"/>
                  </a:lnTo>
                  <a:lnTo>
                    <a:pt x="20585" y="222"/>
                  </a:lnTo>
                  <a:lnTo>
                    <a:pt x="11939" y="127"/>
                  </a:lnTo>
                  <a:lnTo>
                    <a:pt x="2502" y="64"/>
                  </a:lnTo>
                  <a:lnTo>
                    <a:pt x="982" y="0"/>
                  </a:ln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9"/>
            <p:cNvSpPr/>
            <p:nvPr/>
          </p:nvSpPr>
          <p:spPr>
            <a:xfrm>
              <a:off x="937658" y="1358995"/>
              <a:ext cx="106644" cy="326665"/>
            </a:xfrm>
            <a:custGeom>
              <a:rect b="b" l="l" r="r" t="t"/>
              <a:pathLst>
                <a:path extrusionOk="0" h="10868" w="3548">
                  <a:moveTo>
                    <a:pt x="2262" y="1"/>
                  </a:moveTo>
                  <a:cubicBezTo>
                    <a:pt x="2134" y="1"/>
                    <a:pt x="2010" y="6"/>
                    <a:pt x="1900" y="13"/>
                  </a:cubicBezTo>
                  <a:cubicBezTo>
                    <a:pt x="1014" y="45"/>
                    <a:pt x="634" y="393"/>
                    <a:pt x="634" y="900"/>
                  </a:cubicBezTo>
                  <a:cubicBezTo>
                    <a:pt x="634" y="1438"/>
                    <a:pt x="697" y="1976"/>
                    <a:pt x="697" y="2515"/>
                  </a:cubicBezTo>
                  <a:cubicBezTo>
                    <a:pt x="697" y="3687"/>
                    <a:pt x="634" y="4858"/>
                    <a:pt x="507" y="6030"/>
                  </a:cubicBezTo>
                  <a:cubicBezTo>
                    <a:pt x="380" y="7107"/>
                    <a:pt x="32" y="8215"/>
                    <a:pt x="0" y="9292"/>
                  </a:cubicBezTo>
                  <a:cubicBezTo>
                    <a:pt x="0" y="9862"/>
                    <a:pt x="190" y="10590"/>
                    <a:pt x="1204" y="10812"/>
                  </a:cubicBezTo>
                  <a:cubicBezTo>
                    <a:pt x="1386" y="10850"/>
                    <a:pt x="1570" y="10868"/>
                    <a:pt x="1750" y="10868"/>
                  </a:cubicBezTo>
                  <a:cubicBezTo>
                    <a:pt x="2479" y="10868"/>
                    <a:pt x="3160" y="10579"/>
                    <a:pt x="3516" y="10147"/>
                  </a:cubicBezTo>
                  <a:lnTo>
                    <a:pt x="3547" y="10147"/>
                  </a:lnTo>
                  <a:cubicBezTo>
                    <a:pt x="3516" y="10115"/>
                    <a:pt x="3516" y="10115"/>
                    <a:pt x="3516" y="10115"/>
                  </a:cubicBezTo>
                  <a:cubicBezTo>
                    <a:pt x="2914" y="8089"/>
                    <a:pt x="2946" y="5903"/>
                    <a:pt x="3009" y="3845"/>
                  </a:cubicBezTo>
                  <a:cubicBezTo>
                    <a:pt x="3009" y="2895"/>
                    <a:pt x="2946" y="1881"/>
                    <a:pt x="3231" y="963"/>
                  </a:cubicBezTo>
                  <a:cubicBezTo>
                    <a:pt x="3294" y="805"/>
                    <a:pt x="3389" y="646"/>
                    <a:pt x="3516" y="488"/>
                  </a:cubicBezTo>
                  <a:cubicBezTo>
                    <a:pt x="3452" y="488"/>
                    <a:pt x="3389" y="456"/>
                    <a:pt x="3389" y="393"/>
                  </a:cubicBezTo>
                  <a:cubicBezTo>
                    <a:pt x="3240" y="71"/>
                    <a:pt x="2723" y="1"/>
                    <a:pt x="2262"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9"/>
            <p:cNvSpPr/>
            <p:nvPr/>
          </p:nvSpPr>
          <p:spPr>
            <a:xfrm>
              <a:off x="1039492" y="1360558"/>
              <a:ext cx="122845" cy="314912"/>
            </a:xfrm>
            <a:custGeom>
              <a:rect b="b" l="l" r="r" t="t"/>
              <a:pathLst>
                <a:path extrusionOk="0" h="10477" w="4087">
                  <a:moveTo>
                    <a:pt x="1952" y="1"/>
                  </a:moveTo>
                  <a:cubicBezTo>
                    <a:pt x="1768" y="1"/>
                    <a:pt x="1580" y="19"/>
                    <a:pt x="1394" y="56"/>
                  </a:cubicBezTo>
                  <a:cubicBezTo>
                    <a:pt x="413" y="278"/>
                    <a:pt x="254" y="848"/>
                    <a:pt x="191" y="1418"/>
                  </a:cubicBezTo>
                  <a:cubicBezTo>
                    <a:pt x="33" y="2368"/>
                    <a:pt x="33" y="3318"/>
                    <a:pt x="1" y="4300"/>
                  </a:cubicBezTo>
                  <a:cubicBezTo>
                    <a:pt x="1" y="6200"/>
                    <a:pt x="349" y="8100"/>
                    <a:pt x="476" y="10032"/>
                  </a:cubicBezTo>
                  <a:cubicBezTo>
                    <a:pt x="994" y="10265"/>
                    <a:pt x="1597" y="10477"/>
                    <a:pt x="2216" y="10477"/>
                  </a:cubicBezTo>
                  <a:cubicBezTo>
                    <a:pt x="2353" y="10477"/>
                    <a:pt x="2491" y="10466"/>
                    <a:pt x="2629" y="10443"/>
                  </a:cubicBezTo>
                  <a:cubicBezTo>
                    <a:pt x="3801" y="10285"/>
                    <a:pt x="3738" y="9493"/>
                    <a:pt x="3770" y="8923"/>
                  </a:cubicBezTo>
                  <a:cubicBezTo>
                    <a:pt x="3801" y="7942"/>
                    <a:pt x="3801" y="6928"/>
                    <a:pt x="3833" y="5946"/>
                  </a:cubicBezTo>
                  <a:cubicBezTo>
                    <a:pt x="3865" y="4965"/>
                    <a:pt x="3896" y="3983"/>
                    <a:pt x="3896" y="3001"/>
                  </a:cubicBezTo>
                  <a:cubicBezTo>
                    <a:pt x="3928" y="2273"/>
                    <a:pt x="4086" y="1386"/>
                    <a:pt x="3579" y="689"/>
                  </a:cubicBezTo>
                  <a:cubicBezTo>
                    <a:pt x="3548" y="689"/>
                    <a:pt x="3548" y="658"/>
                    <a:pt x="3548" y="626"/>
                  </a:cubicBezTo>
                  <a:cubicBezTo>
                    <a:pt x="3516" y="594"/>
                    <a:pt x="3484" y="563"/>
                    <a:pt x="3453" y="531"/>
                  </a:cubicBezTo>
                  <a:cubicBezTo>
                    <a:pt x="3114" y="192"/>
                    <a:pt x="2552" y="1"/>
                    <a:pt x="1952" y="1"/>
                  </a:cubicBezTo>
                  <a:close/>
                </a:path>
              </a:pathLst>
            </a:custGeom>
            <a:solidFill>
              <a:srgbClr val="D6D6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9"/>
            <p:cNvSpPr/>
            <p:nvPr/>
          </p:nvSpPr>
          <p:spPr>
            <a:xfrm>
              <a:off x="718719" y="1381358"/>
              <a:ext cx="227535" cy="282751"/>
            </a:xfrm>
            <a:custGeom>
              <a:rect b="b" l="l" r="r" t="t"/>
              <a:pathLst>
                <a:path extrusionOk="0" h="9407" w="7570">
                  <a:moveTo>
                    <a:pt x="2652" y="1"/>
                  </a:moveTo>
                  <a:cubicBezTo>
                    <a:pt x="2189" y="1"/>
                    <a:pt x="1734" y="20"/>
                    <a:pt x="1331" y="92"/>
                  </a:cubicBezTo>
                  <a:cubicBezTo>
                    <a:pt x="349" y="314"/>
                    <a:pt x="349" y="821"/>
                    <a:pt x="349" y="1359"/>
                  </a:cubicBezTo>
                  <a:cubicBezTo>
                    <a:pt x="349" y="1708"/>
                    <a:pt x="349" y="2088"/>
                    <a:pt x="349" y="2468"/>
                  </a:cubicBezTo>
                  <a:cubicBezTo>
                    <a:pt x="349" y="3196"/>
                    <a:pt x="349" y="3924"/>
                    <a:pt x="349" y="4653"/>
                  </a:cubicBezTo>
                  <a:cubicBezTo>
                    <a:pt x="349" y="5349"/>
                    <a:pt x="349" y="6014"/>
                    <a:pt x="317" y="6711"/>
                  </a:cubicBezTo>
                  <a:cubicBezTo>
                    <a:pt x="317" y="7313"/>
                    <a:pt x="0" y="8548"/>
                    <a:pt x="697" y="9023"/>
                  </a:cubicBezTo>
                  <a:cubicBezTo>
                    <a:pt x="1214" y="9368"/>
                    <a:pt x="2172" y="9406"/>
                    <a:pt x="2990" y="9406"/>
                  </a:cubicBezTo>
                  <a:cubicBezTo>
                    <a:pt x="3223" y="9406"/>
                    <a:pt x="3445" y="9403"/>
                    <a:pt x="3642" y="9403"/>
                  </a:cubicBezTo>
                  <a:lnTo>
                    <a:pt x="7063" y="9403"/>
                  </a:lnTo>
                  <a:cubicBezTo>
                    <a:pt x="6873" y="9023"/>
                    <a:pt x="6873" y="8580"/>
                    <a:pt x="6936" y="8168"/>
                  </a:cubicBezTo>
                  <a:cubicBezTo>
                    <a:pt x="7063" y="7155"/>
                    <a:pt x="7284" y="6173"/>
                    <a:pt x="7379" y="5159"/>
                  </a:cubicBezTo>
                  <a:cubicBezTo>
                    <a:pt x="7506" y="4146"/>
                    <a:pt x="7569" y="3133"/>
                    <a:pt x="7569" y="2119"/>
                  </a:cubicBezTo>
                  <a:cubicBezTo>
                    <a:pt x="7569" y="1613"/>
                    <a:pt x="7569" y="1074"/>
                    <a:pt x="7538" y="536"/>
                  </a:cubicBezTo>
                  <a:cubicBezTo>
                    <a:pt x="7506" y="377"/>
                    <a:pt x="7506" y="219"/>
                    <a:pt x="7506" y="29"/>
                  </a:cubicBezTo>
                  <a:lnTo>
                    <a:pt x="4276" y="29"/>
                  </a:lnTo>
                  <a:cubicBezTo>
                    <a:pt x="3775" y="29"/>
                    <a:pt x="3208" y="1"/>
                    <a:pt x="2652" y="1"/>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9"/>
            <p:cNvSpPr/>
            <p:nvPr/>
          </p:nvSpPr>
          <p:spPr>
            <a:xfrm>
              <a:off x="2830018" y="1406005"/>
              <a:ext cx="262763" cy="283713"/>
            </a:xfrm>
            <a:custGeom>
              <a:rect b="b" l="l" r="r" t="t"/>
              <a:pathLst>
                <a:path extrusionOk="0" h="9439" w="8742">
                  <a:moveTo>
                    <a:pt x="1584" y="1"/>
                  </a:moveTo>
                  <a:lnTo>
                    <a:pt x="1584" y="1"/>
                  </a:lnTo>
                  <a:cubicBezTo>
                    <a:pt x="855" y="698"/>
                    <a:pt x="1077" y="1679"/>
                    <a:pt x="2217" y="2154"/>
                  </a:cubicBezTo>
                  <a:cubicBezTo>
                    <a:pt x="2376" y="2218"/>
                    <a:pt x="2376" y="2376"/>
                    <a:pt x="2154" y="2408"/>
                  </a:cubicBezTo>
                  <a:cubicBezTo>
                    <a:pt x="380" y="2788"/>
                    <a:pt x="95" y="4181"/>
                    <a:pt x="1679" y="4814"/>
                  </a:cubicBezTo>
                  <a:cubicBezTo>
                    <a:pt x="1837" y="4878"/>
                    <a:pt x="1869" y="5036"/>
                    <a:pt x="1679" y="5068"/>
                  </a:cubicBezTo>
                  <a:cubicBezTo>
                    <a:pt x="127" y="5543"/>
                    <a:pt x="0" y="6778"/>
                    <a:pt x="1489" y="7348"/>
                  </a:cubicBezTo>
                  <a:cubicBezTo>
                    <a:pt x="1647" y="7380"/>
                    <a:pt x="1647" y="7538"/>
                    <a:pt x="1489" y="7601"/>
                  </a:cubicBezTo>
                  <a:cubicBezTo>
                    <a:pt x="317" y="7981"/>
                    <a:pt x="190" y="8868"/>
                    <a:pt x="1077" y="9438"/>
                  </a:cubicBezTo>
                  <a:cubicBezTo>
                    <a:pt x="3041" y="8710"/>
                    <a:pt x="5131" y="8108"/>
                    <a:pt x="7253" y="7570"/>
                  </a:cubicBezTo>
                  <a:cubicBezTo>
                    <a:pt x="7728" y="7443"/>
                    <a:pt x="8203" y="7316"/>
                    <a:pt x="8709" y="7190"/>
                  </a:cubicBezTo>
                  <a:cubicBezTo>
                    <a:pt x="7696" y="6525"/>
                    <a:pt x="7126" y="5638"/>
                    <a:pt x="7126" y="4688"/>
                  </a:cubicBezTo>
                  <a:cubicBezTo>
                    <a:pt x="7126" y="3991"/>
                    <a:pt x="7474" y="2883"/>
                    <a:pt x="8741" y="2693"/>
                  </a:cubicBezTo>
                  <a:cubicBezTo>
                    <a:pt x="8424" y="2566"/>
                    <a:pt x="8139" y="2471"/>
                    <a:pt x="7823" y="2376"/>
                  </a:cubicBezTo>
                  <a:cubicBezTo>
                    <a:pt x="6683" y="1996"/>
                    <a:pt x="5542" y="1584"/>
                    <a:pt x="4434" y="1173"/>
                  </a:cubicBezTo>
                  <a:cubicBezTo>
                    <a:pt x="3959" y="983"/>
                    <a:pt x="3452" y="793"/>
                    <a:pt x="2977" y="571"/>
                  </a:cubicBezTo>
                  <a:cubicBezTo>
                    <a:pt x="2661" y="444"/>
                    <a:pt x="2376" y="317"/>
                    <a:pt x="2091" y="191"/>
                  </a:cubicBezTo>
                  <a:cubicBezTo>
                    <a:pt x="1996" y="159"/>
                    <a:pt x="1901" y="96"/>
                    <a:pt x="1806" y="64"/>
                  </a:cubicBezTo>
                  <a:cubicBezTo>
                    <a:pt x="1711" y="64"/>
                    <a:pt x="1647" y="32"/>
                    <a:pt x="1584" y="1"/>
                  </a:cubicBezTo>
                  <a:close/>
                </a:path>
              </a:pathLst>
            </a:custGeom>
            <a:solidFill>
              <a:srgbClr val="F1F1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9"/>
            <p:cNvSpPr/>
            <p:nvPr/>
          </p:nvSpPr>
          <p:spPr>
            <a:xfrm>
              <a:off x="1178478" y="1448837"/>
              <a:ext cx="1684873" cy="35798"/>
            </a:xfrm>
            <a:custGeom>
              <a:rect b="b" l="l" r="r" t="t"/>
              <a:pathLst>
                <a:path extrusionOk="0" h="1191" w="56055">
                  <a:moveTo>
                    <a:pt x="159" y="1"/>
                  </a:moveTo>
                  <a:cubicBezTo>
                    <a:pt x="32" y="1"/>
                    <a:pt x="1" y="64"/>
                    <a:pt x="1" y="96"/>
                  </a:cubicBezTo>
                  <a:cubicBezTo>
                    <a:pt x="1" y="159"/>
                    <a:pt x="32" y="223"/>
                    <a:pt x="159" y="223"/>
                  </a:cubicBezTo>
                  <a:cubicBezTo>
                    <a:pt x="4276" y="508"/>
                    <a:pt x="8488" y="571"/>
                    <a:pt x="12637" y="698"/>
                  </a:cubicBezTo>
                  <a:cubicBezTo>
                    <a:pt x="19984" y="951"/>
                    <a:pt x="27331" y="1078"/>
                    <a:pt x="34710" y="1141"/>
                  </a:cubicBezTo>
                  <a:cubicBezTo>
                    <a:pt x="37790" y="1168"/>
                    <a:pt x="40883" y="1190"/>
                    <a:pt x="43977" y="1190"/>
                  </a:cubicBezTo>
                  <a:cubicBezTo>
                    <a:pt x="48008" y="1190"/>
                    <a:pt x="52042" y="1153"/>
                    <a:pt x="56055" y="1046"/>
                  </a:cubicBezTo>
                  <a:lnTo>
                    <a:pt x="56055" y="888"/>
                  </a:lnTo>
                  <a:cubicBezTo>
                    <a:pt x="52128" y="888"/>
                    <a:pt x="48201" y="919"/>
                    <a:pt x="44274" y="919"/>
                  </a:cubicBezTo>
                  <a:cubicBezTo>
                    <a:pt x="43308" y="923"/>
                    <a:pt x="42341" y="925"/>
                    <a:pt x="41374" y="925"/>
                  </a:cubicBezTo>
                  <a:cubicBezTo>
                    <a:pt x="34987" y="925"/>
                    <a:pt x="28582" y="839"/>
                    <a:pt x="22201" y="729"/>
                  </a:cubicBezTo>
                  <a:cubicBezTo>
                    <a:pt x="18495" y="634"/>
                    <a:pt x="14790" y="539"/>
                    <a:pt x="11053" y="413"/>
                  </a:cubicBezTo>
                  <a:cubicBezTo>
                    <a:pt x="7443" y="286"/>
                    <a:pt x="3801" y="96"/>
                    <a:pt x="159" y="1"/>
                  </a:cubicBezTo>
                  <a:close/>
                </a:path>
              </a:pathLst>
            </a:custGeom>
            <a:solidFill>
              <a:srgbClr val="1D1D1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9"/>
            <p:cNvSpPr/>
            <p:nvPr/>
          </p:nvSpPr>
          <p:spPr>
            <a:xfrm>
              <a:off x="3028968" y="1490737"/>
              <a:ext cx="229429" cy="129488"/>
            </a:xfrm>
            <a:custGeom>
              <a:rect b="b" l="l" r="r" t="t"/>
              <a:pathLst>
                <a:path extrusionOk="0" h="4308" w="7633">
                  <a:moveTo>
                    <a:pt x="2502" y="0"/>
                  </a:moveTo>
                  <a:cubicBezTo>
                    <a:pt x="2470" y="0"/>
                    <a:pt x="2470" y="32"/>
                    <a:pt x="2407" y="64"/>
                  </a:cubicBezTo>
                  <a:cubicBezTo>
                    <a:pt x="0" y="950"/>
                    <a:pt x="950" y="3167"/>
                    <a:pt x="2375" y="4307"/>
                  </a:cubicBezTo>
                  <a:cubicBezTo>
                    <a:pt x="2945" y="4149"/>
                    <a:pt x="3516" y="3991"/>
                    <a:pt x="4086" y="3832"/>
                  </a:cubicBezTo>
                  <a:cubicBezTo>
                    <a:pt x="4624" y="3642"/>
                    <a:pt x="5162" y="3452"/>
                    <a:pt x="5637" y="3231"/>
                  </a:cubicBezTo>
                  <a:cubicBezTo>
                    <a:pt x="6144" y="3041"/>
                    <a:pt x="7189" y="2629"/>
                    <a:pt x="7347" y="2217"/>
                  </a:cubicBezTo>
                  <a:cubicBezTo>
                    <a:pt x="7632" y="1394"/>
                    <a:pt x="5352" y="919"/>
                    <a:pt x="4497" y="634"/>
                  </a:cubicBezTo>
                  <a:cubicBezTo>
                    <a:pt x="3832" y="412"/>
                    <a:pt x="3167" y="190"/>
                    <a:pt x="2502" y="0"/>
                  </a:cubicBezTo>
                  <a:close/>
                </a:path>
              </a:pathLst>
            </a:custGeom>
            <a:solidFill>
              <a:srgbClr val="ED3F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9"/>
            <p:cNvSpPr/>
            <p:nvPr/>
          </p:nvSpPr>
          <p:spPr>
            <a:xfrm>
              <a:off x="710152" y="1350219"/>
              <a:ext cx="2558705" cy="351522"/>
            </a:xfrm>
            <a:custGeom>
              <a:rect b="b" l="l" r="r" t="t"/>
              <a:pathLst>
                <a:path extrusionOk="0" h="11695" w="85127">
                  <a:moveTo>
                    <a:pt x="14917" y="1065"/>
                  </a:moveTo>
                  <a:lnTo>
                    <a:pt x="14917" y="1065"/>
                  </a:lnTo>
                  <a:cubicBezTo>
                    <a:pt x="19065" y="1192"/>
                    <a:pt x="23245" y="1192"/>
                    <a:pt x="27362" y="1223"/>
                  </a:cubicBezTo>
                  <a:cubicBezTo>
                    <a:pt x="42120" y="1382"/>
                    <a:pt x="56878" y="1540"/>
                    <a:pt x="71636" y="1698"/>
                  </a:cubicBezTo>
                  <a:cubicBezTo>
                    <a:pt x="71636" y="1730"/>
                    <a:pt x="71667" y="1730"/>
                    <a:pt x="71667" y="1730"/>
                  </a:cubicBezTo>
                  <a:cubicBezTo>
                    <a:pt x="70876" y="2490"/>
                    <a:pt x="71129" y="3504"/>
                    <a:pt x="72174" y="4105"/>
                  </a:cubicBezTo>
                  <a:cubicBezTo>
                    <a:pt x="72079" y="4105"/>
                    <a:pt x="72016" y="4137"/>
                    <a:pt x="71953" y="4169"/>
                  </a:cubicBezTo>
                  <a:lnTo>
                    <a:pt x="71636" y="4169"/>
                  </a:lnTo>
                  <a:lnTo>
                    <a:pt x="71636" y="4327"/>
                  </a:lnTo>
                  <a:cubicBezTo>
                    <a:pt x="70496" y="4897"/>
                    <a:pt x="70369" y="6005"/>
                    <a:pt x="71477" y="6702"/>
                  </a:cubicBezTo>
                  <a:cubicBezTo>
                    <a:pt x="67392" y="6639"/>
                    <a:pt x="63307" y="6639"/>
                    <a:pt x="59190" y="6639"/>
                  </a:cubicBezTo>
                  <a:cubicBezTo>
                    <a:pt x="51874" y="6607"/>
                    <a:pt x="44559" y="6575"/>
                    <a:pt x="37243" y="6544"/>
                  </a:cubicBezTo>
                  <a:cubicBezTo>
                    <a:pt x="33570" y="6512"/>
                    <a:pt x="29896" y="6512"/>
                    <a:pt x="26254" y="6480"/>
                  </a:cubicBezTo>
                  <a:cubicBezTo>
                    <a:pt x="23574" y="6457"/>
                    <a:pt x="20860" y="6382"/>
                    <a:pt x="18161" y="6382"/>
                  </a:cubicBezTo>
                  <a:cubicBezTo>
                    <a:pt x="17193" y="6382"/>
                    <a:pt x="16227" y="6392"/>
                    <a:pt x="15265" y="6417"/>
                  </a:cubicBezTo>
                  <a:lnTo>
                    <a:pt x="15202" y="6417"/>
                  </a:lnTo>
                  <a:cubicBezTo>
                    <a:pt x="15265" y="5404"/>
                    <a:pt x="15297" y="4390"/>
                    <a:pt x="15297" y="3377"/>
                  </a:cubicBezTo>
                  <a:cubicBezTo>
                    <a:pt x="15297" y="3029"/>
                    <a:pt x="15297" y="2680"/>
                    <a:pt x="15297" y="2332"/>
                  </a:cubicBezTo>
                  <a:cubicBezTo>
                    <a:pt x="15297" y="1952"/>
                    <a:pt x="15170" y="1477"/>
                    <a:pt x="14917" y="1065"/>
                  </a:cubicBezTo>
                  <a:close/>
                  <a:moveTo>
                    <a:pt x="79648" y="4644"/>
                  </a:moveTo>
                  <a:cubicBezTo>
                    <a:pt x="80313" y="4865"/>
                    <a:pt x="80978" y="5087"/>
                    <a:pt x="81643" y="5309"/>
                  </a:cubicBezTo>
                  <a:cubicBezTo>
                    <a:pt x="82498" y="5594"/>
                    <a:pt x="84778" y="6069"/>
                    <a:pt x="84493" y="6892"/>
                  </a:cubicBezTo>
                  <a:cubicBezTo>
                    <a:pt x="84335" y="7304"/>
                    <a:pt x="83290" y="7716"/>
                    <a:pt x="82783" y="7906"/>
                  </a:cubicBezTo>
                  <a:cubicBezTo>
                    <a:pt x="82308" y="8127"/>
                    <a:pt x="81770" y="8317"/>
                    <a:pt x="81232" y="8476"/>
                  </a:cubicBezTo>
                  <a:cubicBezTo>
                    <a:pt x="80662" y="8666"/>
                    <a:pt x="80091" y="8824"/>
                    <a:pt x="79521" y="8982"/>
                  </a:cubicBezTo>
                  <a:cubicBezTo>
                    <a:pt x="78096" y="7842"/>
                    <a:pt x="77146" y="5594"/>
                    <a:pt x="79553" y="4739"/>
                  </a:cubicBezTo>
                  <a:cubicBezTo>
                    <a:pt x="79585" y="4707"/>
                    <a:pt x="79616" y="4675"/>
                    <a:pt x="79648" y="4644"/>
                  </a:cubicBezTo>
                  <a:close/>
                  <a:moveTo>
                    <a:pt x="15265" y="6607"/>
                  </a:moveTo>
                  <a:cubicBezTo>
                    <a:pt x="17584" y="6713"/>
                    <a:pt x="19933" y="6731"/>
                    <a:pt x="22279" y="6731"/>
                  </a:cubicBezTo>
                  <a:cubicBezTo>
                    <a:pt x="23397" y="6731"/>
                    <a:pt x="24514" y="6727"/>
                    <a:pt x="25627" y="6727"/>
                  </a:cubicBezTo>
                  <a:cubicBezTo>
                    <a:pt x="26355" y="6727"/>
                    <a:pt x="27082" y="6728"/>
                    <a:pt x="27806" y="6734"/>
                  </a:cubicBezTo>
                  <a:cubicBezTo>
                    <a:pt x="38510" y="6804"/>
                    <a:pt x="49232" y="6908"/>
                    <a:pt x="59945" y="6908"/>
                  </a:cubicBezTo>
                  <a:cubicBezTo>
                    <a:pt x="63812" y="6908"/>
                    <a:pt x="67677" y="6894"/>
                    <a:pt x="71541" y="6860"/>
                  </a:cubicBezTo>
                  <a:lnTo>
                    <a:pt x="71541" y="6860"/>
                  </a:lnTo>
                  <a:cubicBezTo>
                    <a:pt x="70179" y="7462"/>
                    <a:pt x="70147" y="8666"/>
                    <a:pt x="71509" y="9331"/>
                  </a:cubicBezTo>
                  <a:lnTo>
                    <a:pt x="71477" y="9331"/>
                  </a:lnTo>
                  <a:cubicBezTo>
                    <a:pt x="67329" y="9236"/>
                    <a:pt x="63180" y="9204"/>
                    <a:pt x="59032" y="9172"/>
                  </a:cubicBezTo>
                  <a:cubicBezTo>
                    <a:pt x="51716" y="9141"/>
                    <a:pt x="44400" y="9077"/>
                    <a:pt x="37053" y="9014"/>
                  </a:cubicBezTo>
                  <a:cubicBezTo>
                    <a:pt x="33380" y="8982"/>
                    <a:pt x="29738" y="8982"/>
                    <a:pt x="26064" y="8951"/>
                  </a:cubicBezTo>
                  <a:cubicBezTo>
                    <a:pt x="24227" y="8919"/>
                    <a:pt x="22390" y="8919"/>
                    <a:pt x="20554" y="8919"/>
                  </a:cubicBezTo>
                  <a:cubicBezTo>
                    <a:pt x="19667" y="8887"/>
                    <a:pt x="18748" y="8887"/>
                    <a:pt x="17830" y="8887"/>
                  </a:cubicBezTo>
                  <a:lnTo>
                    <a:pt x="16437" y="8887"/>
                  </a:lnTo>
                  <a:cubicBezTo>
                    <a:pt x="16238" y="8887"/>
                    <a:pt x="15945" y="8908"/>
                    <a:pt x="15673" y="8908"/>
                  </a:cubicBezTo>
                  <a:cubicBezTo>
                    <a:pt x="15468" y="8908"/>
                    <a:pt x="15274" y="8896"/>
                    <a:pt x="15138" y="8856"/>
                  </a:cubicBezTo>
                  <a:cubicBezTo>
                    <a:pt x="15138" y="8096"/>
                    <a:pt x="15170" y="7367"/>
                    <a:pt x="15202" y="6607"/>
                  </a:cubicBezTo>
                  <a:close/>
                  <a:moveTo>
                    <a:pt x="3076" y="1041"/>
                  </a:moveTo>
                  <a:cubicBezTo>
                    <a:pt x="3587" y="1041"/>
                    <a:pt x="4102" y="1065"/>
                    <a:pt x="4561" y="1065"/>
                  </a:cubicBezTo>
                  <a:cubicBezTo>
                    <a:pt x="5637" y="1065"/>
                    <a:pt x="6714" y="1097"/>
                    <a:pt x="7791" y="1097"/>
                  </a:cubicBezTo>
                  <a:cubicBezTo>
                    <a:pt x="7791" y="1255"/>
                    <a:pt x="7791" y="1413"/>
                    <a:pt x="7823" y="1603"/>
                  </a:cubicBezTo>
                  <a:cubicBezTo>
                    <a:pt x="7854" y="2110"/>
                    <a:pt x="7854" y="2649"/>
                    <a:pt x="7854" y="3155"/>
                  </a:cubicBezTo>
                  <a:cubicBezTo>
                    <a:pt x="7854" y="4169"/>
                    <a:pt x="7791" y="5182"/>
                    <a:pt x="7664" y="6195"/>
                  </a:cubicBezTo>
                  <a:cubicBezTo>
                    <a:pt x="7569" y="7209"/>
                    <a:pt x="7348" y="8191"/>
                    <a:pt x="7221" y="9204"/>
                  </a:cubicBezTo>
                  <a:cubicBezTo>
                    <a:pt x="7158" y="9616"/>
                    <a:pt x="7158" y="10059"/>
                    <a:pt x="7348" y="10471"/>
                  </a:cubicBezTo>
                  <a:cubicBezTo>
                    <a:pt x="6208" y="10471"/>
                    <a:pt x="5067" y="10439"/>
                    <a:pt x="3927" y="10439"/>
                  </a:cubicBezTo>
                  <a:cubicBezTo>
                    <a:pt x="3730" y="10439"/>
                    <a:pt x="3508" y="10442"/>
                    <a:pt x="3275" y="10442"/>
                  </a:cubicBezTo>
                  <a:cubicBezTo>
                    <a:pt x="2457" y="10442"/>
                    <a:pt x="1499" y="10404"/>
                    <a:pt x="982" y="10059"/>
                  </a:cubicBezTo>
                  <a:cubicBezTo>
                    <a:pt x="285" y="9584"/>
                    <a:pt x="602" y="8349"/>
                    <a:pt x="602" y="7747"/>
                  </a:cubicBezTo>
                  <a:cubicBezTo>
                    <a:pt x="634" y="7082"/>
                    <a:pt x="634" y="6385"/>
                    <a:pt x="634" y="5689"/>
                  </a:cubicBezTo>
                  <a:cubicBezTo>
                    <a:pt x="634" y="4960"/>
                    <a:pt x="634" y="4232"/>
                    <a:pt x="634" y="3504"/>
                  </a:cubicBezTo>
                  <a:cubicBezTo>
                    <a:pt x="634" y="3124"/>
                    <a:pt x="634" y="2775"/>
                    <a:pt x="634" y="2395"/>
                  </a:cubicBezTo>
                  <a:cubicBezTo>
                    <a:pt x="634" y="1857"/>
                    <a:pt x="634" y="1350"/>
                    <a:pt x="1616" y="1160"/>
                  </a:cubicBezTo>
                  <a:cubicBezTo>
                    <a:pt x="2059" y="1065"/>
                    <a:pt x="2566" y="1041"/>
                    <a:pt x="3076" y="1041"/>
                  </a:cubicBezTo>
                  <a:close/>
                  <a:moveTo>
                    <a:pt x="12909" y="345"/>
                  </a:moveTo>
                  <a:cubicBezTo>
                    <a:pt x="13509" y="345"/>
                    <a:pt x="14071" y="536"/>
                    <a:pt x="14410" y="875"/>
                  </a:cubicBezTo>
                  <a:cubicBezTo>
                    <a:pt x="14441" y="907"/>
                    <a:pt x="14473" y="938"/>
                    <a:pt x="14505" y="970"/>
                  </a:cubicBezTo>
                  <a:cubicBezTo>
                    <a:pt x="14505" y="1002"/>
                    <a:pt x="14505" y="1033"/>
                    <a:pt x="14536" y="1033"/>
                  </a:cubicBezTo>
                  <a:cubicBezTo>
                    <a:pt x="15043" y="1730"/>
                    <a:pt x="14885" y="2617"/>
                    <a:pt x="14853" y="3345"/>
                  </a:cubicBezTo>
                  <a:cubicBezTo>
                    <a:pt x="14853" y="4327"/>
                    <a:pt x="14822" y="5309"/>
                    <a:pt x="14790" y="6290"/>
                  </a:cubicBezTo>
                  <a:cubicBezTo>
                    <a:pt x="14758" y="7272"/>
                    <a:pt x="14758" y="8286"/>
                    <a:pt x="14727" y="9267"/>
                  </a:cubicBezTo>
                  <a:cubicBezTo>
                    <a:pt x="14695" y="9837"/>
                    <a:pt x="14758" y="10629"/>
                    <a:pt x="13586" y="10787"/>
                  </a:cubicBezTo>
                  <a:cubicBezTo>
                    <a:pt x="13448" y="10810"/>
                    <a:pt x="13310" y="10821"/>
                    <a:pt x="13173" y="10821"/>
                  </a:cubicBezTo>
                  <a:cubicBezTo>
                    <a:pt x="12554" y="10821"/>
                    <a:pt x="11951" y="10609"/>
                    <a:pt x="11433" y="10376"/>
                  </a:cubicBezTo>
                  <a:cubicBezTo>
                    <a:pt x="11306" y="8444"/>
                    <a:pt x="10958" y="6544"/>
                    <a:pt x="10958" y="4644"/>
                  </a:cubicBezTo>
                  <a:cubicBezTo>
                    <a:pt x="10990" y="3662"/>
                    <a:pt x="10990" y="2712"/>
                    <a:pt x="11148" y="1762"/>
                  </a:cubicBezTo>
                  <a:cubicBezTo>
                    <a:pt x="11211" y="1192"/>
                    <a:pt x="11370" y="622"/>
                    <a:pt x="12351" y="400"/>
                  </a:cubicBezTo>
                  <a:cubicBezTo>
                    <a:pt x="12537" y="363"/>
                    <a:pt x="12725" y="345"/>
                    <a:pt x="12909" y="345"/>
                  </a:cubicBezTo>
                  <a:close/>
                  <a:moveTo>
                    <a:pt x="9831" y="293"/>
                  </a:moveTo>
                  <a:cubicBezTo>
                    <a:pt x="10292" y="293"/>
                    <a:pt x="10809" y="363"/>
                    <a:pt x="10958" y="685"/>
                  </a:cubicBezTo>
                  <a:cubicBezTo>
                    <a:pt x="10958" y="748"/>
                    <a:pt x="11021" y="780"/>
                    <a:pt x="11085" y="780"/>
                  </a:cubicBezTo>
                  <a:cubicBezTo>
                    <a:pt x="10958" y="907"/>
                    <a:pt x="10863" y="1065"/>
                    <a:pt x="10800" y="1255"/>
                  </a:cubicBezTo>
                  <a:cubicBezTo>
                    <a:pt x="10515" y="2173"/>
                    <a:pt x="10578" y="3187"/>
                    <a:pt x="10578" y="4137"/>
                  </a:cubicBezTo>
                  <a:cubicBezTo>
                    <a:pt x="10515" y="6195"/>
                    <a:pt x="10483" y="8381"/>
                    <a:pt x="11085" y="10407"/>
                  </a:cubicBezTo>
                  <a:cubicBezTo>
                    <a:pt x="11085" y="10407"/>
                    <a:pt x="11085" y="10407"/>
                    <a:pt x="11085" y="10439"/>
                  </a:cubicBezTo>
                  <a:cubicBezTo>
                    <a:pt x="10729" y="10871"/>
                    <a:pt x="10048" y="11160"/>
                    <a:pt x="9319" y="11160"/>
                  </a:cubicBezTo>
                  <a:cubicBezTo>
                    <a:pt x="9139" y="11160"/>
                    <a:pt x="8955" y="11142"/>
                    <a:pt x="8773" y="11104"/>
                  </a:cubicBezTo>
                  <a:cubicBezTo>
                    <a:pt x="7759" y="10882"/>
                    <a:pt x="7569" y="10154"/>
                    <a:pt x="7569" y="9584"/>
                  </a:cubicBezTo>
                  <a:cubicBezTo>
                    <a:pt x="7601" y="8476"/>
                    <a:pt x="7918" y="7399"/>
                    <a:pt x="8044" y="6322"/>
                  </a:cubicBezTo>
                  <a:cubicBezTo>
                    <a:pt x="8203" y="5150"/>
                    <a:pt x="8266" y="3979"/>
                    <a:pt x="8266" y="2807"/>
                  </a:cubicBezTo>
                  <a:cubicBezTo>
                    <a:pt x="8266" y="2268"/>
                    <a:pt x="8203" y="1730"/>
                    <a:pt x="8203" y="1192"/>
                  </a:cubicBezTo>
                  <a:cubicBezTo>
                    <a:pt x="8203" y="685"/>
                    <a:pt x="8583" y="337"/>
                    <a:pt x="9469" y="305"/>
                  </a:cubicBezTo>
                  <a:cubicBezTo>
                    <a:pt x="9579" y="298"/>
                    <a:pt x="9703" y="293"/>
                    <a:pt x="9831" y="293"/>
                  </a:cubicBezTo>
                  <a:close/>
                  <a:moveTo>
                    <a:pt x="72111" y="1857"/>
                  </a:moveTo>
                  <a:cubicBezTo>
                    <a:pt x="72174" y="1888"/>
                    <a:pt x="72238" y="1888"/>
                    <a:pt x="72333" y="1920"/>
                  </a:cubicBezTo>
                  <a:lnTo>
                    <a:pt x="72618" y="2047"/>
                  </a:lnTo>
                  <a:cubicBezTo>
                    <a:pt x="72903" y="2173"/>
                    <a:pt x="73188" y="2300"/>
                    <a:pt x="73504" y="2427"/>
                  </a:cubicBezTo>
                  <a:cubicBezTo>
                    <a:pt x="73979" y="2649"/>
                    <a:pt x="74486" y="2839"/>
                    <a:pt x="74961" y="3029"/>
                  </a:cubicBezTo>
                  <a:cubicBezTo>
                    <a:pt x="76069" y="3440"/>
                    <a:pt x="77210" y="3852"/>
                    <a:pt x="78350" y="4232"/>
                  </a:cubicBezTo>
                  <a:cubicBezTo>
                    <a:pt x="78666" y="4327"/>
                    <a:pt x="78951" y="4422"/>
                    <a:pt x="79268" y="4549"/>
                  </a:cubicBezTo>
                  <a:cubicBezTo>
                    <a:pt x="78001" y="4739"/>
                    <a:pt x="77653" y="5847"/>
                    <a:pt x="77653" y="6544"/>
                  </a:cubicBezTo>
                  <a:cubicBezTo>
                    <a:pt x="77653" y="7494"/>
                    <a:pt x="78223" y="8381"/>
                    <a:pt x="79236" y="9046"/>
                  </a:cubicBezTo>
                  <a:cubicBezTo>
                    <a:pt x="78730" y="9172"/>
                    <a:pt x="78255" y="9299"/>
                    <a:pt x="77780" y="9426"/>
                  </a:cubicBezTo>
                  <a:cubicBezTo>
                    <a:pt x="75658" y="9964"/>
                    <a:pt x="73568" y="10566"/>
                    <a:pt x="71604" y="11294"/>
                  </a:cubicBezTo>
                  <a:cubicBezTo>
                    <a:pt x="70717" y="10724"/>
                    <a:pt x="70844" y="9837"/>
                    <a:pt x="72016" y="9457"/>
                  </a:cubicBezTo>
                  <a:cubicBezTo>
                    <a:pt x="72174" y="9394"/>
                    <a:pt x="72174" y="9236"/>
                    <a:pt x="72016" y="9204"/>
                  </a:cubicBezTo>
                  <a:cubicBezTo>
                    <a:pt x="70527" y="8634"/>
                    <a:pt x="70654" y="7399"/>
                    <a:pt x="72206" y="6924"/>
                  </a:cubicBezTo>
                  <a:cubicBezTo>
                    <a:pt x="72396" y="6892"/>
                    <a:pt x="72364" y="6734"/>
                    <a:pt x="72206" y="6670"/>
                  </a:cubicBezTo>
                  <a:cubicBezTo>
                    <a:pt x="70622" y="6037"/>
                    <a:pt x="70907" y="4644"/>
                    <a:pt x="72681" y="4264"/>
                  </a:cubicBezTo>
                  <a:cubicBezTo>
                    <a:pt x="72903" y="4232"/>
                    <a:pt x="72903" y="4074"/>
                    <a:pt x="72744" y="4010"/>
                  </a:cubicBezTo>
                  <a:cubicBezTo>
                    <a:pt x="71604" y="3535"/>
                    <a:pt x="71382" y="2554"/>
                    <a:pt x="72111" y="1857"/>
                  </a:cubicBezTo>
                  <a:close/>
                  <a:moveTo>
                    <a:pt x="17228" y="9109"/>
                  </a:moveTo>
                  <a:cubicBezTo>
                    <a:pt x="18273" y="9141"/>
                    <a:pt x="19319" y="9141"/>
                    <a:pt x="20364" y="9141"/>
                  </a:cubicBezTo>
                  <a:cubicBezTo>
                    <a:pt x="22454" y="9172"/>
                    <a:pt x="24576" y="9172"/>
                    <a:pt x="26666" y="9204"/>
                  </a:cubicBezTo>
                  <a:cubicBezTo>
                    <a:pt x="39239" y="9284"/>
                    <a:pt x="51834" y="9478"/>
                    <a:pt x="64414" y="9478"/>
                  </a:cubicBezTo>
                  <a:cubicBezTo>
                    <a:pt x="66695" y="9478"/>
                    <a:pt x="68976" y="9472"/>
                    <a:pt x="71256" y="9457"/>
                  </a:cubicBezTo>
                  <a:lnTo>
                    <a:pt x="71256" y="9457"/>
                  </a:lnTo>
                  <a:cubicBezTo>
                    <a:pt x="70401" y="9996"/>
                    <a:pt x="70401" y="10882"/>
                    <a:pt x="71382" y="11389"/>
                  </a:cubicBezTo>
                  <a:cubicBezTo>
                    <a:pt x="71319" y="11421"/>
                    <a:pt x="71256" y="11421"/>
                    <a:pt x="71192" y="11452"/>
                  </a:cubicBezTo>
                  <a:cubicBezTo>
                    <a:pt x="71161" y="11421"/>
                    <a:pt x="71097" y="11389"/>
                    <a:pt x="71002" y="11389"/>
                  </a:cubicBezTo>
                  <a:cubicBezTo>
                    <a:pt x="66885" y="11357"/>
                    <a:pt x="62768" y="11326"/>
                    <a:pt x="58652" y="11262"/>
                  </a:cubicBezTo>
                  <a:cubicBezTo>
                    <a:pt x="44084" y="11072"/>
                    <a:pt x="29548" y="10566"/>
                    <a:pt x="14980" y="10186"/>
                  </a:cubicBezTo>
                  <a:cubicBezTo>
                    <a:pt x="15138" y="9869"/>
                    <a:pt x="15138" y="9457"/>
                    <a:pt x="15138" y="9109"/>
                  </a:cubicBezTo>
                  <a:cubicBezTo>
                    <a:pt x="15339" y="9151"/>
                    <a:pt x="15578" y="9165"/>
                    <a:pt x="15828" y="9165"/>
                  </a:cubicBezTo>
                  <a:cubicBezTo>
                    <a:pt x="16328" y="9165"/>
                    <a:pt x="16869" y="9109"/>
                    <a:pt x="17228" y="9109"/>
                  </a:cubicBezTo>
                  <a:close/>
                  <a:moveTo>
                    <a:pt x="9745" y="1"/>
                  </a:moveTo>
                  <a:cubicBezTo>
                    <a:pt x="8937" y="1"/>
                    <a:pt x="8091" y="242"/>
                    <a:pt x="7886" y="685"/>
                  </a:cubicBezTo>
                  <a:cubicBezTo>
                    <a:pt x="7854" y="717"/>
                    <a:pt x="7854" y="780"/>
                    <a:pt x="7823" y="812"/>
                  </a:cubicBezTo>
                  <a:lnTo>
                    <a:pt x="3452" y="812"/>
                  </a:lnTo>
                  <a:cubicBezTo>
                    <a:pt x="3233" y="812"/>
                    <a:pt x="2997" y="807"/>
                    <a:pt x="2757" y="807"/>
                  </a:cubicBezTo>
                  <a:cubicBezTo>
                    <a:pt x="2094" y="807"/>
                    <a:pt x="1390" y="841"/>
                    <a:pt x="855" y="1097"/>
                  </a:cubicBezTo>
                  <a:cubicBezTo>
                    <a:pt x="0" y="1477"/>
                    <a:pt x="254" y="2300"/>
                    <a:pt x="254" y="2870"/>
                  </a:cubicBezTo>
                  <a:cubicBezTo>
                    <a:pt x="254" y="3820"/>
                    <a:pt x="254" y="4739"/>
                    <a:pt x="222" y="5689"/>
                  </a:cubicBezTo>
                  <a:cubicBezTo>
                    <a:pt x="222" y="6639"/>
                    <a:pt x="222" y="7621"/>
                    <a:pt x="222" y="8602"/>
                  </a:cubicBezTo>
                  <a:cubicBezTo>
                    <a:pt x="222" y="9141"/>
                    <a:pt x="64" y="9806"/>
                    <a:pt x="729" y="10217"/>
                  </a:cubicBezTo>
                  <a:cubicBezTo>
                    <a:pt x="1299" y="10597"/>
                    <a:pt x="2249" y="10629"/>
                    <a:pt x="3009" y="10661"/>
                  </a:cubicBezTo>
                  <a:cubicBezTo>
                    <a:pt x="3408" y="10669"/>
                    <a:pt x="3804" y="10673"/>
                    <a:pt x="4200" y="10673"/>
                  </a:cubicBezTo>
                  <a:cubicBezTo>
                    <a:pt x="5280" y="10673"/>
                    <a:pt x="6353" y="10644"/>
                    <a:pt x="7443" y="10597"/>
                  </a:cubicBezTo>
                  <a:cubicBezTo>
                    <a:pt x="7538" y="10724"/>
                    <a:pt x="7664" y="10851"/>
                    <a:pt x="7791" y="10946"/>
                  </a:cubicBezTo>
                  <a:cubicBezTo>
                    <a:pt x="8190" y="11232"/>
                    <a:pt x="8745" y="11367"/>
                    <a:pt x="9298" y="11367"/>
                  </a:cubicBezTo>
                  <a:cubicBezTo>
                    <a:pt x="10149" y="11367"/>
                    <a:pt x="10993" y="11047"/>
                    <a:pt x="11243" y="10471"/>
                  </a:cubicBezTo>
                  <a:lnTo>
                    <a:pt x="11275" y="10471"/>
                  </a:lnTo>
                  <a:cubicBezTo>
                    <a:pt x="11818" y="10788"/>
                    <a:pt x="12507" y="11056"/>
                    <a:pt x="13226" y="11056"/>
                  </a:cubicBezTo>
                  <a:cubicBezTo>
                    <a:pt x="13513" y="11056"/>
                    <a:pt x="13804" y="11013"/>
                    <a:pt x="14093" y="10914"/>
                  </a:cubicBezTo>
                  <a:cubicBezTo>
                    <a:pt x="14473" y="10819"/>
                    <a:pt x="14727" y="10629"/>
                    <a:pt x="14853" y="10407"/>
                  </a:cubicBezTo>
                  <a:cubicBezTo>
                    <a:pt x="14885" y="10439"/>
                    <a:pt x="14917" y="10439"/>
                    <a:pt x="14980" y="10439"/>
                  </a:cubicBezTo>
                  <a:cubicBezTo>
                    <a:pt x="19065" y="10629"/>
                    <a:pt x="23182" y="10756"/>
                    <a:pt x="27299" y="10882"/>
                  </a:cubicBezTo>
                  <a:cubicBezTo>
                    <a:pt x="41867" y="11326"/>
                    <a:pt x="56403" y="11579"/>
                    <a:pt x="71002" y="11674"/>
                  </a:cubicBezTo>
                  <a:cubicBezTo>
                    <a:pt x="71002" y="11674"/>
                    <a:pt x="71034" y="11674"/>
                    <a:pt x="71034" y="11642"/>
                  </a:cubicBezTo>
                  <a:cubicBezTo>
                    <a:pt x="71071" y="11680"/>
                    <a:pt x="71108" y="11695"/>
                    <a:pt x="71152" y="11695"/>
                  </a:cubicBezTo>
                  <a:cubicBezTo>
                    <a:pt x="71183" y="11695"/>
                    <a:pt x="71216" y="11687"/>
                    <a:pt x="71256" y="11674"/>
                  </a:cubicBezTo>
                  <a:cubicBezTo>
                    <a:pt x="71414" y="11642"/>
                    <a:pt x="71572" y="11579"/>
                    <a:pt x="71763" y="11516"/>
                  </a:cubicBezTo>
                  <a:lnTo>
                    <a:pt x="71794" y="11516"/>
                  </a:lnTo>
                  <a:cubicBezTo>
                    <a:pt x="74486" y="10692"/>
                    <a:pt x="77178" y="9932"/>
                    <a:pt x="79965" y="9172"/>
                  </a:cubicBezTo>
                  <a:cubicBezTo>
                    <a:pt x="81263" y="8824"/>
                    <a:pt x="82562" y="8412"/>
                    <a:pt x="83702" y="7874"/>
                  </a:cubicBezTo>
                  <a:cubicBezTo>
                    <a:pt x="84335" y="7557"/>
                    <a:pt x="85127" y="7146"/>
                    <a:pt x="84969" y="6575"/>
                  </a:cubicBezTo>
                  <a:cubicBezTo>
                    <a:pt x="84778" y="6005"/>
                    <a:pt x="83733" y="5657"/>
                    <a:pt x="82973" y="5404"/>
                  </a:cubicBezTo>
                  <a:cubicBezTo>
                    <a:pt x="81612" y="4960"/>
                    <a:pt x="80250" y="4549"/>
                    <a:pt x="78888" y="4074"/>
                  </a:cubicBezTo>
                  <a:cubicBezTo>
                    <a:pt x="77495" y="3599"/>
                    <a:pt x="76101" y="3124"/>
                    <a:pt x="74771" y="2585"/>
                  </a:cubicBezTo>
                  <a:cubicBezTo>
                    <a:pt x="74106" y="2332"/>
                    <a:pt x="73473" y="2078"/>
                    <a:pt x="72871" y="1793"/>
                  </a:cubicBezTo>
                  <a:cubicBezTo>
                    <a:pt x="72713" y="1730"/>
                    <a:pt x="72586" y="1667"/>
                    <a:pt x="72428" y="1603"/>
                  </a:cubicBezTo>
                  <a:cubicBezTo>
                    <a:pt x="72459" y="1508"/>
                    <a:pt x="72396" y="1413"/>
                    <a:pt x="72238" y="1413"/>
                  </a:cubicBezTo>
                  <a:cubicBezTo>
                    <a:pt x="67994" y="1382"/>
                    <a:pt x="63750" y="1318"/>
                    <a:pt x="59507" y="1287"/>
                  </a:cubicBezTo>
                  <a:cubicBezTo>
                    <a:pt x="52001" y="1192"/>
                    <a:pt x="44495" y="1128"/>
                    <a:pt x="36990" y="1033"/>
                  </a:cubicBezTo>
                  <a:cubicBezTo>
                    <a:pt x="30856" y="981"/>
                    <a:pt x="24722" y="820"/>
                    <a:pt x="18606" y="820"/>
                  </a:cubicBezTo>
                  <a:cubicBezTo>
                    <a:pt x="17333" y="820"/>
                    <a:pt x="16061" y="827"/>
                    <a:pt x="14790" y="843"/>
                  </a:cubicBezTo>
                  <a:cubicBezTo>
                    <a:pt x="14420" y="394"/>
                    <a:pt x="13872" y="77"/>
                    <a:pt x="13019" y="77"/>
                  </a:cubicBezTo>
                  <a:cubicBezTo>
                    <a:pt x="12851" y="77"/>
                    <a:pt x="12671" y="89"/>
                    <a:pt x="12478" y="115"/>
                  </a:cubicBezTo>
                  <a:cubicBezTo>
                    <a:pt x="12003" y="178"/>
                    <a:pt x="11591" y="337"/>
                    <a:pt x="11306" y="558"/>
                  </a:cubicBezTo>
                  <a:cubicBezTo>
                    <a:pt x="11102" y="178"/>
                    <a:pt x="10438" y="1"/>
                    <a:pt x="9745" y="1"/>
                  </a:cubicBezTo>
                  <a:close/>
                </a:path>
              </a:pathLst>
            </a:custGeom>
            <a:solidFill>
              <a:srgbClr val="1D1D1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8" name="Google Shape;1498;p9"/>
          <p:cNvGrpSpPr/>
          <p:nvPr/>
        </p:nvGrpSpPr>
        <p:grpSpPr>
          <a:xfrm rot="3046771">
            <a:off x="8131251" y="3035135"/>
            <a:ext cx="1446030" cy="2863726"/>
            <a:chOff x="6529419" y="1724307"/>
            <a:chExt cx="1480463" cy="2931917"/>
          </a:xfrm>
        </p:grpSpPr>
        <p:grpSp>
          <p:nvGrpSpPr>
            <p:cNvPr id="1499" name="Google Shape;1499;p9"/>
            <p:cNvGrpSpPr/>
            <p:nvPr/>
          </p:nvGrpSpPr>
          <p:grpSpPr>
            <a:xfrm>
              <a:off x="6556827" y="1724307"/>
              <a:ext cx="956596" cy="944294"/>
              <a:chOff x="3800349" y="1238762"/>
              <a:chExt cx="1098904" cy="1084772"/>
            </a:xfrm>
          </p:grpSpPr>
          <p:grpSp>
            <p:nvGrpSpPr>
              <p:cNvPr id="1500" name="Google Shape;1500;p9"/>
              <p:cNvGrpSpPr/>
              <p:nvPr/>
            </p:nvGrpSpPr>
            <p:grpSpPr>
              <a:xfrm>
                <a:off x="3800349" y="1238762"/>
                <a:ext cx="1098904" cy="1084772"/>
                <a:chOff x="3800349" y="1238762"/>
                <a:chExt cx="1098904" cy="1084772"/>
              </a:xfrm>
            </p:grpSpPr>
            <p:sp>
              <p:nvSpPr>
                <p:cNvPr id="1501" name="Google Shape;1501;p9"/>
                <p:cNvSpPr/>
                <p:nvPr/>
              </p:nvSpPr>
              <p:spPr>
                <a:xfrm>
                  <a:off x="3800349" y="1238762"/>
                  <a:ext cx="1098904" cy="1084772"/>
                </a:xfrm>
                <a:custGeom>
                  <a:rect b="b" l="l" r="r" t="t"/>
                  <a:pathLst>
                    <a:path extrusionOk="0" h="45133" w="45721">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9"/>
                <p:cNvSpPr/>
                <p:nvPr/>
              </p:nvSpPr>
              <p:spPr>
                <a:xfrm>
                  <a:off x="3884758" y="1311226"/>
                  <a:ext cx="287338" cy="287050"/>
                </a:xfrm>
                <a:custGeom>
                  <a:rect b="b" l="l" r="r" t="t"/>
                  <a:pathLst>
                    <a:path extrusionOk="0" h="11943" w="11955">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03" name="Google Shape;1503;p9"/>
              <p:cNvSpPr/>
              <p:nvPr/>
            </p:nvSpPr>
            <p:spPr>
              <a:xfrm>
                <a:off x="4162525" y="1593650"/>
                <a:ext cx="374561" cy="37497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4" name="Google Shape;1504;p9"/>
            <p:cNvGrpSpPr/>
            <p:nvPr/>
          </p:nvGrpSpPr>
          <p:grpSpPr>
            <a:xfrm>
              <a:off x="7053286" y="2227254"/>
              <a:ext cx="956596" cy="944252"/>
              <a:chOff x="4370663" y="1816530"/>
              <a:chExt cx="1098904" cy="1084724"/>
            </a:xfrm>
          </p:grpSpPr>
          <p:grpSp>
            <p:nvGrpSpPr>
              <p:cNvPr id="1505" name="Google Shape;1505;p9"/>
              <p:cNvGrpSpPr/>
              <p:nvPr/>
            </p:nvGrpSpPr>
            <p:grpSpPr>
              <a:xfrm>
                <a:off x="4370663" y="1816530"/>
                <a:ext cx="1098904" cy="1084724"/>
                <a:chOff x="4370663" y="1816530"/>
                <a:chExt cx="1098904" cy="1084724"/>
              </a:xfrm>
            </p:grpSpPr>
            <p:sp>
              <p:nvSpPr>
                <p:cNvPr id="1506" name="Google Shape;1506;p9"/>
                <p:cNvSpPr/>
                <p:nvPr/>
              </p:nvSpPr>
              <p:spPr>
                <a:xfrm>
                  <a:off x="4370663" y="1816530"/>
                  <a:ext cx="1098904" cy="1084724"/>
                </a:xfrm>
                <a:custGeom>
                  <a:rect b="b" l="l" r="r" t="t"/>
                  <a:pathLst>
                    <a:path extrusionOk="0" h="45131" w="45721">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9"/>
                <p:cNvSpPr/>
                <p:nvPr/>
              </p:nvSpPr>
              <p:spPr>
                <a:xfrm>
                  <a:off x="5055718" y="1904160"/>
                  <a:ext cx="287338" cy="287338"/>
                </a:xfrm>
                <a:custGeom>
                  <a:rect b="b" l="l" r="r" t="t"/>
                  <a:pathLst>
                    <a:path extrusionOk="0" h="11955" w="11955">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8" name="Google Shape;1508;p9"/>
              <p:cNvGrpSpPr/>
              <p:nvPr/>
            </p:nvGrpSpPr>
            <p:grpSpPr>
              <a:xfrm>
                <a:off x="4732628" y="2171596"/>
                <a:ext cx="374986" cy="374572"/>
                <a:chOff x="3303268" y="3817349"/>
                <a:chExt cx="346056" cy="345674"/>
              </a:xfrm>
            </p:grpSpPr>
            <p:sp>
              <p:nvSpPr>
                <p:cNvPr id="1509" name="Google Shape;1509;p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513" name="Google Shape;1513;p9"/>
            <p:cNvGrpSpPr/>
            <p:nvPr/>
          </p:nvGrpSpPr>
          <p:grpSpPr>
            <a:xfrm>
              <a:off x="6547098" y="2715744"/>
              <a:ext cx="956596" cy="944315"/>
              <a:chOff x="3789173" y="2377690"/>
              <a:chExt cx="1098904" cy="1084796"/>
            </a:xfrm>
          </p:grpSpPr>
          <p:grpSp>
            <p:nvGrpSpPr>
              <p:cNvPr id="1514" name="Google Shape;1514;p9"/>
              <p:cNvGrpSpPr/>
              <p:nvPr/>
            </p:nvGrpSpPr>
            <p:grpSpPr>
              <a:xfrm>
                <a:off x="3789173" y="2377690"/>
                <a:ext cx="1098904" cy="1084796"/>
                <a:chOff x="3789173" y="2377690"/>
                <a:chExt cx="1098904" cy="1084796"/>
              </a:xfrm>
            </p:grpSpPr>
            <p:sp>
              <p:nvSpPr>
                <p:cNvPr id="1515" name="Google Shape;1515;p9"/>
                <p:cNvSpPr/>
                <p:nvPr/>
              </p:nvSpPr>
              <p:spPr>
                <a:xfrm>
                  <a:off x="3789173" y="2377690"/>
                  <a:ext cx="1098904" cy="1084796"/>
                </a:xfrm>
                <a:custGeom>
                  <a:rect b="b" l="l" r="r" t="t"/>
                  <a:pathLst>
                    <a:path extrusionOk="0" h="45134" w="45721">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9"/>
                <p:cNvSpPr/>
                <p:nvPr/>
              </p:nvSpPr>
              <p:spPr>
                <a:xfrm>
                  <a:off x="3885623" y="2465897"/>
                  <a:ext cx="287050" cy="287338"/>
                </a:xfrm>
                <a:custGeom>
                  <a:rect b="b" l="l" r="r" t="t"/>
                  <a:pathLst>
                    <a:path extrusionOk="0" h="11955" w="11943">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7" name="Google Shape;1517;p9"/>
              <p:cNvGrpSpPr/>
              <p:nvPr/>
            </p:nvGrpSpPr>
            <p:grpSpPr>
              <a:xfrm>
                <a:off x="4151137" y="2732796"/>
                <a:ext cx="374986" cy="374572"/>
                <a:chOff x="3752358" y="3817349"/>
                <a:chExt cx="346056" cy="345674"/>
              </a:xfrm>
            </p:grpSpPr>
            <p:sp>
              <p:nvSpPr>
                <p:cNvPr id="1518" name="Google Shape;1518;p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522" name="Google Shape;1522;p9"/>
            <p:cNvGrpSpPr/>
            <p:nvPr/>
          </p:nvGrpSpPr>
          <p:grpSpPr>
            <a:xfrm>
              <a:off x="7034853" y="3222917"/>
              <a:ext cx="956596" cy="944252"/>
              <a:chOff x="4349489" y="2960313"/>
              <a:chExt cx="1098904" cy="1084724"/>
            </a:xfrm>
          </p:grpSpPr>
          <p:grpSp>
            <p:nvGrpSpPr>
              <p:cNvPr id="1523" name="Google Shape;1523;p9"/>
              <p:cNvGrpSpPr/>
              <p:nvPr/>
            </p:nvGrpSpPr>
            <p:grpSpPr>
              <a:xfrm>
                <a:off x="4349489" y="2960313"/>
                <a:ext cx="1098904" cy="1084724"/>
                <a:chOff x="4349489" y="2960313"/>
                <a:chExt cx="1098904" cy="1084724"/>
              </a:xfrm>
            </p:grpSpPr>
            <p:sp>
              <p:nvSpPr>
                <p:cNvPr id="1524" name="Google Shape;1524;p9"/>
                <p:cNvSpPr/>
                <p:nvPr/>
              </p:nvSpPr>
              <p:spPr>
                <a:xfrm>
                  <a:off x="4349489" y="2960313"/>
                  <a:ext cx="1098904" cy="1084724"/>
                </a:xfrm>
                <a:custGeom>
                  <a:rect b="b" l="l" r="r" t="t"/>
                  <a:pathLst>
                    <a:path extrusionOk="0" h="45131" w="45721">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9"/>
                <p:cNvSpPr/>
                <p:nvPr/>
              </p:nvSpPr>
              <p:spPr>
                <a:xfrm>
                  <a:off x="5065741" y="3026769"/>
                  <a:ext cx="287338" cy="287338"/>
                </a:xfrm>
                <a:custGeom>
                  <a:rect b="b" l="l" r="r" t="t"/>
                  <a:pathLst>
                    <a:path extrusionOk="0" h="11955" w="11955">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6" name="Google Shape;1526;p9"/>
              <p:cNvGrpSpPr/>
              <p:nvPr/>
            </p:nvGrpSpPr>
            <p:grpSpPr>
              <a:xfrm>
                <a:off x="4732657" y="3315384"/>
                <a:ext cx="374952" cy="374572"/>
                <a:chOff x="4201447" y="3817349"/>
                <a:chExt cx="346024" cy="345674"/>
              </a:xfrm>
            </p:grpSpPr>
            <p:sp>
              <p:nvSpPr>
                <p:cNvPr id="1527" name="Google Shape;1527;p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529" name="Google Shape;1529;p9"/>
            <p:cNvGrpSpPr/>
            <p:nvPr/>
          </p:nvGrpSpPr>
          <p:grpSpPr>
            <a:xfrm>
              <a:off x="6529419" y="3711909"/>
              <a:ext cx="956596" cy="944315"/>
              <a:chOff x="3768864" y="3522050"/>
              <a:chExt cx="1098904" cy="1084796"/>
            </a:xfrm>
          </p:grpSpPr>
          <p:grpSp>
            <p:nvGrpSpPr>
              <p:cNvPr id="1530" name="Google Shape;1530;p9"/>
              <p:cNvGrpSpPr/>
              <p:nvPr/>
            </p:nvGrpSpPr>
            <p:grpSpPr>
              <a:xfrm>
                <a:off x="3768864" y="3522050"/>
                <a:ext cx="1098904" cy="1084796"/>
                <a:chOff x="3768864" y="3522050"/>
                <a:chExt cx="1098904" cy="1084796"/>
              </a:xfrm>
            </p:grpSpPr>
            <p:sp>
              <p:nvSpPr>
                <p:cNvPr id="1531" name="Google Shape;1531;p9"/>
                <p:cNvSpPr/>
                <p:nvPr/>
              </p:nvSpPr>
              <p:spPr>
                <a:xfrm>
                  <a:off x="3768864" y="3522050"/>
                  <a:ext cx="1098904" cy="1084796"/>
                </a:xfrm>
                <a:custGeom>
                  <a:rect b="b" l="l" r="r" t="t"/>
                  <a:pathLst>
                    <a:path extrusionOk="0" h="45134" w="45721">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9"/>
                <p:cNvSpPr/>
                <p:nvPr/>
              </p:nvSpPr>
              <p:spPr>
                <a:xfrm>
                  <a:off x="3887041" y="3641743"/>
                  <a:ext cx="287338" cy="287026"/>
                </a:xfrm>
                <a:custGeom>
                  <a:rect b="b" l="l" r="r" t="t"/>
                  <a:pathLst>
                    <a:path extrusionOk="0" h="11942" w="11955">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3" name="Google Shape;1533;p9"/>
              <p:cNvGrpSpPr/>
              <p:nvPr/>
            </p:nvGrpSpPr>
            <p:grpSpPr>
              <a:xfrm>
                <a:off x="4139616" y="3871555"/>
                <a:ext cx="357419" cy="357005"/>
                <a:chOff x="7482229" y="3351230"/>
                <a:chExt cx="357419" cy="357005"/>
              </a:xfrm>
            </p:grpSpPr>
            <p:sp>
              <p:nvSpPr>
                <p:cNvPr id="1534" name="Google Shape;1534;p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1539" name="Google Shape;1539;p9"/>
          <p:cNvGrpSpPr/>
          <p:nvPr/>
        </p:nvGrpSpPr>
        <p:grpSpPr>
          <a:xfrm rot="8100000">
            <a:off x="-265863" y="3035064"/>
            <a:ext cx="1446112" cy="2863889"/>
            <a:chOff x="6529419" y="1724307"/>
            <a:chExt cx="1480463" cy="2931917"/>
          </a:xfrm>
        </p:grpSpPr>
        <p:grpSp>
          <p:nvGrpSpPr>
            <p:cNvPr id="1540" name="Google Shape;1540;p9"/>
            <p:cNvGrpSpPr/>
            <p:nvPr/>
          </p:nvGrpSpPr>
          <p:grpSpPr>
            <a:xfrm>
              <a:off x="6556827" y="1724307"/>
              <a:ext cx="956596" cy="944294"/>
              <a:chOff x="3800349" y="1238762"/>
              <a:chExt cx="1098904" cy="1084772"/>
            </a:xfrm>
          </p:grpSpPr>
          <p:grpSp>
            <p:nvGrpSpPr>
              <p:cNvPr id="1541" name="Google Shape;1541;p9"/>
              <p:cNvGrpSpPr/>
              <p:nvPr/>
            </p:nvGrpSpPr>
            <p:grpSpPr>
              <a:xfrm>
                <a:off x="3800349" y="1238762"/>
                <a:ext cx="1098904" cy="1084772"/>
                <a:chOff x="3800349" y="1238762"/>
                <a:chExt cx="1098904" cy="1084772"/>
              </a:xfrm>
            </p:grpSpPr>
            <p:sp>
              <p:nvSpPr>
                <p:cNvPr id="1542" name="Google Shape;1542;p9"/>
                <p:cNvSpPr/>
                <p:nvPr/>
              </p:nvSpPr>
              <p:spPr>
                <a:xfrm>
                  <a:off x="3800349" y="1238762"/>
                  <a:ext cx="1098904" cy="1084772"/>
                </a:xfrm>
                <a:custGeom>
                  <a:rect b="b" l="l" r="r" t="t"/>
                  <a:pathLst>
                    <a:path extrusionOk="0" h="45133" w="45721">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9"/>
                <p:cNvSpPr/>
                <p:nvPr/>
              </p:nvSpPr>
              <p:spPr>
                <a:xfrm>
                  <a:off x="3884758" y="1311226"/>
                  <a:ext cx="287338" cy="287050"/>
                </a:xfrm>
                <a:custGeom>
                  <a:rect b="b" l="l" r="r" t="t"/>
                  <a:pathLst>
                    <a:path extrusionOk="0" h="11943" w="11955">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44" name="Google Shape;1544;p9"/>
              <p:cNvSpPr/>
              <p:nvPr/>
            </p:nvSpPr>
            <p:spPr>
              <a:xfrm>
                <a:off x="4162525" y="1593650"/>
                <a:ext cx="374561" cy="37497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5" name="Google Shape;1545;p9"/>
            <p:cNvGrpSpPr/>
            <p:nvPr/>
          </p:nvGrpSpPr>
          <p:grpSpPr>
            <a:xfrm>
              <a:off x="7053286" y="2227254"/>
              <a:ext cx="956596" cy="944252"/>
              <a:chOff x="4370663" y="1816530"/>
              <a:chExt cx="1098904" cy="1084724"/>
            </a:xfrm>
          </p:grpSpPr>
          <p:grpSp>
            <p:nvGrpSpPr>
              <p:cNvPr id="1546" name="Google Shape;1546;p9"/>
              <p:cNvGrpSpPr/>
              <p:nvPr/>
            </p:nvGrpSpPr>
            <p:grpSpPr>
              <a:xfrm>
                <a:off x="4370663" y="1816530"/>
                <a:ext cx="1098904" cy="1084724"/>
                <a:chOff x="4370663" y="1816530"/>
                <a:chExt cx="1098904" cy="1084724"/>
              </a:xfrm>
            </p:grpSpPr>
            <p:sp>
              <p:nvSpPr>
                <p:cNvPr id="1547" name="Google Shape;1547;p9"/>
                <p:cNvSpPr/>
                <p:nvPr/>
              </p:nvSpPr>
              <p:spPr>
                <a:xfrm>
                  <a:off x="4370663" y="1816530"/>
                  <a:ext cx="1098904" cy="1084724"/>
                </a:xfrm>
                <a:custGeom>
                  <a:rect b="b" l="l" r="r" t="t"/>
                  <a:pathLst>
                    <a:path extrusionOk="0" h="45131" w="45721">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9"/>
                <p:cNvSpPr/>
                <p:nvPr/>
              </p:nvSpPr>
              <p:spPr>
                <a:xfrm>
                  <a:off x="5055718" y="1904160"/>
                  <a:ext cx="287338" cy="287338"/>
                </a:xfrm>
                <a:custGeom>
                  <a:rect b="b" l="l" r="r" t="t"/>
                  <a:pathLst>
                    <a:path extrusionOk="0" h="11955" w="11955">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9" name="Google Shape;1549;p9"/>
              <p:cNvGrpSpPr/>
              <p:nvPr/>
            </p:nvGrpSpPr>
            <p:grpSpPr>
              <a:xfrm>
                <a:off x="4732628" y="2171596"/>
                <a:ext cx="374986" cy="374572"/>
                <a:chOff x="3303268" y="3817349"/>
                <a:chExt cx="346056" cy="345674"/>
              </a:xfrm>
            </p:grpSpPr>
            <p:sp>
              <p:nvSpPr>
                <p:cNvPr id="1550" name="Google Shape;1550;p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554" name="Google Shape;1554;p9"/>
            <p:cNvGrpSpPr/>
            <p:nvPr/>
          </p:nvGrpSpPr>
          <p:grpSpPr>
            <a:xfrm>
              <a:off x="6547098" y="2715744"/>
              <a:ext cx="956596" cy="944315"/>
              <a:chOff x="3789173" y="2377690"/>
              <a:chExt cx="1098904" cy="1084796"/>
            </a:xfrm>
          </p:grpSpPr>
          <p:grpSp>
            <p:nvGrpSpPr>
              <p:cNvPr id="1555" name="Google Shape;1555;p9"/>
              <p:cNvGrpSpPr/>
              <p:nvPr/>
            </p:nvGrpSpPr>
            <p:grpSpPr>
              <a:xfrm>
                <a:off x="3789173" y="2377690"/>
                <a:ext cx="1098904" cy="1084796"/>
                <a:chOff x="3789173" y="2377690"/>
                <a:chExt cx="1098904" cy="1084796"/>
              </a:xfrm>
            </p:grpSpPr>
            <p:sp>
              <p:nvSpPr>
                <p:cNvPr id="1556" name="Google Shape;1556;p9"/>
                <p:cNvSpPr/>
                <p:nvPr/>
              </p:nvSpPr>
              <p:spPr>
                <a:xfrm>
                  <a:off x="3789173" y="2377690"/>
                  <a:ext cx="1098904" cy="1084796"/>
                </a:xfrm>
                <a:custGeom>
                  <a:rect b="b" l="l" r="r" t="t"/>
                  <a:pathLst>
                    <a:path extrusionOk="0" h="45134" w="45721">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9"/>
                <p:cNvSpPr/>
                <p:nvPr/>
              </p:nvSpPr>
              <p:spPr>
                <a:xfrm>
                  <a:off x="3885623" y="2465897"/>
                  <a:ext cx="287050" cy="287338"/>
                </a:xfrm>
                <a:custGeom>
                  <a:rect b="b" l="l" r="r" t="t"/>
                  <a:pathLst>
                    <a:path extrusionOk="0" h="11955" w="11943">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8" name="Google Shape;1558;p9"/>
              <p:cNvGrpSpPr/>
              <p:nvPr/>
            </p:nvGrpSpPr>
            <p:grpSpPr>
              <a:xfrm>
                <a:off x="4151137" y="2732796"/>
                <a:ext cx="374986" cy="374572"/>
                <a:chOff x="3752358" y="3817349"/>
                <a:chExt cx="346056" cy="345674"/>
              </a:xfrm>
            </p:grpSpPr>
            <p:sp>
              <p:nvSpPr>
                <p:cNvPr id="1559" name="Google Shape;1559;p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563" name="Google Shape;1563;p9"/>
            <p:cNvGrpSpPr/>
            <p:nvPr/>
          </p:nvGrpSpPr>
          <p:grpSpPr>
            <a:xfrm>
              <a:off x="7034853" y="3222917"/>
              <a:ext cx="956596" cy="944252"/>
              <a:chOff x="4349489" y="2960313"/>
              <a:chExt cx="1098904" cy="1084724"/>
            </a:xfrm>
          </p:grpSpPr>
          <p:grpSp>
            <p:nvGrpSpPr>
              <p:cNvPr id="1564" name="Google Shape;1564;p9"/>
              <p:cNvGrpSpPr/>
              <p:nvPr/>
            </p:nvGrpSpPr>
            <p:grpSpPr>
              <a:xfrm>
                <a:off x="4349489" y="2960313"/>
                <a:ext cx="1098904" cy="1084724"/>
                <a:chOff x="4349489" y="2960313"/>
                <a:chExt cx="1098904" cy="1084724"/>
              </a:xfrm>
            </p:grpSpPr>
            <p:sp>
              <p:nvSpPr>
                <p:cNvPr id="1565" name="Google Shape;1565;p9"/>
                <p:cNvSpPr/>
                <p:nvPr/>
              </p:nvSpPr>
              <p:spPr>
                <a:xfrm>
                  <a:off x="4349489" y="2960313"/>
                  <a:ext cx="1098904" cy="1084724"/>
                </a:xfrm>
                <a:custGeom>
                  <a:rect b="b" l="l" r="r" t="t"/>
                  <a:pathLst>
                    <a:path extrusionOk="0" h="45131" w="45721">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9"/>
                <p:cNvSpPr/>
                <p:nvPr/>
              </p:nvSpPr>
              <p:spPr>
                <a:xfrm>
                  <a:off x="5065741" y="3026769"/>
                  <a:ext cx="287338" cy="287338"/>
                </a:xfrm>
                <a:custGeom>
                  <a:rect b="b" l="l" r="r" t="t"/>
                  <a:pathLst>
                    <a:path extrusionOk="0" h="11955" w="11955">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7" name="Google Shape;1567;p9"/>
              <p:cNvGrpSpPr/>
              <p:nvPr/>
            </p:nvGrpSpPr>
            <p:grpSpPr>
              <a:xfrm>
                <a:off x="4732657" y="3315384"/>
                <a:ext cx="374952" cy="374572"/>
                <a:chOff x="4201447" y="3817349"/>
                <a:chExt cx="346024" cy="345674"/>
              </a:xfrm>
            </p:grpSpPr>
            <p:sp>
              <p:nvSpPr>
                <p:cNvPr id="1568" name="Google Shape;1568;p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570" name="Google Shape;1570;p9"/>
            <p:cNvGrpSpPr/>
            <p:nvPr/>
          </p:nvGrpSpPr>
          <p:grpSpPr>
            <a:xfrm>
              <a:off x="6529419" y="3711909"/>
              <a:ext cx="956596" cy="944315"/>
              <a:chOff x="3768864" y="3522050"/>
              <a:chExt cx="1098904" cy="1084796"/>
            </a:xfrm>
          </p:grpSpPr>
          <p:grpSp>
            <p:nvGrpSpPr>
              <p:cNvPr id="1571" name="Google Shape;1571;p9"/>
              <p:cNvGrpSpPr/>
              <p:nvPr/>
            </p:nvGrpSpPr>
            <p:grpSpPr>
              <a:xfrm>
                <a:off x="3768864" y="3522050"/>
                <a:ext cx="1098904" cy="1084796"/>
                <a:chOff x="3768864" y="3522050"/>
                <a:chExt cx="1098904" cy="1084796"/>
              </a:xfrm>
            </p:grpSpPr>
            <p:sp>
              <p:nvSpPr>
                <p:cNvPr id="1572" name="Google Shape;1572;p9"/>
                <p:cNvSpPr/>
                <p:nvPr/>
              </p:nvSpPr>
              <p:spPr>
                <a:xfrm>
                  <a:off x="3768864" y="3522050"/>
                  <a:ext cx="1098904" cy="1084796"/>
                </a:xfrm>
                <a:custGeom>
                  <a:rect b="b" l="l" r="r" t="t"/>
                  <a:pathLst>
                    <a:path extrusionOk="0" h="45134" w="45721">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9"/>
                <p:cNvSpPr/>
                <p:nvPr/>
              </p:nvSpPr>
              <p:spPr>
                <a:xfrm>
                  <a:off x="3887041" y="3641743"/>
                  <a:ext cx="287338" cy="287026"/>
                </a:xfrm>
                <a:custGeom>
                  <a:rect b="b" l="l" r="r" t="t"/>
                  <a:pathLst>
                    <a:path extrusionOk="0" h="11942" w="11955">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4" name="Google Shape;1574;p9"/>
              <p:cNvGrpSpPr/>
              <p:nvPr/>
            </p:nvGrpSpPr>
            <p:grpSpPr>
              <a:xfrm>
                <a:off x="4139616" y="3871555"/>
                <a:ext cx="357419" cy="357005"/>
                <a:chOff x="7482229" y="3351230"/>
                <a:chExt cx="357419" cy="357005"/>
              </a:xfrm>
            </p:grpSpPr>
            <p:sp>
              <p:nvSpPr>
                <p:cNvPr id="1575" name="Google Shape;1575;p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
        <p:nvSpPr>
          <p:cNvPr id="1580" name="Google Shape;1580;p9"/>
          <p:cNvSpPr/>
          <p:nvPr/>
        </p:nvSpPr>
        <p:spPr>
          <a:xfrm>
            <a:off x="5959089" y="4824188"/>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9"/>
          <p:cNvSpPr/>
          <p:nvPr/>
        </p:nvSpPr>
        <p:spPr>
          <a:xfrm>
            <a:off x="5083380" y="4385498"/>
            <a:ext cx="969278" cy="84310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9"/>
          <p:cNvSpPr/>
          <p:nvPr/>
        </p:nvSpPr>
        <p:spPr>
          <a:xfrm>
            <a:off x="4448627" y="4824175"/>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9"/>
          <p:cNvSpPr/>
          <p:nvPr/>
        </p:nvSpPr>
        <p:spPr>
          <a:xfrm>
            <a:off x="3572930" y="4385511"/>
            <a:ext cx="969278" cy="843102"/>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9"/>
          <p:cNvSpPr/>
          <p:nvPr/>
        </p:nvSpPr>
        <p:spPr>
          <a:xfrm>
            <a:off x="2938177" y="4824188"/>
            <a:ext cx="730423" cy="618374"/>
          </a:xfrm>
          <a:custGeom>
            <a:rect b="b" l="l" r="r" t="t"/>
            <a:pathLst>
              <a:path extrusionOk="0" h="25779" w="29801">
                <a:moveTo>
                  <a:pt x="7443" y="0"/>
                </a:moveTo>
                <a:lnTo>
                  <a:pt x="0" y="12890"/>
                </a:lnTo>
                <a:lnTo>
                  <a:pt x="7443" y="25779"/>
                </a:lnTo>
                <a:lnTo>
                  <a:pt x="22359" y="25779"/>
                </a:lnTo>
                <a:lnTo>
                  <a:pt x="29801" y="12890"/>
                </a:lnTo>
                <a:lnTo>
                  <a:pt x="2235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85" name="Google Shape;1585;p9"/>
          <p:cNvGrpSpPr/>
          <p:nvPr/>
        </p:nvGrpSpPr>
        <p:grpSpPr>
          <a:xfrm>
            <a:off x="1479206" y="703991"/>
            <a:ext cx="411892" cy="282479"/>
            <a:chOff x="1070533" y="3294417"/>
            <a:chExt cx="438370" cy="269541"/>
          </a:xfrm>
        </p:grpSpPr>
        <p:sp>
          <p:nvSpPr>
            <p:cNvPr id="1586" name="Google Shape;1586;p9"/>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9"/>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9"/>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9"/>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0" name="Google Shape;1590;p9"/>
          <p:cNvGrpSpPr/>
          <p:nvPr/>
        </p:nvGrpSpPr>
        <p:grpSpPr>
          <a:xfrm rot="-10583252">
            <a:off x="6417379" y="454286"/>
            <a:ext cx="411878" cy="282474"/>
            <a:chOff x="1070533" y="3294417"/>
            <a:chExt cx="438370" cy="269541"/>
          </a:xfrm>
        </p:grpSpPr>
        <p:sp>
          <p:nvSpPr>
            <p:cNvPr id="1591" name="Google Shape;1591;p9"/>
            <p:cNvSpPr/>
            <p:nvPr/>
          </p:nvSpPr>
          <p:spPr>
            <a:xfrm>
              <a:off x="1177315" y="3294417"/>
              <a:ext cx="331587" cy="245134"/>
            </a:xfrm>
            <a:custGeom>
              <a:rect b="b" l="l" r="r" t="t"/>
              <a:pathLst>
                <a:path extrusionOk="0" h="7633" w="10325">
                  <a:moveTo>
                    <a:pt x="10325" y="1"/>
                  </a:moveTo>
                  <a:lnTo>
                    <a:pt x="951" y="3801"/>
                  </a:lnTo>
                  <a:lnTo>
                    <a:pt x="1" y="7633"/>
                  </a:lnTo>
                  <a:lnTo>
                    <a:pt x="10325" y="1"/>
                  </a:lnTo>
                  <a:close/>
                </a:path>
              </a:pathLst>
            </a:custGeom>
            <a:solidFill>
              <a:srgbClr val="2B9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9"/>
            <p:cNvSpPr/>
            <p:nvPr/>
          </p:nvSpPr>
          <p:spPr>
            <a:xfrm>
              <a:off x="1207824" y="3294417"/>
              <a:ext cx="301078" cy="269541"/>
            </a:xfrm>
            <a:custGeom>
              <a:rect b="b" l="l" r="r" t="t"/>
              <a:pathLst>
                <a:path extrusionOk="0" h="8393" w="9375">
                  <a:moveTo>
                    <a:pt x="9375" y="1"/>
                  </a:moveTo>
                  <a:lnTo>
                    <a:pt x="1" y="3801"/>
                  </a:lnTo>
                  <a:lnTo>
                    <a:pt x="1774" y="8393"/>
                  </a:lnTo>
                  <a:lnTo>
                    <a:pt x="9375"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9"/>
            <p:cNvSpPr/>
            <p:nvPr/>
          </p:nvSpPr>
          <p:spPr>
            <a:xfrm>
              <a:off x="1167167" y="3294417"/>
              <a:ext cx="341736" cy="245134"/>
            </a:xfrm>
            <a:custGeom>
              <a:rect b="b" l="l" r="r" t="t"/>
              <a:pathLst>
                <a:path extrusionOk="0" h="7633" w="10641">
                  <a:moveTo>
                    <a:pt x="10641" y="1"/>
                  </a:moveTo>
                  <a:lnTo>
                    <a:pt x="0" y="3041"/>
                  </a:lnTo>
                  <a:lnTo>
                    <a:pt x="317" y="7633"/>
                  </a:lnTo>
                  <a:lnTo>
                    <a:pt x="1267" y="3801"/>
                  </a:lnTo>
                  <a:lnTo>
                    <a:pt x="10641" y="1"/>
                  </a:lnTo>
                  <a:close/>
                </a:path>
              </a:pathLst>
            </a:custGeom>
            <a:solidFill>
              <a:srgbClr val="43BF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9"/>
            <p:cNvSpPr/>
            <p:nvPr/>
          </p:nvSpPr>
          <p:spPr>
            <a:xfrm>
              <a:off x="1070533" y="3294417"/>
              <a:ext cx="438370" cy="97662"/>
            </a:xfrm>
            <a:custGeom>
              <a:rect b="b" l="l" r="r" t="t"/>
              <a:pathLst>
                <a:path extrusionOk="0" h="3041" w="13650">
                  <a:moveTo>
                    <a:pt x="13650" y="1"/>
                  </a:moveTo>
                  <a:lnTo>
                    <a:pt x="1" y="1489"/>
                  </a:lnTo>
                  <a:lnTo>
                    <a:pt x="3009" y="3041"/>
                  </a:lnTo>
                  <a:lnTo>
                    <a:pt x="13650" y="1"/>
                  </a:lnTo>
                  <a:close/>
                </a:path>
              </a:pathLst>
            </a:custGeom>
            <a:solidFill>
              <a:srgbClr val="5BCF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5" name="Google Shape;1595;p9"/>
          <p:cNvSpPr txBox="1"/>
          <p:nvPr/>
        </p:nvSpPr>
        <p:spPr>
          <a:xfrm>
            <a:off x="926950" y="1772000"/>
            <a:ext cx="3263700" cy="1533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b="0" i="0" lang="en" sz="1600" u="none" cap="none" strike="noStrike">
                <a:solidFill>
                  <a:schemeClr val="dk1"/>
                </a:solidFill>
                <a:latin typeface="Merriweather"/>
                <a:ea typeface="Merriweather"/>
                <a:cs typeface="Merriweather"/>
                <a:sym typeface="Merriweather"/>
              </a:rPr>
              <a:t>Danh sách các công việc</a:t>
            </a:r>
            <a:endParaRPr b="0" i="0" sz="1600" u="none" cap="none" strike="noStrike">
              <a:solidFill>
                <a:schemeClr val="dk1"/>
              </a:solidFill>
              <a:latin typeface="Merriweather"/>
              <a:ea typeface="Merriweather"/>
              <a:cs typeface="Merriweather"/>
              <a:sym typeface="Merriweather"/>
            </a:endParaRPr>
          </a:p>
          <a:p>
            <a:pPr indent="0" lvl="0" marL="0" marR="0" rtl="0" algn="l">
              <a:lnSpc>
                <a:spcPct val="115000"/>
              </a:lnSpc>
              <a:spcBef>
                <a:spcPts val="0"/>
              </a:spcBef>
              <a:spcAft>
                <a:spcPts val="0"/>
              </a:spcAft>
              <a:buClr>
                <a:schemeClr val="dk1"/>
              </a:buClr>
              <a:buSzPts val="1100"/>
              <a:buFont typeface="Arial"/>
              <a:buNone/>
            </a:pPr>
            <a:r>
              <a:rPr b="0" i="0" lang="en" sz="1600" u="none" cap="none" strike="noStrike">
                <a:solidFill>
                  <a:schemeClr val="dk1"/>
                </a:solidFill>
                <a:latin typeface="Merriweather"/>
                <a:ea typeface="Merriweather"/>
                <a:cs typeface="Merriweather"/>
                <a:sym typeface="Merriweather"/>
              </a:rPr>
              <a:t>Thời gian thực hiện công việc</a:t>
            </a:r>
            <a:endParaRPr b="0" i="0" sz="1600" u="none" cap="none" strike="noStrike">
              <a:solidFill>
                <a:schemeClr val="dk1"/>
              </a:solidFill>
              <a:latin typeface="Merriweather"/>
              <a:ea typeface="Merriweather"/>
              <a:cs typeface="Merriweather"/>
              <a:sym typeface="Merriweather"/>
            </a:endParaRPr>
          </a:p>
          <a:p>
            <a:pPr indent="0" lvl="0" marL="0" marR="0" rtl="0" algn="l">
              <a:lnSpc>
                <a:spcPct val="115000"/>
              </a:lnSpc>
              <a:spcBef>
                <a:spcPts val="0"/>
              </a:spcBef>
              <a:spcAft>
                <a:spcPts val="0"/>
              </a:spcAft>
              <a:buClr>
                <a:schemeClr val="dk1"/>
              </a:buClr>
              <a:buSzPts val="1100"/>
              <a:buFont typeface="Arial"/>
              <a:buNone/>
            </a:pPr>
            <a:r>
              <a:rPr b="0" i="0" lang="en" sz="1600" u="none" cap="none" strike="noStrike">
                <a:solidFill>
                  <a:schemeClr val="dk1"/>
                </a:solidFill>
                <a:latin typeface="Merriweather"/>
                <a:ea typeface="Merriweather"/>
                <a:cs typeface="Merriweather"/>
                <a:sym typeface="Merriweather"/>
              </a:rPr>
              <a:t>Phạm vi dự án và các yêu cầu, ràng buộc.</a:t>
            </a:r>
            <a:endParaRPr b="0" i="0" sz="1600" u="none" cap="none" strike="noStrike">
              <a:solidFill>
                <a:schemeClr val="dk1"/>
              </a:solidFill>
              <a:latin typeface="Merriweather"/>
              <a:ea typeface="Merriweather"/>
              <a:cs typeface="Merriweather"/>
              <a:sym typeface="Merriweathe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5"/>
                                        </p:tgtEl>
                                        <p:attrNameLst>
                                          <p:attrName>style.visibility</p:attrName>
                                        </p:attrNameLst>
                                      </p:cBhvr>
                                      <p:to>
                                        <p:strVal val="visible"/>
                                      </p:to>
                                    </p:set>
                                    <p:animEffect filter="fade" transition="in">
                                      <p:cBhvr>
                                        <p:cTn dur="1000"/>
                                        <p:tgtEl>
                                          <p:spTgt spid="15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9"/>
                                        </p:tgtEl>
                                        <p:attrNameLst>
                                          <p:attrName>style.visibility</p:attrName>
                                        </p:attrNameLst>
                                      </p:cBhvr>
                                      <p:to>
                                        <p:strVal val="visible"/>
                                      </p:to>
                                    </p:set>
                                    <p:animEffect filter="fade" transition="in">
                                      <p:cBhvr>
                                        <p:cTn dur="1000"/>
                                        <p:tgtEl>
                                          <p:spTgt spid="14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ircle Infographics by Slidesgo">
  <a:themeElements>
    <a:clrScheme name="Simple Light">
      <a:dk1>
        <a:srgbClr val="000000"/>
      </a:dk1>
      <a:lt1>
        <a:srgbClr val="FFFFFF"/>
      </a:lt1>
      <a:dk2>
        <a:srgbClr val="595959"/>
      </a:dk2>
      <a:lt2>
        <a:srgbClr val="EEEEEE"/>
      </a:lt2>
      <a:accent1>
        <a:srgbClr val="5EB2FC"/>
      </a:accent1>
      <a:accent2>
        <a:srgbClr val="69E781"/>
      </a:accent2>
      <a:accent3>
        <a:srgbClr val="869FB2"/>
      </a:accent3>
      <a:accent4>
        <a:srgbClr val="4949E7"/>
      </a:accent4>
      <a:accent5>
        <a:srgbClr val="FCBD24"/>
      </a:accent5>
      <a:accent6>
        <a:srgbClr val="EC3A3B"/>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ocial Inclusion Project Proposal by Slidesgo">
  <a:themeElements>
    <a:clrScheme name="Simple Light">
      <a:dk1>
        <a:srgbClr val="263238"/>
      </a:dk1>
      <a:lt1>
        <a:srgbClr val="FFFFFF"/>
      </a:lt1>
      <a:dk2>
        <a:srgbClr val="455A64"/>
      </a:dk2>
      <a:lt2>
        <a:srgbClr val="EBEBEB"/>
      </a:lt2>
      <a:accent1>
        <a:srgbClr val="FFC727"/>
      </a:accent1>
      <a:accent2>
        <a:srgbClr val="37474F"/>
      </a:accent2>
      <a:accent3>
        <a:srgbClr val="DBDBDB"/>
      </a:accent3>
      <a:accent4>
        <a:srgbClr val="F7A9A0"/>
      </a:accent4>
      <a:accent5>
        <a:srgbClr val="DD6A57"/>
      </a:accent5>
      <a:accent6>
        <a:srgbClr val="AD6359"/>
      </a:accent6>
      <a:hlink>
        <a:srgbClr val="3C78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ocial Inclusion Project Proposal by Slidesgo">
  <a:themeElements>
    <a:clrScheme name="Simple Light">
      <a:dk1>
        <a:srgbClr val="263238"/>
      </a:dk1>
      <a:lt1>
        <a:srgbClr val="FFFFFF"/>
      </a:lt1>
      <a:dk2>
        <a:srgbClr val="455A64"/>
      </a:dk2>
      <a:lt2>
        <a:srgbClr val="EBEBEB"/>
      </a:lt2>
      <a:accent1>
        <a:srgbClr val="FFC727"/>
      </a:accent1>
      <a:accent2>
        <a:srgbClr val="37474F"/>
      </a:accent2>
      <a:accent3>
        <a:srgbClr val="DBDBDB"/>
      </a:accent3>
      <a:accent4>
        <a:srgbClr val="F7A9A0"/>
      </a:accent4>
      <a:accent5>
        <a:srgbClr val="DD6A57"/>
      </a:accent5>
      <a:accent6>
        <a:srgbClr val="AD6359"/>
      </a:accent6>
      <a:hlink>
        <a:srgbClr val="3C78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ocial Inclusion Project Proposal by Slidesgo">
  <a:themeElements>
    <a:clrScheme name="Simple Light">
      <a:dk1>
        <a:srgbClr val="263238"/>
      </a:dk1>
      <a:lt1>
        <a:srgbClr val="FFFFFF"/>
      </a:lt1>
      <a:dk2>
        <a:srgbClr val="455A64"/>
      </a:dk2>
      <a:lt2>
        <a:srgbClr val="EBEBEB"/>
      </a:lt2>
      <a:accent1>
        <a:srgbClr val="FFC727"/>
      </a:accent1>
      <a:accent2>
        <a:srgbClr val="37474F"/>
      </a:accent2>
      <a:accent3>
        <a:srgbClr val="DBDBDB"/>
      </a:accent3>
      <a:accent4>
        <a:srgbClr val="F7A9A0"/>
      </a:accent4>
      <a:accent5>
        <a:srgbClr val="DD6A57"/>
      </a:accent5>
      <a:accent6>
        <a:srgbClr val="AD6359"/>
      </a:accent6>
      <a:hlink>
        <a:srgbClr val="3C78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Creativity Infographic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